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333" r:id="rId3"/>
    <p:sldId id="471" r:id="rId4"/>
    <p:sldId id="472" r:id="rId5"/>
    <p:sldId id="473" r:id="rId6"/>
    <p:sldId id="470" r:id="rId7"/>
    <p:sldId id="448" r:id="rId8"/>
    <p:sldId id="455" r:id="rId9"/>
    <p:sldId id="456" r:id="rId10"/>
    <p:sldId id="462" r:id="rId11"/>
    <p:sldId id="457" r:id="rId12"/>
    <p:sldId id="463" r:id="rId13"/>
    <p:sldId id="460" r:id="rId14"/>
    <p:sldId id="464" r:id="rId15"/>
    <p:sldId id="388" r:id="rId16"/>
    <p:sldId id="458" r:id="rId17"/>
    <p:sldId id="461" r:id="rId18"/>
    <p:sldId id="292" r:id="rId19"/>
    <p:sldId id="287" r:id="rId20"/>
    <p:sldId id="288" r:id="rId21"/>
    <p:sldId id="468" r:id="rId22"/>
    <p:sldId id="469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Fredoka One" panose="02000000000000000000" pitchFamily="2" charset="0"/>
      <p:regular r:id="rId31"/>
    </p:embeddedFont>
    <p:embeddedFont>
      <p:font typeface="Poppins Light" panose="00000400000000000000" pitchFamily="2" charset="0"/>
      <p:regular r:id="rId32"/>
      <p:italic r:id="rId33"/>
    </p:embeddedFont>
    <p:embeddedFont>
      <p:font typeface="맑은 고딕" panose="020B0503020000020004" pitchFamily="50" charset="-127"/>
      <p:regular r:id="rId34"/>
      <p:bold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50FF"/>
    <a:srgbClr val="3434C6"/>
    <a:srgbClr val="746BF9"/>
    <a:srgbClr val="9999FF"/>
    <a:srgbClr val="BBBBFF"/>
    <a:srgbClr val="DCDCFF"/>
    <a:srgbClr val="1A2435"/>
    <a:srgbClr val="F47E11"/>
    <a:srgbClr val="EE523D"/>
    <a:srgbClr val="5E16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38" autoAdjust="0"/>
    <p:restoredTop sz="94660"/>
  </p:normalViewPr>
  <p:slideViewPr>
    <p:cSldViewPr snapToGrid="0">
      <p:cViewPr>
        <p:scale>
          <a:sx n="50" d="100"/>
          <a:sy n="50" d="100"/>
        </p:scale>
        <p:origin x="1800" y="9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06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2021-09-04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2021-09-04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0.svg"/><Relationship Id="rId4" Type="http://schemas.openxmlformats.org/officeDocument/2006/relationships/image" Target="../media/image4.svg"/><Relationship Id="rId9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svg"/><Relationship Id="rId4" Type="http://schemas.openxmlformats.org/officeDocument/2006/relationships/image" Target="../media/image4.svg"/><Relationship Id="rId9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4.svg"/><Relationship Id="rId4" Type="http://schemas.openxmlformats.org/officeDocument/2006/relationships/image" Target="../media/image4.svg"/><Relationship Id="rId9" Type="http://schemas.openxmlformats.org/officeDocument/2006/relationships/image" Target="../media/image13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6.svg"/><Relationship Id="rId4" Type="http://schemas.openxmlformats.org/officeDocument/2006/relationships/image" Target="../media/image4.svg"/><Relationship Id="rId9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12" Type="http://schemas.openxmlformats.org/officeDocument/2006/relationships/image" Target="../media/image20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6.sv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4.svg"/><Relationship Id="rId9" Type="http://schemas.openxmlformats.org/officeDocument/2006/relationships/image" Target="../media/image19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4.svg"/><Relationship Id="rId4" Type="http://schemas.openxmlformats.org/officeDocument/2006/relationships/image" Target="../media/image4.svg"/><Relationship Id="rId9" Type="http://schemas.openxmlformats.org/officeDocument/2006/relationships/image" Target="../media/image2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3.png"/><Relationship Id="rId7" Type="http://schemas.openxmlformats.org/officeDocument/2006/relationships/image" Target="../media/image2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4.svg"/><Relationship Id="rId9" Type="http://schemas.openxmlformats.org/officeDocument/2006/relationships/image" Target="../media/image10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12" Type="http://schemas.openxmlformats.org/officeDocument/2006/relationships/image" Target="../media/image32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31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30.svg"/><Relationship Id="rId4" Type="http://schemas.openxmlformats.org/officeDocument/2006/relationships/image" Target="../media/image4.svg"/><Relationship Id="rId9" Type="http://schemas.openxmlformats.org/officeDocument/2006/relationships/image" Target="../media/image29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11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14.svg"/><Relationship Id="rId5" Type="http://schemas.openxmlformats.org/officeDocument/2006/relationships/image" Target="../media/image3.png"/><Relationship Id="rId10" Type="http://schemas.openxmlformats.org/officeDocument/2006/relationships/image" Target="../media/image13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1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6.svg"/><Relationship Id="rId4" Type="http://schemas.openxmlformats.org/officeDocument/2006/relationships/image" Target="../media/image4.svg"/><Relationship Id="rId9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20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9.sv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8.svg"/><Relationship Id="rId4" Type="http://schemas.openxmlformats.org/officeDocument/2006/relationships/image" Target="../media/image4.svg"/><Relationship Id="rId9" Type="http://schemas.openxmlformats.org/officeDocument/2006/relationships/image" Target="../media/image17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24.svg"/><Relationship Id="rId4" Type="http://schemas.openxmlformats.org/officeDocument/2006/relationships/image" Target="../media/image4.svg"/><Relationship Id="rId9" Type="http://schemas.openxmlformats.org/officeDocument/2006/relationships/image" Target="../media/image23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3.png"/><Relationship Id="rId7" Type="http://schemas.openxmlformats.org/officeDocument/2006/relationships/image" Target="../media/image2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2.svg"/><Relationship Id="rId4" Type="http://schemas.openxmlformats.org/officeDocument/2006/relationships/image" Target="../media/image4.svg"/><Relationship Id="rId9" Type="http://schemas.openxmlformats.org/officeDocument/2006/relationships/image" Target="../media/image10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8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9.sv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7.png"/><Relationship Id="rId4" Type="http://schemas.openxmlformats.org/officeDocument/2006/relationships/image" Target="../media/image4.svg"/><Relationship Id="rId9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6.svg"/><Relationship Id="rId4" Type="http://schemas.openxmlformats.org/officeDocument/2006/relationships/image" Target="../media/image4.svg"/><Relationship Id="rId9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20.sv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9.sv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8.svg"/><Relationship Id="rId4" Type="http://schemas.openxmlformats.org/officeDocument/2006/relationships/image" Target="../media/image4.svg"/><Relationship Id="rId9" Type="http://schemas.openxmlformats.org/officeDocument/2006/relationships/image" Target="../media/image1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그래픽 24">
            <a:extLst>
              <a:ext uri="{FF2B5EF4-FFF2-40B4-BE49-F238E27FC236}">
                <a16:creationId xmlns:a16="http://schemas.microsoft.com/office/drawing/2014/main" id="{8314D3F0-2D25-4D5B-B9D9-8F3D936C93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6465" b="16163"/>
          <a:stretch/>
        </p:blipFill>
        <p:spPr>
          <a:xfrm>
            <a:off x="0" y="4085175"/>
            <a:ext cx="5181600" cy="2772825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60B33F84-1058-4C43-B40C-B5092AEE17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6465" b="16163"/>
          <a:stretch/>
        </p:blipFill>
        <p:spPr>
          <a:xfrm flipH="1">
            <a:off x="7010400" y="4085175"/>
            <a:ext cx="5181600" cy="2772825"/>
          </a:xfrm>
          <a:prstGeom prst="rect">
            <a:avLst/>
          </a:prstGeom>
        </p:spPr>
      </p:pic>
      <p:pic>
        <p:nvPicPr>
          <p:cNvPr id="5" name="Graphic 3">
            <a:hlinkClick r:id="rId4"/>
            <a:extLst>
              <a:ext uri="{FF2B5EF4-FFF2-40B4-BE49-F238E27FC236}">
                <a16:creationId xmlns:a16="http://schemas.microsoft.com/office/drawing/2014/main" id="{BC25E57B-ADB4-42A6-BFF6-25417C95AF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7"/>
            <a:extLst>
              <a:ext uri="{FF2B5EF4-FFF2-40B4-BE49-F238E27FC236}">
                <a16:creationId xmlns:a16="http://schemas.microsoft.com/office/drawing/2014/main" id="{2D9E64D2-7275-48CC-A21D-A128DA2B1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E043AF54-C948-42A3-B15D-94F2429243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3679" b="19893"/>
          <a:stretch/>
        </p:blipFill>
        <p:spPr>
          <a:xfrm>
            <a:off x="1" y="4712639"/>
            <a:ext cx="3378200" cy="2145361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D0BA79AB-0819-4888-9C95-D36BA59817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3679" b="19893"/>
          <a:stretch/>
        </p:blipFill>
        <p:spPr>
          <a:xfrm flipH="1">
            <a:off x="8813800" y="4712639"/>
            <a:ext cx="3378200" cy="2145361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461D44CD-4097-4C7D-8C5C-807E194FF7D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03" y="1259798"/>
            <a:ext cx="5032549" cy="4338404"/>
          </a:xfrm>
          <a:prstGeom prst="rect">
            <a:avLst/>
          </a:prstGeom>
          <a:effectLst>
            <a:outerShdw dist="127000" dir="2700000" algn="tl" rotWithShape="0">
              <a:srgbClr val="5050FF"/>
            </a:outerShdw>
          </a:effectLst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789D0888-F3A6-44BA-AC5A-AF5390DB1CF6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823" y="439608"/>
            <a:ext cx="1973785" cy="1976051"/>
          </a:xfrm>
          <a:prstGeom prst="rect">
            <a:avLst/>
          </a:prstGeom>
          <a:effectLst>
            <a:outerShdw dist="127000" dir="2700000" algn="tl" rotWithShape="0">
              <a:srgbClr val="5050FF"/>
            </a:outerShdw>
          </a:effectLst>
        </p:spPr>
      </p:pic>
      <p:pic>
        <p:nvPicPr>
          <p:cNvPr id="52" name="그림 51">
            <a:extLst>
              <a:ext uri="{FF2B5EF4-FFF2-40B4-BE49-F238E27FC236}">
                <a16:creationId xmlns:a16="http://schemas.microsoft.com/office/drawing/2014/main" id="{67695994-5ABB-4CF9-A842-F4EDF2FDCD4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70" y="4063020"/>
            <a:ext cx="1993768" cy="1993768"/>
          </a:xfrm>
          <a:prstGeom prst="rect">
            <a:avLst/>
          </a:prstGeom>
          <a:effectLst>
            <a:outerShdw dist="127000" dir="2700000" algn="tl" rotWithShape="0">
              <a:srgbClr val="5050FF"/>
            </a:outerShdw>
          </a:effectLst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2D2BF2A4-AEB7-44A8-9E85-E2F9B80AB9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6465" b="16163"/>
          <a:stretch/>
        </p:blipFill>
        <p:spPr>
          <a:xfrm flipH="1">
            <a:off x="8129756" y="4684175"/>
            <a:ext cx="4062244" cy="2173825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174A634D-53DC-4A90-B529-C8025BA71A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64867" b="9692"/>
          <a:stretch/>
        </p:blipFill>
        <p:spPr>
          <a:xfrm rot="5400000" flipH="1">
            <a:off x="334859" y="-334858"/>
            <a:ext cx="1206189" cy="1875907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BD662790-70C1-4BA4-A292-4D71B923C1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6465" b="16163"/>
          <a:stretch/>
        </p:blipFill>
        <p:spPr>
          <a:xfrm rot="10800000" flipH="1">
            <a:off x="0" y="1"/>
            <a:ext cx="3108968" cy="1663699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96971BA0-41E2-483F-9843-44B8F8AF25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64867" b="9692"/>
          <a:stretch/>
        </p:blipFill>
        <p:spPr>
          <a:xfrm rot="16200000" flipH="1">
            <a:off x="10178434" y="4844434"/>
            <a:ext cx="1576032" cy="2451100"/>
          </a:xfrm>
          <a:prstGeom prst="rect">
            <a:avLst/>
          </a:prstGeom>
        </p:spPr>
      </p:pic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EA609EF6-D012-4AC4-8049-C134E30C978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04534" y="861493"/>
            <a:ext cx="2582933" cy="3644868"/>
          </a:xfrm>
          <a:prstGeom prst="roundRect">
            <a:avLst>
              <a:gd name="adj" fmla="val 60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98F51531-9D2F-47C7-8451-F470B67A4F5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47858" y="861493"/>
            <a:ext cx="2582933" cy="3644868"/>
          </a:xfrm>
          <a:prstGeom prst="roundRect">
            <a:avLst>
              <a:gd name="adj" fmla="val 60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4">
            <a:extLst>
              <a:ext uri="{FF2B5EF4-FFF2-40B4-BE49-F238E27FC236}">
                <a16:creationId xmlns:a16="http://schemas.microsoft.com/office/drawing/2014/main" id="{8043071D-A599-472C-919F-0EA6AA02A71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361209" y="861493"/>
            <a:ext cx="2582933" cy="3644868"/>
          </a:xfrm>
          <a:prstGeom prst="roundRect">
            <a:avLst>
              <a:gd name="adj" fmla="val 60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386420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2D643A5-8908-4566-BE8F-4F40265B8843}"/>
              </a:ext>
            </a:extLst>
          </p:cNvPr>
          <p:cNvGrpSpPr/>
          <p:nvPr userDrawn="1"/>
        </p:nvGrpSpPr>
        <p:grpSpPr>
          <a:xfrm flipH="1">
            <a:off x="0" y="4757993"/>
            <a:ext cx="3924300" cy="2100007"/>
            <a:chOff x="7010400" y="4085175"/>
            <a:chExt cx="5181600" cy="2772825"/>
          </a:xfrm>
        </p:grpSpPr>
        <p:pic>
          <p:nvPicPr>
            <p:cNvPr id="4" name="그래픽 3">
              <a:extLst>
                <a:ext uri="{FF2B5EF4-FFF2-40B4-BE49-F238E27FC236}">
                  <a16:creationId xmlns:a16="http://schemas.microsoft.com/office/drawing/2014/main" id="{21E95D10-2E1B-4A6D-A86F-8C1E3255642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36465" b="16163"/>
            <a:stretch/>
          </p:blipFill>
          <p:spPr>
            <a:xfrm flipH="1">
              <a:off x="7010400" y="4085175"/>
              <a:ext cx="5181600" cy="2772825"/>
            </a:xfrm>
            <a:prstGeom prst="rect">
              <a:avLst/>
            </a:prstGeom>
          </p:spPr>
        </p:pic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9573B3D-B910-4111-8F48-16B16844F52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23679" b="19893"/>
            <a:stretch/>
          </p:blipFill>
          <p:spPr>
            <a:xfrm flipH="1">
              <a:off x="8813800" y="4712639"/>
              <a:ext cx="3378200" cy="2145361"/>
            </a:xfrm>
            <a:prstGeom prst="rect">
              <a:avLst/>
            </a:prstGeom>
          </p:spPr>
        </p:pic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4461E81D-F65F-4DB4-9668-5BA4762A1A37}"/>
              </a:ext>
            </a:extLst>
          </p:cNvPr>
          <p:cNvGrpSpPr/>
          <p:nvPr userDrawn="1"/>
        </p:nvGrpSpPr>
        <p:grpSpPr>
          <a:xfrm rot="10800000" flipH="1">
            <a:off x="8267700" y="0"/>
            <a:ext cx="3924300" cy="2100007"/>
            <a:chOff x="7010400" y="4085175"/>
            <a:chExt cx="5181600" cy="2772825"/>
          </a:xfrm>
        </p:grpSpPr>
        <p:pic>
          <p:nvPicPr>
            <p:cNvPr id="9" name="그래픽 8">
              <a:extLst>
                <a:ext uri="{FF2B5EF4-FFF2-40B4-BE49-F238E27FC236}">
                  <a16:creationId xmlns:a16="http://schemas.microsoft.com/office/drawing/2014/main" id="{B13A0EE6-8902-4C25-B870-A33F85287A5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l="36465" b="16163"/>
            <a:stretch/>
          </p:blipFill>
          <p:spPr>
            <a:xfrm flipH="1">
              <a:off x="7010400" y="4085175"/>
              <a:ext cx="5181600" cy="2772825"/>
            </a:xfrm>
            <a:prstGeom prst="rect">
              <a:avLst/>
            </a:prstGeom>
          </p:spPr>
        </p:pic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244048E9-B54F-4AB2-9A5D-0852C5678A6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 l="23679" b="19893"/>
            <a:stretch/>
          </p:blipFill>
          <p:spPr>
            <a:xfrm flipH="1">
              <a:off x="8813800" y="4712639"/>
              <a:ext cx="3378200" cy="2145361"/>
            </a:xfrm>
            <a:prstGeom prst="rect">
              <a:avLst/>
            </a:prstGeom>
          </p:spPr>
        </p:pic>
      </p:grp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DF2ABBB7-F6BE-41F9-9462-71F9294C4F1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17575" y="0"/>
            <a:ext cx="4625975" cy="599439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050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bg>
      <p:bgPr>
        <a:solidFill>
          <a:srgbClr val="DCD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그래픽 35">
            <a:extLst>
              <a:ext uri="{FF2B5EF4-FFF2-40B4-BE49-F238E27FC236}">
                <a16:creationId xmlns:a16="http://schemas.microsoft.com/office/drawing/2014/main" id="{D4E83E64-2BA2-4606-BD6D-CD02A4CE9B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3679" b="19893"/>
          <a:stretch/>
        </p:blipFill>
        <p:spPr>
          <a:xfrm flipH="1">
            <a:off x="8547100" y="4543269"/>
            <a:ext cx="3644900" cy="2314731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D1F9CBDC-C4DB-406C-9627-E2C33D30B5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41581" b="34319"/>
          <a:stretch/>
        </p:blipFill>
        <p:spPr>
          <a:xfrm>
            <a:off x="9813664" y="5044013"/>
            <a:ext cx="2378336" cy="1813987"/>
          </a:xfrm>
          <a:prstGeom prst="rect">
            <a:avLst/>
          </a:prstGeom>
        </p:spPr>
      </p:pic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1EA34905-A871-4997-AAED-262942A6EC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12191999" cy="3429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994241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bg>
      <p:bgPr>
        <a:solidFill>
          <a:srgbClr val="505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A626494E-84CE-4F20-91E6-D7878B9656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3679" b="19893"/>
          <a:stretch/>
        </p:blipFill>
        <p:spPr>
          <a:xfrm rot="10800000">
            <a:off x="9880599" y="1"/>
            <a:ext cx="2311400" cy="146787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91D42815-F9E2-4E17-BE08-991A9F509C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6465" b="16163"/>
          <a:stretch/>
        </p:blipFill>
        <p:spPr>
          <a:xfrm>
            <a:off x="0" y="4684175"/>
            <a:ext cx="4062244" cy="2173825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5C31D95C-2F13-472E-AA8A-AC591AA8AE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43251" b="39190"/>
          <a:stretch/>
        </p:blipFill>
        <p:spPr>
          <a:xfrm>
            <a:off x="0" y="5112368"/>
            <a:ext cx="2692400" cy="1745631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3B0C3728-57D3-4B26-AA85-0E72D27DF9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43251" b="39190"/>
          <a:stretch/>
        </p:blipFill>
        <p:spPr>
          <a:xfrm rot="10800000">
            <a:off x="10350726" y="0"/>
            <a:ext cx="1841274" cy="1193799"/>
          </a:xfrm>
          <a:prstGeom prst="rect">
            <a:avLst/>
          </a:prstGeom>
        </p:spPr>
      </p:pic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FFC1522B-3E16-4CED-B155-9237AEF728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32804" y="888805"/>
            <a:ext cx="3804944" cy="5104202"/>
          </a:xfrm>
          <a:prstGeom prst="roundRect">
            <a:avLst>
              <a:gd name="adj" fmla="val 96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4566639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E2B9081A-09B0-4563-92D1-6AF3C2CB02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49555" b="25201"/>
          <a:stretch/>
        </p:blipFill>
        <p:spPr>
          <a:xfrm flipH="1" flipV="1">
            <a:off x="10868243" y="-1"/>
            <a:ext cx="1323756" cy="1331555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0B35C2DE-A332-4F72-93B4-76B5C73948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r="41581" b="34319"/>
          <a:stretch/>
        </p:blipFill>
        <p:spPr>
          <a:xfrm flipV="1">
            <a:off x="10010706" y="0"/>
            <a:ext cx="2181293" cy="1663700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5A0A69E-B723-4C14-9EB6-4468E598A3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23679" b="19893"/>
          <a:stretch/>
        </p:blipFill>
        <p:spPr>
          <a:xfrm>
            <a:off x="0" y="4777162"/>
            <a:ext cx="3276600" cy="2080838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3DDAEDE5-7BD2-489C-84E2-4A27C4E7E3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64867" b="9692"/>
          <a:stretch/>
        </p:blipFill>
        <p:spPr>
          <a:xfrm rot="5400000">
            <a:off x="398408" y="5024495"/>
            <a:ext cx="1435097" cy="2231913"/>
          </a:xfrm>
          <a:prstGeom prst="rect">
            <a:avLst/>
          </a:prstGeom>
        </p:spPr>
      </p:pic>
      <p:sp>
        <p:nvSpPr>
          <p:cNvPr id="14" name="그림 개체 틀 11">
            <a:extLst>
              <a:ext uri="{FF2B5EF4-FFF2-40B4-BE49-F238E27FC236}">
                <a16:creationId xmlns:a16="http://schemas.microsoft.com/office/drawing/2014/main" id="{40E1652D-8447-4585-AEAB-DDBCC6F7CB6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390927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bg>
      <p:bgPr>
        <a:solidFill>
          <a:srgbClr val="99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2D2BF2A4-AEB7-44A8-9E85-E2F9B80AB9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6465" b="16163"/>
          <a:stretch/>
        </p:blipFill>
        <p:spPr>
          <a:xfrm>
            <a:off x="0" y="4684175"/>
            <a:ext cx="4062244" cy="2173825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174A634D-53DC-4A90-B529-C8025BA71A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64867" b="9692"/>
          <a:stretch/>
        </p:blipFill>
        <p:spPr>
          <a:xfrm rot="16200000">
            <a:off x="10650952" y="-334858"/>
            <a:ext cx="1206189" cy="1875907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BD662790-70C1-4BA4-A292-4D71B923C1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6465" b="16163"/>
          <a:stretch/>
        </p:blipFill>
        <p:spPr>
          <a:xfrm rot="10800000">
            <a:off x="9083032" y="1"/>
            <a:ext cx="3108968" cy="1663699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96971BA0-41E2-483F-9843-44B8F8AF25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64867" b="9692"/>
          <a:stretch/>
        </p:blipFill>
        <p:spPr>
          <a:xfrm rot="5400000">
            <a:off x="437534" y="4844434"/>
            <a:ext cx="1576032" cy="2451100"/>
          </a:xfrm>
          <a:prstGeom prst="rect">
            <a:avLst/>
          </a:prstGeom>
        </p:spPr>
      </p:pic>
      <p:sp>
        <p:nvSpPr>
          <p:cNvPr id="10" name="그림 개체 틀 5">
            <a:extLst>
              <a:ext uri="{FF2B5EF4-FFF2-40B4-BE49-F238E27FC236}">
                <a16:creationId xmlns:a16="http://schemas.microsoft.com/office/drawing/2014/main" id="{EBA324A7-5740-4228-871B-0967BE43583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915935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bg>
      <p:bgPr>
        <a:solidFill>
          <a:srgbClr val="BBB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21E95D10-2E1B-4A6D-A86F-8C1E325564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6465" b="16163"/>
          <a:stretch/>
        </p:blipFill>
        <p:spPr>
          <a:xfrm flipH="1">
            <a:off x="8267700" y="4757993"/>
            <a:ext cx="3924300" cy="2100007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99573B3D-B910-4111-8F48-16B16844F5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3679" b="19893"/>
          <a:stretch/>
        </p:blipFill>
        <p:spPr>
          <a:xfrm flipH="1">
            <a:off x="9633510" y="5233205"/>
            <a:ext cx="2558490" cy="1624795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13A0EE6-8902-4C25-B870-A33F85287A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6465" b="16163"/>
          <a:stretch/>
        </p:blipFill>
        <p:spPr>
          <a:xfrm rot="10800000" flipH="1">
            <a:off x="0" y="0"/>
            <a:ext cx="3924300" cy="2100007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244048E9-B54F-4AB2-9A5D-0852C5678A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3679" b="19893"/>
          <a:stretch/>
        </p:blipFill>
        <p:spPr>
          <a:xfrm rot="10800000" flipH="1">
            <a:off x="0" y="0"/>
            <a:ext cx="2558490" cy="1624795"/>
          </a:xfrm>
          <a:prstGeom prst="rect">
            <a:avLst/>
          </a:prstGeom>
        </p:spPr>
      </p:pic>
      <p:sp>
        <p:nvSpPr>
          <p:cNvPr id="8" name="그림 개체 틀 8">
            <a:extLst>
              <a:ext uri="{FF2B5EF4-FFF2-40B4-BE49-F238E27FC236}">
                <a16:creationId xmlns:a16="http://schemas.microsoft.com/office/drawing/2014/main" id="{13E4C4A1-57D9-463B-A20A-FA60F2CDDFD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601036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8657BC52-0303-45C4-85FD-04CC80719B7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41581" b="34319"/>
          <a:stretch/>
        </p:blipFill>
        <p:spPr>
          <a:xfrm>
            <a:off x="1463047" y="-2791709"/>
            <a:ext cx="3097102" cy="2362200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924A903C-BEDB-4866-BFB7-8DDDF58D43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3679" b="19893"/>
          <a:stretch/>
        </p:blipFill>
        <p:spPr>
          <a:xfrm>
            <a:off x="-2997201" y="-3022434"/>
            <a:ext cx="4082959" cy="2592925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FDDBE7EC-0399-4C90-A707-BF912DB82E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64867" b="9692"/>
          <a:stretch/>
        </p:blipFill>
        <p:spPr>
          <a:xfrm>
            <a:off x="12509569" y="-1336869"/>
            <a:ext cx="1879531" cy="2923112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5C9E6ED7-716D-470B-91D3-0FE4E1F6D3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36465" b="16163"/>
          <a:stretch/>
        </p:blipFill>
        <p:spPr>
          <a:xfrm>
            <a:off x="8026400" y="-2603334"/>
            <a:ext cx="4062244" cy="2173825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93D89425-16F4-490C-8873-D7075CAEB6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49555" b="25201"/>
          <a:stretch/>
        </p:blipFill>
        <p:spPr>
          <a:xfrm>
            <a:off x="5082672" y="-2791709"/>
            <a:ext cx="2674352" cy="269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0D4287D2-6528-419F-BCC0-138809D64C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22E32A98-50E9-4C8D-8886-4C2052FE06B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bg>
      <p:bgPr>
        <a:solidFill>
          <a:srgbClr val="DCD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그래픽 34">
            <a:extLst>
              <a:ext uri="{FF2B5EF4-FFF2-40B4-BE49-F238E27FC236}">
                <a16:creationId xmlns:a16="http://schemas.microsoft.com/office/drawing/2014/main" id="{2A80DC26-04FA-4190-A6C2-0F4A759836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64867" b="9692"/>
          <a:stretch/>
        </p:blipFill>
        <p:spPr>
          <a:xfrm rot="16200000" flipV="1">
            <a:off x="419398" y="-419397"/>
            <a:ext cx="1510704" cy="2349499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그래픽 35">
            <a:extLst>
              <a:ext uri="{FF2B5EF4-FFF2-40B4-BE49-F238E27FC236}">
                <a16:creationId xmlns:a16="http://schemas.microsoft.com/office/drawing/2014/main" id="{D4E83E64-2BA2-4606-BD6D-CD02A4CE9B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3679" b="19893"/>
          <a:stretch/>
        </p:blipFill>
        <p:spPr>
          <a:xfrm flipH="1">
            <a:off x="8547100" y="4543269"/>
            <a:ext cx="3644900" cy="2314731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D1F9CBDC-C4DB-406C-9627-E2C33D30B5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41581" b="34319"/>
          <a:stretch/>
        </p:blipFill>
        <p:spPr>
          <a:xfrm>
            <a:off x="9813664" y="5044013"/>
            <a:ext cx="2378336" cy="1813987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2E8CCC38-6B00-4E97-86DA-B6488E4FAE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78010" b="25201"/>
          <a:stretch/>
        </p:blipFill>
        <p:spPr>
          <a:xfrm rot="5400000">
            <a:off x="600885" y="-600887"/>
            <a:ext cx="919133" cy="212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3140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bg>
      <p:bgPr>
        <a:solidFill>
          <a:srgbClr val="505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A626494E-84CE-4F20-91E6-D7878B9656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3679" b="19893"/>
          <a:stretch/>
        </p:blipFill>
        <p:spPr>
          <a:xfrm rot="10800000">
            <a:off x="9880599" y="1"/>
            <a:ext cx="2311400" cy="146787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91D42815-F9E2-4E17-BE08-991A9F509C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6465" b="16163"/>
          <a:stretch/>
        </p:blipFill>
        <p:spPr>
          <a:xfrm>
            <a:off x="0" y="4684175"/>
            <a:ext cx="4062244" cy="2173825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5C31D95C-2F13-472E-AA8A-AC591AA8AE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43251" b="39190"/>
          <a:stretch/>
        </p:blipFill>
        <p:spPr>
          <a:xfrm>
            <a:off x="0" y="5112368"/>
            <a:ext cx="2692400" cy="1745631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3B0C3728-57D3-4B26-AA85-0E72D27DF9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43251" b="39190"/>
          <a:stretch/>
        </p:blipFill>
        <p:spPr>
          <a:xfrm rot="10800000">
            <a:off x="10350726" y="0"/>
            <a:ext cx="1841274" cy="119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3897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4BFFFB6D-7673-4C73-A771-B9B9771673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3679" b="19893"/>
          <a:stretch/>
        </p:blipFill>
        <p:spPr>
          <a:xfrm flipH="1">
            <a:off x="8915400" y="4777162"/>
            <a:ext cx="3276600" cy="2080838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E2B9081A-09B0-4563-92D1-6AF3C2CB02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49555" b="25201"/>
          <a:stretch/>
        </p:blipFill>
        <p:spPr>
          <a:xfrm flipH="1" flipV="1">
            <a:off x="10868243" y="-1"/>
            <a:ext cx="1323756" cy="1331555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0B35C2DE-A332-4F72-93B4-76B5C73948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41581" b="34319"/>
          <a:stretch/>
        </p:blipFill>
        <p:spPr>
          <a:xfrm flipV="1">
            <a:off x="10010706" y="0"/>
            <a:ext cx="2181293" cy="166370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9DFEE54A-C662-4F5B-9649-0A7EEB97EC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64867" b="9692"/>
          <a:stretch/>
        </p:blipFill>
        <p:spPr>
          <a:xfrm rot="16200000" flipH="1">
            <a:off x="10358494" y="5024495"/>
            <a:ext cx="1435097" cy="2231913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5A0A69E-B723-4C14-9EB6-4468E598A3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3679" b="19893"/>
          <a:stretch/>
        </p:blipFill>
        <p:spPr>
          <a:xfrm>
            <a:off x="0" y="4777162"/>
            <a:ext cx="3276600" cy="2080838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FD5AB867-4C6A-4BA5-A663-5257EB3D45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49555" b="25201"/>
          <a:stretch/>
        </p:blipFill>
        <p:spPr>
          <a:xfrm flipV="1">
            <a:off x="0" y="-1"/>
            <a:ext cx="1323756" cy="1331555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E4F6E526-0D66-4EA1-8DF8-DAD2E683DF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41581" b="34319"/>
          <a:stretch/>
        </p:blipFill>
        <p:spPr>
          <a:xfrm flipH="1" flipV="1">
            <a:off x="0" y="0"/>
            <a:ext cx="2181293" cy="1663700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3DDAEDE5-7BD2-489C-84E2-4A27C4E7E3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64867" b="9692"/>
          <a:stretch/>
        </p:blipFill>
        <p:spPr>
          <a:xfrm rot="5400000">
            <a:off x="398408" y="5024495"/>
            <a:ext cx="1435097" cy="223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86981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bg>
      <p:bgPr>
        <a:solidFill>
          <a:srgbClr val="99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2D2BF2A4-AEB7-44A8-9E85-E2F9B80AB9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6465" b="16163"/>
          <a:stretch/>
        </p:blipFill>
        <p:spPr>
          <a:xfrm>
            <a:off x="0" y="4684175"/>
            <a:ext cx="4062244" cy="2173825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174A634D-53DC-4A90-B529-C8025BA71A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64867" b="9692"/>
          <a:stretch/>
        </p:blipFill>
        <p:spPr>
          <a:xfrm rot="16200000">
            <a:off x="10650952" y="-334858"/>
            <a:ext cx="1206189" cy="1875907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BD662790-70C1-4BA4-A292-4D71B923C1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6465" b="16163"/>
          <a:stretch/>
        </p:blipFill>
        <p:spPr>
          <a:xfrm rot="10800000">
            <a:off x="9083032" y="1"/>
            <a:ext cx="3108968" cy="1663699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96971BA0-41E2-483F-9843-44B8F8AF25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r="64867" b="9692"/>
          <a:stretch/>
        </p:blipFill>
        <p:spPr>
          <a:xfrm rot="5400000">
            <a:off x="437534" y="4844434"/>
            <a:ext cx="1576032" cy="245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0575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bg>
      <p:bgPr>
        <a:solidFill>
          <a:srgbClr val="BBB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21E95D10-2E1B-4A6D-A86F-8C1E325564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6465" b="16163"/>
          <a:stretch/>
        </p:blipFill>
        <p:spPr>
          <a:xfrm flipH="1">
            <a:off x="8267700" y="4757993"/>
            <a:ext cx="3924300" cy="2100007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99573B3D-B910-4111-8F48-16B16844F5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3679" b="19893"/>
          <a:stretch/>
        </p:blipFill>
        <p:spPr>
          <a:xfrm flipH="1">
            <a:off x="9633510" y="5233205"/>
            <a:ext cx="2558490" cy="1624795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B13A0EE6-8902-4C25-B870-A33F85287A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6465" b="16163"/>
          <a:stretch/>
        </p:blipFill>
        <p:spPr>
          <a:xfrm rot="10800000" flipH="1">
            <a:off x="0" y="0"/>
            <a:ext cx="3924300" cy="2100007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244048E9-B54F-4AB2-9A5D-0852C5678A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3679" b="19893"/>
          <a:stretch/>
        </p:blipFill>
        <p:spPr>
          <a:xfrm rot="10800000" flipH="1">
            <a:off x="0" y="0"/>
            <a:ext cx="2558490" cy="1624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2630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그래픽 34">
            <a:extLst>
              <a:ext uri="{FF2B5EF4-FFF2-40B4-BE49-F238E27FC236}">
                <a16:creationId xmlns:a16="http://schemas.microsoft.com/office/drawing/2014/main" id="{2A80DC26-04FA-4190-A6C2-0F4A759836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64867" b="9692"/>
          <a:stretch/>
        </p:blipFill>
        <p:spPr>
          <a:xfrm rot="5400000" flipH="1" flipV="1">
            <a:off x="10261898" y="-419397"/>
            <a:ext cx="1510704" cy="2349499"/>
          </a:xfrm>
          <a:prstGeom prst="rect">
            <a:avLst/>
          </a:prstGeom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D4E83E64-2BA2-4606-BD6D-CD02A4CE9B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3679" b="19893"/>
          <a:stretch/>
        </p:blipFill>
        <p:spPr>
          <a:xfrm>
            <a:off x="0" y="4543269"/>
            <a:ext cx="3644900" cy="2314731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D1F9CBDC-C4DB-406C-9627-E2C33D30B5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41581" b="34319"/>
          <a:stretch/>
        </p:blipFill>
        <p:spPr>
          <a:xfrm flipH="1">
            <a:off x="0" y="5044013"/>
            <a:ext cx="2378336" cy="1813987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2E8CCC38-6B00-4E97-86DA-B6488E4FAE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78010" b="25201"/>
          <a:stretch/>
        </p:blipFill>
        <p:spPr>
          <a:xfrm rot="16200000" flipH="1">
            <a:off x="10671982" y="-600887"/>
            <a:ext cx="919133" cy="2120902"/>
          </a:xfrm>
          <a:prstGeom prst="rect">
            <a:avLst/>
          </a:prstGeom>
        </p:spPr>
      </p:pic>
      <p:sp>
        <p:nvSpPr>
          <p:cNvPr id="9" name="그림 개체 틀 17">
            <a:extLst>
              <a:ext uri="{FF2B5EF4-FFF2-40B4-BE49-F238E27FC236}">
                <a16:creationId xmlns:a16="http://schemas.microsoft.com/office/drawing/2014/main" id="{732DFE16-D623-40F6-A63D-B0E4018E7130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924428" y="1673729"/>
            <a:ext cx="3510548" cy="351054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26186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A626494E-84CE-4F20-91E6-D7878B9656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3679" b="19893"/>
          <a:stretch/>
        </p:blipFill>
        <p:spPr>
          <a:xfrm rot="10800000" flipH="1">
            <a:off x="1" y="1"/>
            <a:ext cx="2311400" cy="146787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91D42815-F9E2-4E17-BE08-991A9F509C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36465" b="16163"/>
          <a:stretch/>
        </p:blipFill>
        <p:spPr>
          <a:xfrm flipH="1">
            <a:off x="8129756" y="4684175"/>
            <a:ext cx="4062244" cy="2173825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5C31D95C-2F13-472E-AA8A-AC591AA8AE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43251" b="39190"/>
          <a:stretch/>
        </p:blipFill>
        <p:spPr>
          <a:xfrm flipH="1">
            <a:off x="9499600" y="5112368"/>
            <a:ext cx="2692400" cy="1745631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3B0C3728-57D3-4B26-AA85-0E72D27DF9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43251" b="39190"/>
          <a:stretch/>
        </p:blipFill>
        <p:spPr>
          <a:xfrm rot="10800000" flipH="1">
            <a:off x="0" y="0"/>
            <a:ext cx="1841274" cy="119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6233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그래픽 11">
            <a:extLst>
              <a:ext uri="{FF2B5EF4-FFF2-40B4-BE49-F238E27FC236}">
                <a16:creationId xmlns:a16="http://schemas.microsoft.com/office/drawing/2014/main" id="{4BFFFB6D-7673-4C73-A771-B9B9771673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3679" b="19893"/>
          <a:stretch/>
        </p:blipFill>
        <p:spPr>
          <a:xfrm flipH="1" flipV="1">
            <a:off x="8915400" y="-1"/>
            <a:ext cx="3276600" cy="2080838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E2B9081A-09B0-4563-92D1-6AF3C2CB022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49555" b="25201"/>
          <a:stretch/>
        </p:blipFill>
        <p:spPr>
          <a:xfrm flipH="1">
            <a:off x="10868243" y="5526445"/>
            <a:ext cx="1323756" cy="1331555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0B35C2DE-A332-4F72-93B4-76B5C73948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41581" b="34319"/>
          <a:stretch/>
        </p:blipFill>
        <p:spPr>
          <a:xfrm>
            <a:off x="10010706" y="5194299"/>
            <a:ext cx="2181293" cy="166370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9DFEE54A-C662-4F5B-9649-0A7EEB97EC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64867" b="9692"/>
          <a:stretch/>
        </p:blipFill>
        <p:spPr>
          <a:xfrm rot="5400000" flipH="1" flipV="1">
            <a:off x="10358494" y="-398409"/>
            <a:ext cx="1435097" cy="2231913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5A0A69E-B723-4C14-9EB6-4468E598A3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3679" b="19893"/>
          <a:stretch/>
        </p:blipFill>
        <p:spPr>
          <a:xfrm flipV="1">
            <a:off x="0" y="-1"/>
            <a:ext cx="3276600" cy="2080838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FD5AB867-4C6A-4BA5-A663-5257EB3D45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49555" b="25201"/>
          <a:stretch/>
        </p:blipFill>
        <p:spPr>
          <a:xfrm>
            <a:off x="0" y="5526445"/>
            <a:ext cx="1323756" cy="1331555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E4F6E526-0D66-4EA1-8DF8-DAD2E683DF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41581" b="34319"/>
          <a:stretch/>
        </p:blipFill>
        <p:spPr>
          <a:xfrm flipH="1">
            <a:off x="0" y="5194299"/>
            <a:ext cx="2181293" cy="1663700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3DDAEDE5-7BD2-489C-84E2-4A27C4E7E3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64867" b="9692"/>
          <a:stretch/>
        </p:blipFill>
        <p:spPr>
          <a:xfrm rot="16200000" flipV="1">
            <a:off x="398408" y="-398409"/>
            <a:ext cx="1435097" cy="2231913"/>
          </a:xfrm>
          <a:prstGeom prst="rect">
            <a:avLst/>
          </a:prstGeom>
        </p:spPr>
      </p:pic>
      <p:sp>
        <p:nvSpPr>
          <p:cNvPr id="14" name="그림 개체 틀 4">
            <a:extLst>
              <a:ext uri="{FF2B5EF4-FFF2-40B4-BE49-F238E27FC236}">
                <a16:creationId xmlns:a16="http://schemas.microsoft.com/office/drawing/2014/main" id="{9CD58CB6-0675-40D3-B4E9-12F39FABF98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512662"/>
            <a:ext cx="4857162" cy="2247122"/>
          </a:xfrm>
          <a:prstGeom prst="roundRect">
            <a:avLst>
              <a:gd name="adj" fmla="val 649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7" name="그림 개체 틀 4">
            <a:extLst>
              <a:ext uri="{FF2B5EF4-FFF2-40B4-BE49-F238E27FC236}">
                <a16:creationId xmlns:a16="http://schemas.microsoft.com/office/drawing/2014/main" id="{29C3FCE4-282F-42F2-941C-44BF1CD5562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26483" y="1512662"/>
            <a:ext cx="4857162" cy="2247122"/>
          </a:xfrm>
          <a:prstGeom prst="roundRect">
            <a:avLst>
              <a:gd name="adj" fmla="val 649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304453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46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72" r:id="rId17"/>
    <p:sldLayoutId id="2147483664" r:id="rId18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11.svg"/><Relationship Id="rId7" Type="http://schemas.openxmlformats.org/officeDocument/2006/relationships/image" Target="../media/image5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png"/><Relationship Id="rId5" Type="http://schemas.openxmlformats.org/officeDocument/2006/relationships/image" Target="../media/image15.sv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4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Abril+Fatface" TargetMode="External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fonts.google.com/specimen/Montserrat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1546F18-F959-4ADA-9CB1-295A2112A24C}"/>
              </a:ext>
            </a:extLst>
          </p:cNvPr>
          <p:cNvSpPr txBox="1"/>
          <p:nvPr/>
        </p:nvSpPr>
        <p:spPr>
          <a:xfrm>
            <a:off x="6604000" y="3193581"/>
            <a:ext cx="4876800" cy="144655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8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PEACE</a:t>
            </a:r>
            <a:endParaRPr lang="ko-KR" altLang="en-US" sz="8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640CD2-79D8-46E9-8646-FBF5CE998FD4}"/>
              </a:ext>
            </a:extLst>
          </p:cNvPr>
          <p:cNvSpPr txBox="1"/>
          <p:nvPr/>
        </p:nvSpPr>
        <p:spPr>
          <a:xfrm>
            <a:off x="7112000" y="4891143"/>
            <a:ext cx="3860800" cy="734378"/>
          </a:xfrm>
          <a:prstGeom prst="roundRect">
            <a:avLst>
              <a:gd name="adj" fmla="val 50000"/>
            </a:avLst>
          </a:prstGeom>
          <a:solidFill>
            <a:srgbClr val="3434C6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C31767-AC16-42EA-9DC2-7D165F2EC1F1}"/>
              </a:ext>
            </a:extLst>
          </p:cNvPr>
          <p:cNvSpPr txBox="1"/>
          <p:nvPr/>
        </p:nvSpPr>
        <p:spPr>
          <a:xfrm>
            <a:off x="6604000" y="2629479"/>
            <a:ext cx="4876800" cy="553998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3000" dirty="0">
                <a:solidFill>
                  <a:schemeClr val="bg1"/>
                </a:solidFill>
                <a:cs typeface="Arial" panose="020B0604020202020204" pitchFamily="34" charset="0"/>
              </a:rPr>
              <a:t>International Day of</a:t>
            </a:r>
            <a:endParaRPr lang="ko-KR" altLang="en-US" sz="3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3761A713-BC65-45E9-8EFA-66350D198939}"/>
              </a:ext>
            </a:extLst>
          </p:cNvPr>
          <p:cNvSpPr/>
          <p:nvPr/>
        </p:nvSpPr>
        <p:spPr>
          <a:xfrm>
            <a:off x="669145" y="1660071"/>
            <a:ext cx="2569355" cy="4630057"/>
          </a:xfrm>
          <a:prstGeom prst="roundRect">
            <a:avLst>
              <a:gd name="adj" fmla="val 10205"/>
            </a:avLst>
          </a:prstGeom>
          <a:solidFill>
            <a:schemeClr val="bg1"/>
          </a:solidFill>
          <a:ln>
            <a:noFill/>
          </a:ln>
          <a:effectLst>
            <a:outerShdw dist="127000" dir="2700000" algn="ctr" rotWithShape="0">
              <a:srgbClr val="3434C6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7BA3F1-3D87-4AA5-8D8E-343AFA541B40}"/>
              </a:ext>
            </a:extLst>
          </p:cNvPr>
          <p:cNvSpPr txBox="1"/>
          <p:nvPr/>
        </p:nvSpPr>
        <p:spPr>
          <a:xfrm>
            <a:off x="915467" y="4643446"/>
            <a:ext cx="2135864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3434C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434C6"/>
                </a:solidFill>
              </a:rPr>
              <a:t>amet</a:t>
            </a:r>
            <a:r>
              <a:rPr lang="en-US" altLang="ko-KR" sz="1400" dirty="0">
                <a:solidFill>
                  <a:srgbClr val="3434C6"/>
                </a:solidFill>
              </a:rPr>
              <a:t>, </a:t>
            </a:r>
            <a:r>
              <a:rPr lang="en-US" altLang="ko-KR" sz="1400" dirty="0" err="1">
                <a:solidFill>
                  <a:srgbClr val="3434C6"/>
                </a:solidFill>
              </a:rPr>
              <a:t>consectetur</a:t>
            </a:r>
            <a:endParaRPr lang="en-US" altLang="ko-KR" sz="1400" dirty="0">
              <a:solidFill>
                <a:srgbClr val="3434C6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3434C6"/>
                </a:solidFill>
              </a:rPr>
              <a:t>Adipiscing</a:t>
            </a:r>
            <a:r>
              <a:rPr lang="en-US" altLang="ko-KR" sz="1400" dirty="0">
                <a:solidFill>
                  <a:srgbClr val="3434C6"/>
                </a:solidFill>
              </a:rPr>
              <a:t> </a:t>
            </a:r>
            <a:r>
              <a:rPr lang="en-US" altLang="ko-KR" sz="1400" dirty="0" err="1">
                <a:solidFill>
                  <a:srgbClr val="3434C6"/>
                </a:solidFill>
              </a:rPr>
              <a:t>elit</a:t>
            </a:r>
            <a:r>
              <a:rPr lang="en-US" altLang="ko-KR" sz="1400" dirty="0">
                <a:solidFill>
                  <a:srgbClr val="3434C6"/>
                </a:solidFill>
              </a:rPr>
              <a:t>, sed do </a:t>
            </a:r>
            <a:r>
              <a:rPr lang="en-US" altLang="ko-KR" sz="1400" dirty="0" err="1">
                <a:solidFill>
                  <a:srgbClr val="3434C6"/>
                </a:solidFill>
              </a:rPr>
              <a:t>eiusmod</a:t>
            </a:r>
            <a:r>
              <a:rPr lang="en-US" altLang="ko-KR" sz="1400" dirty="0">
                <a:solidFill>
                  <a:srgbClr val="3434C6"/>
                </a:solidFill>
              </a:rPr>
              <a:t> </a:t>
            </a:r>
            <a:r>
              <a:rPr lang="en-US" altLang="ko-KR" sz="1400" dirty="0" err="1">
                <a:solidFill>
                  <a:srgbClr val="3434C6"/>
                </a:solidFill>
              </a:rPr>
              <a:t>tempor</a:t>
            </a:r>
            <a:endParaRPr lang="en-US" altLang="ko-KR" sz="1400" dirty="0">
              <a:solidFill>
                <a:srgbClr val="3434C6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6046480-FA60-4834-91FD-B37A36422B72}"/>
              </a:ext>
            </a:extLst>
          </p:cNvPr>
          <p:cNvSpPr/>
          <p:nvPr/>
        </p:nvSpPr>
        <p:spPr>
          <a:xfrm>
            <a:off x="915466" y="3856791"/>
            <a:ext cx="2135866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434C6"/>
                </a:solidFill>
                <a:latin typeface="+mj-lt"/>
              </a:rPr>
              <a:t>Lorem ipsum dolor </a:t>
            </a:r>
            <a:r>
              <a:rPr lang="en-US" altLang="ko-KR">
                <a:solidFill>
                  <a:srgbClr val="3434C6"/>
                </a:solidFill>
                <a:latin typeface="+mj-lt"/>
              </a:rPr>
              <a:t>sit amet</a:t>
            </a:r>
            <a:endParaRPr lang="en-US" altLang="ko-KR" dirty="0">
              <a:solidFill>
                <a:srgbClr val="3434C6"/>
              </a:solidFill>
              <a:latin typeface="+mj-lt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6D2EE98B-D4F6-4F4D-8379-8717112F5C1B}"/>
              </a:ext>
            </a:extLst>
          </p:cNvPr>
          <p:cNvSpPr/>
          <p:nvPr/>
        </p:nvSpPr>
        <p:spPr>
          <a:xfrm>
            <a:off x="3430597" y="1660071"/>
            <a:ext cx="2569355" cy="4630057"/>
          </a:xfrm>
          <a:prstGeom prst="roundRect">
            <a:avLst>
              <a:gd name="adj" fmla="val 10205"/>
            </a:avLst>
          </a:prstGeom>
          <a:solidFill>
            <a:schemeClr val="bg1"/>
          </a:solidFill>
          <a:ln>
            <a:noFill/>
          </a:ln>
          <a:effectLst>
            <a:outerShdw dist="127000" dir="2700000" algn="ctr" rotWithShape="0">
              <a:srgbClr val="3434C6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993928-A130-4AEF-9C11-05D4671D8C44}"/>
              </a:ext>
            </a:extLst>
          </p:cNvPr>
          <p:cNvSpPr txBox="1"/>
          <p:nvPr/>
        </p:nvSpPr>
        <p:spPr>
          <a:xfrm>
            <a:off x="3676919" y="4643446"/>
            <a:ext cx="2135864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3434C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434C6"/>
                </a:solidFill>
              </a:rPr>
              <a:t>amet</a:t>
            </a:r>
            <a:r>
              <a:rPr lang="en-US" altLang="ko-KR" sz="1400" dirty="0">
                <a:solidFill>
                  <a:srgbClr val="3434C6"/>
                </a:solidFill>
              </a:rPr>
              <a:t>, </a:t>
            </a:r>
            <a:r>
              <a:rPr lang="en-US" altLang="ko-KR" sz="1400" dirty="0" err="1">
                <a:solidFill>
                  <a:srgbClr val="3434C6"/>
                </a:solidFill>
              </a:rPr>
              <a:t>consectetur</a:t>
            </a:r>
            <a:endParaRPr lang="en-US" altLang="ko-KR" sz="1400" dirty="0">
              <a:solidFill>
                <a:srgbClr val="3434C6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3434C6"/>
                </a:solidFill>
              </a:rPr>
              <a:t>Adipiscing</a:t>
            </a:r>
            <a:r>
              <a:rPr lang="en-US" altLang="ko-KR" sz="1400" dirty="0">
                <a:solidFill>
                  <a:srgbClr val="3434C6"/>
                </a:solidFill>
              </a:rPr>
              <a:t> </a:t>
            </a:r>
            <a:r>
              <a:rPr lang="en-US" altLang="ko-KR" sz="1400" dirty="0" err="1">
                <a:solidFill>
                  <a:srgbClr val="3434C6"/>
                </a:solidFill>
              </a:rPr>
              <a:t>elit</a:t>
            </a:r>
            <a:r>
              <a:rPr lang="en-US" altLang="ko-KR" sz="1400" dirty="0">
                <a:solidFill>
                  <a:srgbClr val="3434C6"/>
                </a:solidFill>
              </a:rPr>
              <a:t>, sed do </a:t>
            </a:r>
            <a:r>
              <a:rPr lang="en-US" altLang="ko-KR" sz="1400" dirty="0" err="1">
                <a:solidFill>
                  <a:srgbClr val="3434C6"/>
                </a:solidFill>
              </a:rPr>
              <a:t>eiusmod</a:t>
            </a:r>
            <a:r>
              <a:rPr lang="en-US" altLang="ko-KR" sz="1400" dirty="0">
                <a:solidFill>
                  <a:srgbClr val="3434C6"/>
                </a:solidFill>
              </a:rPr>
              <a:t> </a:t>
            </a:r>
            <a:r>
              <a:rPr lang="en-US" altLang="ko-KR" sz="1400" dirty="0" err="1">
                <a:solidFill>
                  <a:srgbClr val="3434C6"/>
                </a:solidFill>
              </a:rPr>
              <a:t>tempor</a:t>
            </a:r>
            <a:endParaRPr lang="en-US" altLang="ko-KR" sz="1400" dirty="0">
              <a:solidFill>
                <a:srgbClr val="3434C6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DB469D8B-AA02-4686-93D3-78EC3B6A9F8F}"/>
              </a:ext>
            </a:extLst>
          </p:cNvPr>
          <p:cNvSpPr/>
          <p:nvPr/>
        </p:nvSpPr>
        <p:spPr>
          <a:xfrm>
            <a:off x="3676918" y="3856791"/>
            <a:ext cx="2135866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>
                <a:solidFill>
                  <a:srgbClr val="3434C6"/>
                </a:solidFill>
                <a:latin typeface="+mj-lt"/>
              </a:rPr>
              <a:t>Consectetur adipisicing elit</a:t>
            </a:r>
            <a:endParaRPr lang="en-US" altLang="ko-KR" dirty="0">
              <a:solidFill>
                <a:srgbClr val="3434C6"/>
              </a:solidFill>
              <a:latin typeface="+mj-lt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7265AAF2-90CA-4400-AAC3-AD0AD3B478E8}"/>
              </a:ext>
            </a:extLst>
          </p:cNvPr>
          <p:cNvSpPr/>
          <p:nvPr/>
        </p:nvSpPr>
        <p:spPr>
          <a:xfrm>
            <a:off x="6192049" y="1660071"/>
            <a:ext cx="2569355" cy="4630057"/>
          </a:xfrm>
          <a:prstGeom prst="roundRect">
            <a:avLst>
              <a:gd name="adj" fmla="val 10205"/>
            </a:avLst>
          </a:prstGeom>
          <a:solidFill>
            <a:schemeClr val="bg1"/>
          </a:solidFill>
          <a:ln>
            <a:noFill/>
          </a:ln>
          <a:effectLst>
            <a:outerShdw dist="127000" dir="2700000" algn="ctr" rotWithShape="0">
              <a:srgbClr val="3434C6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979E71-01A8-4639-B1E4-A55467D410CB}"/>
              </a:ext>
            </a:extLst>
          </p:cNvPr>
          <p:cNvSpPr txBox="1"/>
          <p:nvPr/>
        </p:nvSpPr>
        <p:spPr>
          <a:xfrm>
            <a:off x="6438371" y="4643446"/>
            <a:ext cx="2135864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3434C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434C6"/>
                </a:solidFill>
              </a:rPr>
              <a:t>amet</a:t>
            </a:r>
            <a:r>
              <a:rPr lang="en-US" altLang="ko-KR" sz="1400" dirty="0">
                <a:solidFill>
                  <a:srgbClr val="3434C6"/>
                </a:solidFill>
              </a:rPr>
              <a:t>, </a:t>
            </a:r>
            <a:r>
              <a:rPr lang="en-US" altLang="ko-KR" sz="1400" dirty="0" err="1">
                <a:solidFill>
                  <a:srgbClr val="3434C6"/>
                </a:solidFill>
              </a:rPr>
              <a:t>consectetur</a:t>
            </a:r>
            <a:endParaRPr lang="en-US" altLang="ko-KR" sz="1400" dirty="0">
              <a:solidFill>
                <a:srgbClr val="3434C6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3434C6"/>
                </a:solidFill>
              </a:rPr>
              <a:t>Adipiscing</a:t>
            </a:r>
            <a:r>
              <a:rPr lang="en-US" altLang="ko-KR" sz="1400" dirty="0">
                <a:solidFill>
                  <a:srgbClr val="3434C6"/>
                </a:solidFill>
              </a:rPr>
              <a:t> </a:t>
            </a:r>
            <a:r>
              <a:rPr lang="en-US" altLang="ko-KR" sz="1400" dirty="0" err="1">
                <a:solidFill>
                  <a:srgbClr val="3434C6"/>
                </a:solidFill>
              </a:rPr>
              <a:t>elit</a:t>
            </a:r>
            <a:r>
              <a:rPr lang="en-US" altLang="ko-KR" sz="1400" dirty="0">
                <a:solidFill>
                  <a:srgbClr val="3434C6"/>
                </a:solidFill>
              </a:rPr>
              <a:t>, sed do </a:t>
            </a:r>
            <a:r>
              <a:rPr lang="en-US" altLang="ko-KR" sz="1400" dirty="0" err="1">
                <a:solidFill>
                  <a:srgbClr val="3434C6"/>
                </a:solidFill>
              </a:rPr>
              <a:t>eiusmod</a:t>
            </a:r>
            <a:r>
              <a:rPr lang="en-US" altLang="ko-KR" sz="1400" dirty="0">
                <a:solidFill>
                  <a:srgbClr val="3434C6"/>
                </a:solidFill>
              </a:rPr>
              <a:t> </a:t>
            </a:r>
            <a:r>
              <a:rPr lang="en-US" altLang="ko-KR" sz="1400" dirty="0" err="1">
                <a:solidFill>
                  <a:srgbClr val="3434C6"/>
                </a:solidFill>
              </a:rPr>
              <a:t>tempor</a:t>
            </a:r>
            <a:endParaRPr lang="en-US" altLang="ko-KR" sz="1400" dirty="0">
              <a:solidFill>
                <a:srgbClr val="3434C6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3791B3E-542F-4EBE-AA3C-14C2E04EB3E3}"/>
              </a:ext>
            </a:extLst>
          </p:cNvPr>
          <p:cNvSpPr/>
          <p:nvPr/>
        </p:nvSpPr>
        <p:spPr>
          <a:xfrm>
            <a:off x="6438370" y="3856792"/>
            <a:ext cx="2135866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3434C6"/>
                </a:solidFill>
                <a:latin typeface="+mj-lt"/>
              </a:rPr>
              <a:t>Sed </a:t>
            </a:r>
            <a:r>
              <a:rPr lang="en-US" altLang="ko-KR">
                <a:solidFill>
                  <a:srgbClr val="3434C6"/>
                </a:solidFill>
                <a:latin typeface="+mj-lt"/>
              </a:rPr>
              <a:t>do eiusmod tempor</a:t>
            </a:r>
            <a:endParaRPr lang="en-US" altLang="ko-KR" dirty="0">
              <a:solidFill>
                <a:srgbClr val="3434C6"/>
              </a:solidFill>
              <a:latin typeface="+mj-lt"/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53185BB5-7A77-4854-8736-142507B6D2D4}"/>
              </a:ext>
            </a:extLst>
          </p:cNvPr>
          <p:cNvSpPr/>
          <p:nvPr/>
        </p:nvSpPr>
        <p:spPr>
          <a:xfrm>
            <a:off x="8953500" y="1660071"/>
            <a:ext cx="2569355" cy="4630057"/>
          </a:xfrm>
          <a:prstGeom prst="roundRect">
            <a:avLst>
              <a:gd name="adj" fmla="val 10205"/>
            </a:avLst>
          </a:prstGeom>
          <a:solidFill>
            <a:schemeClr val="bg1"/>
          </a:solidFill>
          <a:ln>
            <a:noFill/>
          </a:ln>
          <a:effectLst>
            <a:outerShdw dist="127000" dir="2700000" algn="ctr" rotWithShape="0">
              <a:srgbClr val="3434C6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65C772-3536-4A9A-A8B3-DA3ED3B6E16C}"/>
              </a:ext>
            </a:extLst>
          </p:cNvPr>
          <p:cNvSpPr txBox="1"/>
          <p:nvPr/>
        </p:nvSpPr>
        <p:spPr>
          <a:xfrm>
            <a:off x="9199822" y="4643446"/>
            <a:ext cx="2135864" cy="138499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3434C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434C6"/>
                </a:solidFill>
              </a:rPr>
              <a:t>amet</a:t>
            </a:r>
            <a:r>
              <a:rPr lang="en-US" altLang="ko-KR" sz="1400" dirty="0">
                <a:solidFill>
                  <a:srgbClr val="3434C6"/>
                </a:solidFill>
              </a:rPr>
              <a:t>, </a:t>
            </a:r>
            <a:r>
              <a:rPr lang="en-US" altLang="ko-KR" sz="1400" dirty="0" err="1">
                <a:solidFill>
                  <a:srgbClr val="3434C6"/>
                </a:solidFill>
              </a:rPr>
              <a:t>consectetur</a:t>
            </a:r>
            <a:endParaRPr lang="en-US" altLang="ko-KR" sz="1400" dirty="0">
              <a:solidFill>
                <a:srgbClr val="3434C6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3434C6"/>
                </a:solidFill>
              </a:rPr>
              <a:t>Adipiscing</a:t>
            </a:r>
            <a:r>
              <a:rPr lang="en-US" altLang="ko-KR" sz="1400" dirty="0">
                <a:solidFill>
                  <a:srgbClr val="3434C6"/>
                </a:solidFill>
              </a:rPr>
              <a:t> </a:t>
            </a:r>
            <a:r>
              <a:rPr lang="en-US" altLang="ko-KR" sz="1400" dirty="0" err="1">
                <a:solidFill>
                  <a:srgbClr val="3434C6"/>
                </a:solidFill>
              </a:rPr>
              <a:t>elit</a:t>
            </a:r>
            <a:r>
              <a:rPr lang="en-US" altLang="ko-KR" sz="1400" dirty="0">
                <a:solidFill>
                  <a:srgbClr val="3434C6"/>
                </a:solidFill>
              </a:rPr>
              <a:t>, sed do </a:t>
            </a:r>
            <a:r>
              <a:rPr lang="en-US" altLang="ko-KR" sz="1400" dirty="0" err="1">
                <a:solidFill>
                  <a:srgbClr val="3434C6"/>
                </a:solidFill>
              </a:rPr>
              <a:t>eiusmod</a:t>
            </a:r>
            <a:r>
              <a:rPr lang="en-US" altLang="ko-KR" sz="1400" dirty="0">
                <a:solidFill>
                  <a:srgbClr val="3434C6"/>
                </a:solidFill>
              </a:rPr>
              <a:t> </a:t>
            </a:r>
            <a:r>
              <a:rPr lang="en-US" altLang="ko-KR" sz="1400" dirty="0" err="1">
                <a:solidFill>
                  <a:srgbClr val="3434C6"/>
                </a:solidFill>
              </a:rPr>
              <a:t>tempor</a:t>
            </a:r>
            <a:endParaRPr lang="en-US" altLang="ko-KR" sz="1400" dirty="0">
              <a:solidFill>
                <a:srgbClr val="3434C6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46A35C0-250C-456E-BDC4-A7DD0A08F5AC}"/>
              </a:ext>
            </a:extLst>
          </p:cNvPr>
          <p:cNvSpPr/>
          <p:nvPr/>
        </p:nvSpPr>
        <p:spPr>
          <a:xfrm>
            <a:off x="9199821" y="3856792"/>
            <a:ext cx="2135866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/>
            <a:r>
              <a:rPr lang="en-US" altLang="ko-KR">
                <a:solidFill>
                  <a:srgbClr val="3434C6"/>
                </a:solidFill>
                <a:latin typeface="+mj-lt"/>
              </a:rPr>
              <a:t>Incididunt ut labore</a:t>
            </a:r>
            <a:r>
              <a:rPr lang="en-US" altLang="ko-KR" dirty="0">
                <a:solidFill>
                  <a:srgbClr val="3434C6"/>
                </a:solidFill>
                <a:latin typeface="+mj-lt"/>
              </a:rPr>
              <a:t> et dolore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CA3A0C8-01B2-4F2D-86E8-D26E89A4B728}"/>
              </a:ext>
            </a:extLst>
          </p:cNvPr>
          <p:cNvSpPr txBox="1"/>
          <p:nvPr/>
        </p:nvSpPr>
        <p:spPr>
          <a:xfrm>
            <a:off x="2679700" y="706618"/>
            <a:ext cx="683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3434C6"/>
                </a:solidFill>
              </a:rPr>
              <a:t>Enter Your Title Here</a:t>
            </a:r>
            <a:endParaRPr lang="ko-KR" altLang="en-US" dirty="0">
              <a:solidFill>
                <a:srgbClr val="3434C6"/>
              </a:solidFill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39DFC995-3B00-4755-9DE1-E6D0C35385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475" y="2291657"/>
            <a:ext cx="1098504" cy="1147298"/>
          </a:xfrm>
          <a:prstGeom prst="rect">
            <a:avLst/>
          </a:prstGeom>
          <a:effectLst>
            <a:outerShdw dist="63500" dir="2700000" algn="tl" rotWithShape="0">
              <a:srgbClr val="3434C6"/>
            </a:outerShdw>
          </a:effectLst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553DE091-714F-4AA4-B5F2-A68EF91B31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248" y="2291657"/>
            <a:ext cx="958052" cy="1147298"/>
          </a:xfrm>
          <a:prstGeom prst="rect">
            <a:avLst/>
          </a:prstGeom>
          <a:effectLst>
            <a:outerShdw dist="63500" dir="2700000" algn="tl" rotWithShape="0">
              <a:srgbClr val="3434C6"/>
            </a:outerShdw>
          </a:effectLst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C172D843-7D1F-46ED-88C5-ECA610342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1891" y="2291657"/>
            <a:ext cx="1152572" cy="1147298"/>
          </a:xfrm>
          <a:prstGeom prst="rect">
            <a:avLst/>
          </a:prstGeom>
          <a:effectLst>
            <a:outerShdw dist="63500" dir="2700000" algn="tl" rotWithShape="0">
              <a:srgbClr val="3434C6"/>
            </a:outerShdw>
          </a:effectLst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94730157-D313-429C-8181-86A274AF8E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413" y="2291657"/>
            <a:ext cx="979820" cy="1147298"/>
          </a:xfrm>
          <a:prstGeom prst="rect">
            <a:avLst/>
          </a:prstGeom>
          <a:effectLst>
            <a:outerShdw dist="63500" dir="2700000" algn="tl" rotWithShape="0">
              <a:srgbClr val="3434C6"/>
            </a:outerShdw>
          </a:effectLst>
        </p:spPr>
      </p:pic>
    </p:spTree>
    <p:extLst>
      <p:ext uri="{BB962C8B-B14F-4D97-AF65-F5344CB8AC3E}">
        <p14:creationId xmlns:p14="http://schemas.microsoft.com/office/powerpoint/2010/main" val="1072295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34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704D4A65-7236-4D08-8072-93A70AD883CE}"/>
              </a:ext>
            </a:extLst>
          </p:cNvPr>
          <p:cNvSpPr txBox="1"/>
          <p:nvPr/>
        </p:nvSpPr>
        <p:spPr>
          <a:xfrm>
            <a:off x="1333500" y="1970526"/>
            <a:ext cx="3213100" cy="1077218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>
            <a:defPPr>
              <a:defRPr lang="ko-KR"/>
            </a:defPPr>
            <a:lvl1pPr>
              <a:defRPr sz="3200">
                <a:solidFill>
                  <a:srgbClr val="475DE6"/>
                </a:solidFill>
                <a:latin typeface="+mj-lt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Enter your</a:t>
            </a:r>
          </a:p>
          <a:p>
            <a:r>
              <a:rPr lang="en-US" altLang="ko-KR" dirty="0">
                <a:solidFill>
                  <a:schemeClr val="bg1"/>
                </a:solidFill>
              </a:rPr>
              <a:t>title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EE42FB-3EE8-4566-98CE-761C667124E5}"/>
              </a:ext>
            </a:extLst>
          </p:cNvPr>
          <p:cNvSpPr txBox="1"/>
          <p:nvPr/>
        </p:nvSpPr>
        <p:spPr>
          <a:xfrm>
            <a:off x="6096000" y="2390493"/>
            <a:ext cx="4787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0B513DC-D1A6-45C3-AF7C-21663950FA98}"/>
              </a:ext>
            </a:extLst>
          </p:cNvPr>
          <p:cNvSpPr/>
          <p:nvPr/>
        </p:nvSpPr>
        <p:spPr>
          <a:xfrm>
            <a:off x="6096000" y="2013832"/>
            <a:ext cx="47775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AA86C3B1-99FC-4008-913E-E5201FA46F9E}"/>
              </a:ext>
            </a:extLst>
          </p:cNvPr>
          <p:cNvSpPr/>
          <p:nvPr/>
        </p:nvSpPr>
        <p:spPr>
          <a:xfrm>
            <a:off x="4864100" y="2133344"/>
            <a:ext cx="914400" cy="914400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3434C6"/>
                </a:solidFill>
                <a:latin typeface="+mj-lt"/>
              </a:rPr>
              <a:t>01</a:t>
            </a:r>
            <a:endParaRPr lang="ko-KR" altLang="en-US" sz="2400" dirty="0">
              <a:solidFill>
                <a:srgbClr val="3434C6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BAE296-DE33-4E06-8749-572B780230E9}"/>
              </a:ext>
            </a:extLst>
          </p:cNvPr>
          <p:cNvSpPr txBox="1"/>
          <p:nvPr/>
        </p:nvSpPr>
        <p:spPr>
          <a:xfrm>
            <a:off x="6096000" y="4473805"/>
            <a:ext cx="4787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B9F3EE1C-7FCF-4C8C-AF8D-016062FFE97D}"/>
              </a:ext>
            </a:extLst>
          </p:cNvPr>
          <p:cNvSpPr/>
          <p:nvPr/>
        </p:nvSpPr>
        <p:spPr>
          <a:xfrm>
            <a:off x="6096000" y="4097144"/>
            <a:ext cx="47775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>
                <a:solidFill>
                  <a:schemeClr val="bg1"/>
                </a:solidFill>
                <a:latin typeface="+mj-lt"/>
              </a:rPr>
              <a:t>Consectetur adipiscing elit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15CE1322-38C9-4C80-91FC-38AFAF091E5D}"/>
              </a:ext>
            </a:extLst>
          </p:cNvPr>
          <p:cNvSpPr/>
          <p:nvPr/>
        </p:nvSpPr>
        <p:spPr>
          <a:xfrm>
            <a:off x="4864100" y="4216656"/>
            <a:ext cx="914400" cy="914400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rgbClr val="3434C6"/>
                </a:solidFill>
                <a:latin typeface="+mj-lt"/>
              </a:rPr>
              <a:t>02</a:t>
            </a:r>
            <a:endParaRPr lang="ko-KR" altLang="en-US" sz="2400" dirty="0">
              <a:solidFill>
                <a:srgbClr val="3434C6"/>
              </a:solidFill>
              <a:latin typeface="+mj-lt"/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5FD7E31B-9F94-44A4-88AD-107D1325E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1" y="3429000"/>
            <a:ext cx="1879600" cy="1803984"/>
          </a:xfrm>
          <a:prstGeom prst="rect">
            <a:avLst/>
          </a:prstGeom>
          <a:effectLst>
            <a:outerShdw dist="88900" dir="2700000" algn="tl" rotWithShape="0">
              <a:srgbClr val="5050FF"/>
            </a:outerShdw>
          </a:effectLst>
        </p:spPr>
      </p:pic>
    </p:spTree>
    <p:extLst>
      <p:ext uri="{BB962C8B-B14F-4D97-AF65-F5344CB8AC3E}">
        <p14:creationId xmlns:p14="http://schemas.microsoft.com/office/powerpoint/2010/main" val="27660999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DAA1849-0D05-437F-86E3-7DE348D75DE0}"/>
              </a:ext>
            </a:extLst>
          </p:cNvPr>
          <p:cNvSpPr txBox="1"/>
          <p:nvPr/>
        </p:nvSpPr>
        <p:spPr>
          <a:xfrm>
            <a:off x="1233715" y="4110747"/>
            <a:ext cx="33033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 dolor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8C145D-9581-4046-A875-30DBC3EF1304}"/>
              </a:ext>
            </a:extLst>
          </p:cNvPr>
          <p:cNvSpPr txBox="1"/>
          <p:nvPr/>
        </p:nvSpPr>
        <p:spPr>
          <a:xfrm>
            <a:off x="1233716" y="5161887"/>
            <a:ext cx="33033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8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800" dirty="0" err="1">
                <a:solidFill>
                  <a:schemeClr val="bg1"/>
                </a:solidFill>
              </a:rPr>
              <a:t>amet</a:t>
            </a:r>
            <a:r>
              <a:rPr lang="en-US" altLang="ko-KR" sz="1800" dirty="0">
                <a:solidFill>
                  <a:schemeClr val="bg1"/>
                </a:solidFill>
              </a:rPr>
              <a:t>, </a:t>
            </a:r>
            <a:r>
              <a:rPr lang="en-US" altLang="ko-KR" sz="1800" dirty="0" err="1">
                <a:solidFill>
                  <a:schemeClr val="bg1"/>
                </a:solidFill>
              </a:rPr>
              <a:t>consectetur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adipiscing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elit</a:t>
            </a:r>
            <a:r>
              <a:rPr lang="en-US" altLang="ko-KR" sz="1800" dirty="0">
                <a:solidFill>
                  <a:schemeClr val="bg1"/>
                </a:solidFill>
              </a:rPr>
              <a:t>, sed do </a:t>
            </a:r>
            <a:r>
              <a:rPr lang="en-US" altLang="ko-KR" sz="1800" dirty="0" err="1">
                <a:solidFill>
                  <a:schemeClr val="bg1"/>
                </a:solidFill>
              </a:rPr>
              <a:t>eiusmod</a:t>
            </a:r>
            <a:endParaRPr lang="en-US" altLang="ko-KR" sz="18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CE8698-578C-477C-995B-38DAECCA570E}"/>
              </a:ext>
            </a:extLst>
          </p:cNvPr>
          <p:cNvSpPr txBox="1"/>
          <p:nvPr/>
        </p:nvSpPr>
        <p:spPr>
          <a:xfrm>
            <a:off x="6551838" y="4110747"/>
            <a:ext cx="33033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 dolor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0464F9-5C93-4A85-9852-E67DBEDD4B37}"/>
              </a:ext>
            </a:extLst>
          </p:cNvPr>
          <p:cNvSpPr txBox="1"/>
          <p:nvPr/>
        </p:nvSpPr>
        <p:spPr>
          <a:xfrm>
            <a:off x="6551839" y="5161887"/>
            <a:ext cx="33033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8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800" dirty="0" err="1">
                <a:solidFill>
                  <a:schemeClr val="bg1"/>
                </a:solidFill>
              </a:rPr>
              <a:t>amet</a:t>
            </a:r>
            <a:r>
              <a:rPr lang="en-US" altLang="ko-KR" sz="1800" dirty="0">
                <a:solidFill>
                  <a:schemeClr val="bg1"/>
                </a:solidFill>
              </a:rPr>
              <a:t>, </a:t>
            </a:r>
            <a:r>
              <a:rPr lang="en-US" altLang="ko-KR" sz="1800" dirty="0" err="1">
                <a:solidFill>
                  <a:schemeClr val="bg1"/>
                </a:solidFill>
              </a:rPr>
              <a:t>consectetur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adipiscing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elit</a:t>
            </a:r>
            <a:r>
              <a:rPr lang="en-US" altLang="ko-KR" sz="1800" dirty="0">
                <a:solidFill>
                  <a:schemeClr val="bg1"/>
                </a:solidFill>
              </a:rPr>
              <a:t>, sed do </a:t>
            </a:r>
            <a:r>
              <a:rPr lang="en-US" altLang="ko-KR" sz="1800" dirty="0" err="1">
                <a:solidFill>
                  <a:schemeClr val="bg1"/>
                </a:solidFill>
              </a:rPr>
              <a:t>eiusmod</a:t>
            </a:r>
            <a:endParaRPr lang="en-US" altLang="ko-KR" sz="1800" dirty="0">
              <a:solidFill>
                <a:schemeClr val="bg1"/>
              </a:solidFill>
            </a:endParaRPr>
          </a:p>
        </p:txBody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79C8975E-2F98-4104-BAC1-02CD816950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329EA742-389E-4840-8507-A5C6555CE6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0D818378-0C73-4DA7-9CFB-843CEB406B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200" y="2699192"/>
            <a:ext cx="2463800" cy="2463800"/>
          </a:xfrm>
          <a:prstGeom prst="rect">
            <a:avLst/>
          </a:prstGeom>
          <a:effectLst>
            <a:outerShdw dist="127000" dir="2700000" algn="tl" rotWithShape="0">
              <a:srgbClr val="3434C6"/>
            </a:outerShdw>
          </a:effectLst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16A851D4-0935-4FBF-8C24-881EA00310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63800" cy="2463800"/>
          </a:xfrm>
          <a:prstGeom prst="rect">
            <a:avLst/>
          </a:prstGeom>
          <a:effectLst>
            <a:outerShdw dist="127000" dir="2700000" algn="tl" rotWithShape="0">
              <a:srgbClr val="3434C6"/>
            </a:outerShdw>
          </a:effectLst>
        </p:spPr>
      </p:pic>
    </p:spTree>
    <p:extLst>
      <p:ext uri="{BB962C8B-B14F-4D97-AF65-F5344CB8AC3E}">
        <p14:creationId xmlns:p14="http://schemas.microsoft.com/office/powerpoint/2010/main" val="11125419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81C5C9FF-99FE-44FB-90ED-40C9C9001765}"/>
              </a:ext>
            </a:extLst>
          </p:cNvPr>
          <p:cNvSpPr txBox="1"/>
          <p:nvPr/>
        </p:nvSpPr>
        <p:spPr>
          <a:xfrm>
            <a:off x="1262422" y="1979401"/>
            <a:ext cx="31176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cs typeface="Arial" panose="020B0604020202020204" pitchFamily="34" charset="0"/>
              </a:rPr>
              <a:t>Insert Your </a:t>
            </a:r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Title Here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05E0C9-6200-4A3A-92D1-4C3BB655BA13}"/>
              </a:ext>
            </a:extLst>
          </p:cNvPr>
          <p:cNvSpPr txBox="1"/>
          <p:nvPr/>
        </p:nvSpPr>
        <p:spPr>
          <a:xfrm>
            <a:off x="4565412" y="3976922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48720C7-2927-4F2D-B73B-BF98D7F07AF7}"/>
              </a:ext>
            </a:extLst>
          </p:cNvPr>
          <p:cNvSpPr txBox="1"/>
          <p:nvPr/>
        </p:nvSpPr>
        <p:spPr>
          <a:xfrm>
            <a:off x="4565412" y="3583642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</a:rPr>
              <a:t>20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E8273BD-0C9F-4BD0-9FA1-B9CDB5F96350}"/>
              </a:ext>
            </a:extLst>
          </p:cNvPr>
          <p:cNvSpPr txBox="1"/>
          <p:nvPr/>
        </p:nvSpPr>
        <p:spPr>
          <a:xfrm>
            <a:off x="4565412" y="3190362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</a:rPr>
              <a:t>30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A688042-A0A0-4C80-B0CA-18ACAB956BC7}"/>
              </a:ext>
            </a:extLst>
          </p:cNvPr>
          <p:cNvSpPr txBox="1"/>
          <p:nvPr/>
        </p:nvSpPr>
        <p:spPr>
          <a:xfrm>
            <a:off x="4565412" y="2797082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</a:rPr>
              <a:t>40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3ECCD8-2FA2-4B75-8F9F-5B6B822530E6}"/>
              </a:ext>
            </a:extLst>
          </p:cNvPr>
          <p:cNvSpPr txBox="1"/>
          <p:nvPr/>
        </p:nvSpPr>
        <p:spPr>
          <a:xfrm>
            <a:off x="4565412" y="2403802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</a:rPr>
              <a:t>50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1A90FF7-FC54-4C7B-87E1-DC55583D62AB}"/>
              </a:ext>
            </a:extLst>
          </p:cNvPr>
          <p:cNvSpPr txBox="1"/>
          <p:nvPr/>
        </p:nvSpPr>
        <p:spPr>
          <a:xfrm>
            <a:off x="4565412" y="2010522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</a:rPr>
              <a:t>60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DF74EC0-977D-4121-AC00-521B10BFEA45}"/>
              </a:ext>
            </a:extLst>
          </p:cNvPr>
          <p:cNvSpPr txBox="1"/>
          <p:nvPr/>
        </p:nvSpPr>
        <p:spPr>
          <a:xfrm>
            <a:off x="4565412" y="4370201"/>
            <a:ext cx="449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</a:rPr>
              <a:t>0</a:t>
            </a:r>
          </a:p>
        </p:txBody>
      </p:sp>
      <p:sp>
        <p:nvSpPr>
          <p:cNvPr id="20" name="순서도: 처리 19">
            <a:extLst>
              <a:ext uri="{FF2B5EF4-FFF2-40B4-BE49-F238E27FC236}">
                <a16:creationId xmlns:a16="http://schemas.microsoft.com/office/drawing/2014/main" id="{371E2F49-2EC1-4070-9137-70C22328E6DF}"/>
              </a:ext>
            </a:extLst>
          </p:cNvPr>
          <p:cNvSpPr/>
          <p:nvPr/>
        </p:nvSpPr>
        <p:spPr>
          <a:xfrm>
            <a:off x="5359594" y="4119981"/>
            <a:ext cx="470112" cy="389421"/>
          </a:xfrm>
          <a:prstGeom prst="flowChartProcess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21" name="순서도: 처리 20">
            <a:extLst>
              <a:ext uri="{FF2B5EF4-FFF2-40B4-BE49-F238E27FC236}">
                <a16:creationId xmlns:a16="http://schemas.microsoft.com/office/drawing/2014/main" id="{1770414A-0E2C-455D-B947-9982484E88C0}"/>
              </a:ext>
            </a:extLst>
          </p:cNvPr>
          <p:cNvSpPr/>
          <p:nvPr/>
        </p:nvSpPr>
        <p:spPr>
          <a:xfrm>
            <a:off x="6315077" y="3724694"/>
            <a:ext cx="470112" cy="784708"/>
          </a:xfrm>
          <a:prstGeom prst="flowChartProcess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22" name="순서도: 처리 21">
            <a:extLst>
              <a:ext uri="{FF2B5EF4-FFF2-40B4-BE49-F238E27FC236}">
                <a16:creationId xmlns:a16="http://schemas.microsoft.com/office/drawing/2014/main" id="{E25E4B53-95DD-44AA-B451-C7D5D7E467F8}"/>
              </a:ext>
            </a:extLst>
          </p:cNvPr>
          <p:cNvSpPr/>
          <p:nvPr/>
        </p:nvSpPr>
        <p:spPr>
          <a:xfrm>
            <a:off x="7270559" y="3332580"/>
            <a:ext cx="470112" cy="1176821"/>
          </a:xfrm>
          <a:prstGeom prst="flowChartProcess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23" name="순서도: 처리 22">
            <a:extLst>
              <a:ext uri="{FF2B5EF4-FFF2-40B4-BE49-F238E27FC236}">
                <a16:creationId xmlns:a16="http://schemas.microsoft.com/office/drawing/2014/main" id="{46D55F78-B751-4A67-A609-66F88A02C5E0}"/>
              </a:ext>
            </a:extLst>
          </p:cNvPr>
          <p:cNvSpPr/>
          <p:nvPr/>
        </p:nvSpPr>
        <p:spPr>
          <a:xfrm>
            <a:off x="8265044" y="2543594"/>
            <a:ext cx="470112" cy="1965807"/>
          </a:xfrm>
          <a:prstGeom prst="flowChartProcess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24" name="순서도: 처리 23">
            <a:extLst>
              <a:ext uri="{FF2B5EF4-FFF2-40B4-BE49-F238E27FC236}">
                <a16:creationId xmlns:a16="http://schemas.microsoft.com/office/drawing/2014/main" id="{77EB9CA7-C03C-486D-AAEB-5D11958BA08F}"/>
              </a:ext>
            </a:extLst>
          </p:cNvPr>
          <p:cNvSpPr/>
          <p:nvPr/>
        </p:nvSpPr>
        <p:spPr>
          <a:xfrm>
            <a:off x="9220528" y="3332580"/>
            <a:ext cx="470112" cy="1176821"/>
          </a:xfrm>
          <a:prstGeom prst="flowChartProcess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25" name="순서도: 처리 24">
            <a:extLst>
              <a:ext uri="{FF2B5EF4-FFF2-40B4-BE49-F238E27FC236}">
                <a16:creationId xmlns:a16="http://schemas.microsoft.com/office/drawing/2014/main" id="{8D314102-F158-4451-9530-93EF498FC25B}"/>
              </a:ext>
            </a:extLst>
          </p:cNvPr>
          <p:cNvSpPr/>
          <p:nvPr/>
        </p:nvSpPr>
        <p:spPr>
          <a:xfrm>
            <a:off x="10179596" y="2938882"/>
            <a:ext cx="470112" cy="1570520"/>
          </a:xfrm>
          <a:prstGeom prst="flowChartProcess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lt1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9A97E44-9F65-4363-A2CA-6705C20620E6}"/>
              </a:ext>
            </a:extLst>
          </p:cNvPr>
          <p:cNvSpPr txBox="1"/>
          <p:nvPr/>
        </p:nvSpPr>
        <p:spPr>
          <a:xfrm>
            <a:off x="5095616" y="4570823"/>
            <a:ext cx="998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Item</a:t>
            </a:r>
            <a:r>
              <a:rPr lang="ko-KR" altLang="en-US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>
                <a:solidFill>
                  <a:schemeClr val="bg1"/>
                </a:solidFill>
              </a:rPr>
              <a:t>01</a:t>
            </a:r>
          </a:p>
        </p:txBody>
      </p:sp>
      <p:grpSp>
        <p:nvGrpSpPr>
          <p:cNvPr id="27" name="그래픽 21">
            <a:extLst>
              <a:ext uri="{FF2B5EF4-FFF2-40B4-BE49-F238E27FC236}">
                <a16:creationId xmlns:a16="http://schemas.microsoft.com/office/drawing/2014/main" id="{40713054-F2AD-4973-9A59-9FEBA30DF377}"/>
              </a:ext>
            </a:extLst>
          </p:cNvPr>
          <p:cNvGrpSpPr/>
          <p:nvPr/>
        </p:nvGrpSpPr>
        <p:grpSpPr>
          <a:xfrm>
            <a:off x="5050036" y="2096426"/>
            <a:ext cx="5879543" cy="2464872"/>
            <a:chOff x="856003" y="3347443"/>
            <a:chExt cx="6469364" cy="2464872"/>
          </a:xfrm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C3D4C025-71AF-4764-9D6F-C2B8287A574B}"/>
                </a:ext>
              </a:extLst>
            </p:cNvPr>
            <p:cNvSpPr/>
            <p:nvPr/>
          </p:nvSpPr>
          <p:spPr>
            <a:xfrm>
              <a:off x="856003" y="33474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5017D38B-451A-4828-B4E4-DA1D6A281F66}"/>
                </a:ext>
              </a:extLst>
            </p:cNvPr>
            <p:cNvSpPr/>
            <p:nvPr/>
          </p:nvSpPr>
          <p:spPr>
            <a:xfrm>
              <a:off x="856003" y="374072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AE0721A9-6615-4280-8167-C352FC8D098A}"/>
                </a:ext>
              </a:extLst>
            </p:cNvPr>
            <p:cNvSpPr/>
            <p:nvPr/>
          </p:nvSpPr>
          <p:spPr>
            <a:xfrm>
              <a:off x="856003" y="413400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F21050D-59E5-497A-ADF6-AF3910C5265D}"/>
                </a:ext>
              </a:extLst>
            </p:cNvPr>
            <p:cNvSpPr/>
            <p:nvPr/>
          </p:nvSpPr>
          <p:spPr>
            <a:xfrm>
              <a:off x="856003" y="452728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6225D619-3E7C-4FE3-99B5-5BC8CB8CD045}"/>
                </a:ext>
              </a:extLst>
            </p:cNvPr>
            <p:cNvSpPr/>
            <p:nvPr/>
          </p:nvSpPr>
          <p:spPr>
            <a:xfrm>
              <a:off x="856003" y="492056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535250"/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82759252-4B17-4DAA-A58B-9862A7F0372F}"/>
                </a:ext>
              </a:extLst>
            </p:cNvPr>
            <p:cNvSpPr/>
            <p:nvPr/>
          </p:nvSpPr>
          <p:spPr>
            <a:xfrm>
              <a:off x="856003" y="5313843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535250"/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DD11C63-A037-4C83-9F17-174C4957FB26}"/>
                </a:ext>
              </a:extLst>
            </p:cNvPr>
            <p:cNvSpPr/>
            <p:nvPr/>
          </p:nvSpPr>
          <p:spPr>
            <a:xfrm>
              <a:off x="856003" y="5707122"/>
              <a:ext cx="6469364" cy="105193"/>
            </a:xfrm>
            <a:custGeom>
              <a:avLst/>
              <a:gdLst>
                <a:gd name="connsiteX0" fmla="*/ 54382 w 6469363"/>
                <a:gd name="connsiteY0" fmla="*/ 54382 h 105192"/>
                <a:gd name="connsiteX1" fmla="*/ 6431702 w 6469363"/>
                <a:gd name="connsiteY1" fmla="*/ 54382 h 105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69363" h="105192">
                  <a:moveTo>
                    <a:pt x="54382" y="54382"/>
                  </a:moveTo>
                  <a:lnTo>
                    <a:pt x="6431702" y="54382"/>
                  </a:lnTo>
                </a:path>
              </a:pathLst>
            </a:custGeom>
            <a:ln w="127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rgbClr val="535250"/>
                </a:solidFill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06D3F680-D400-499F-9D62-E74B21E799D2}"/>
              </a:ext>
            </a:extLst>
          </p:cNvPr>
          <p:cNvSpPr txBox="1"/>
          <p:nvPr/>
        </p:nvSpPr>
        <p:spPr>
          <a:xfrm>
            <a:off x="6051099" y="4570823"/>
            <a:ext cx="998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Item</a:t>
            </a:r>
            <a:r>
              <a:rPr lang="ko-KR" altLang="en-US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084D89D-3D53-4602-B173-400152B82316}"/>
              </a:ext>
            </a:extLst>
          </p:cNvPr>
          <p:cNvSpPr txBox="1"/>
          <p:nvPr/>
        </p:nvSpPr>
        <p:spPr>
          <a:xfrm>
            <a:off x="7010780" y="4570823"/>
            <a:ext cx="998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Item</a:t>
            </a:r>
            <a:r>
              <a:rPr lang="ko-KR" altLang="en-US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D174868-9D25-4F01-9D58-1B174A0DF96B}"/>
              </a:ext>
            </a:extLst>
          </p:cNvPr>
          <p:cNvSpPr txBox="1"/>
          <p:nvPr/>
        </p:nvSpPr>
        <p:spPr>
          <a:xfrm>
            <a:off x="8004650" y="4570823"/>
            <a:ext cx="998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Item</a:t>
            </a:r>
            <a:r>
              <a:rPr lang="ko-KR" altLang="en-US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892B026-F6C4-40D2-BF88-D3A955058208}"/>
              </a:ext>
            </a:extLst>
          </p:cNvPr>
          <p:cNvSpPr txBox="1"/>
          <p:nvPr/>
        </p:nvSpPr>
        <p:spPr>
          <a:xfrm>
            <a:off x="8960134" y="4570823"/>
            <a:ext cx="998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Item</a:t>
            </a:r>
            <a:r>
              <a:rPr lang="ko-KR" altLang="en-US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CA03994-AD5D-4C99-8EAE-1BE67957A6D9}"/>
              </a:ext>
            </a:extLst>
          </p:cNvPr>
          <p:cNvSpPr txBox="1"/>
          <p:nvPr/>
        </p:nvSpPr>
        <p:spPr>
          <a:xfrm>
            <a:off x="9931511" y="4570823"/>
            <a:ext cx="998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Item</a:t>
            </a:r>
            <a:r>
              <a:rPr lang="ko-KR" altLang="en-US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>
                <a:solidFill>
                  <a:schemeClr val="bg1"/>
                </a:solidFill>
              </a:rPr>
              <a:t>06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35A98A5-84D9-44B8-8222-0691D9DA12F3}"/>
              </a:ext>
            </a:extLst>
          </p:cNvPr>
          <p:cNvSpPr txBox="1"/>
          <p:nvPr/>
        </p:nvSpPr>
        <p:spPr>
          <a:xfrm>
            <a:off x="1262422" y="3580695"/>
            <a:ext cx="31176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600" dirty="0">
                <a:solidFill>
                  <a:schemeClr val="bg1"/>
                </a:solidFill>
              </a:rPr>
              <a:t>Ut </a:t>
            </a:r>
            <a:r>
              <a:rPr lang="en-US" altLang="ko-KR" sz="1600" dirty="0" err="1">
                <a:solidFill>
                  <a:schemeClr val="bg1"/>
                </a:solidFill>
              </a:rPr>
              <a:t>enim</a:t>
            </a:r>
            <a:r>
              <a:rPr lang="en-US" altLang="ko-KR" sz="1600" dirty="0">
                <a:solidFill>
                  <a:schemeClr val="bg1"/>
                </a:solidFill>
              </a:rPr>
              <a:t> ad minim </a:t>
            </a:r>
            <a:r>
              <a:rPr lang="en-US" altLang="ko-KR" sz="1600" dirty="0" err="1">
                <a:solidFill>
                  <a:schemeClr val="bg1"/>
                </a:solidFill>
              </a:rPr>
              <a:t>veniam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quis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nostrud</a:t>
            </a:r>
            <a:r>
              <a:rPr lang="en-US" altLang="ko-KR" sz="1600" dirty="0">
                <a:solidFill>
                  <a:schemeClr val="bg1"/>
                </a:solidFill>
              </a:rPr>
              <a:t> exercitation </a:t>
            </a:r>
            <a:r>
              <a:rPr lang="en-US" altLang="ko-KR" sz="1600" dirty="0" err="1">
                <a:solidFill>
                  <a:schemeClr val="bg1"/>
                </a:solidFill>
              </a:rPr>
              <a:t>ullamco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laboris</a:t>
            </a:r>
            <a:r>
              <a:rPr lang="en-US" altLang="ko-KR" sz="1600" dirty="0">
                <a:solidFill>
                  <a:schemeClr val="bg1"/>
                </a:solidFill>
              </a:rPr>
              <a:t> nisi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aliquip</a:t>
            </a:r>
            <a:r>
              <a:rPr lang="en-US" altLang="ko-KR" sz="1600" dirty="0">
                <a:solidFill>
                  <a:schemeClr val="bg1"/>
                </a:solidFill>
              </a:rPr>
              <a:t> ex </a:t>
            </a:r>
            <a:r>
              <a:rPr lang="en-US" altLang="ko-KR" sz="1600" dirty="0" err="1">
                <a:solidFill>
                  <a:schemeClr val="bg1"/>
                </a:solidFill>
              </a:rPr>
              <a:t>ea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commodo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consequat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64933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원형: 비어 있음 7">
            <a:extLst>
              <a:ext uri="{FF2B5EF4-FFF2-40B4-BE49-F238E27FC236}">
                <a16:creationId xmlns:a16="http://schemas.microsoft.com/office/drawing/2014/main" id="{5A231E23-B724-45F8-9BFC-A57B6F4AA60F}"/>
              </a:ext>
            </a:extLst>
          </p:cNvPr>
          <p:cNvSpPr/>
          <p:nvPr/>
        </p:nvSpPr>
        <p:spPr>
          <a:xfrm>
            <a:off x="1242098" y="2730500"/>
            <a:ext cx="1958302" cy="1958302"/>
          </a:xfrm>
          <a:prstGeom prst="donut">
            <a:avLst>
              <a:gd name="adj" fmla="val 172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9" name="막힌 원호 8">
            <a:extLst>
              <a:ext uri="{FF2B5EF4-FFF2-40B4-BE49-F238E27FC236}">
                <a16:creationId xmlns:a16="http://schemas.microsoft.com/office/drawing/2014/main" id="{85F1840F-4EA9-4458-878F-FCB574547BEF}"/>
              </a:ext>
            </a:extLst>
          </p:cNvPr>
          <p:cNvSpPr/>
          <p:nvPr/>
        </p:nvSpPr>
        <p:spPr>
          <a:xfrm>
            <a:off x="1242098" y="2730500"/>
            <a:ext cx="1958302" cy="1958302"/>
          </a:xfrm>
          <a:prstGeom prst="blockArc">
            <a:avLst>
              <a:gd name="adj1" fmla="val 5401345"/>
              <a:gd name="adj2" fmla="val 12708"/>
              <a:gd name="adj3" fmla="val 17096"/>
            </a:avLst>
          </a:prstGeom>
          <a:solidFill>
            <a:srgbClr val="505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FFDFD9"/>
              </a:solidFill>
              <a:latin typeface="+mj-lt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0C132C4C-10ED-47D6-B4A1-C3DE10306D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9467" y="3399752"/>
            <a:ext cx="263821" cy="584775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45BEA2A3-4E16-4948-9978-2F5B2A916F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3151" y="3399752"/>
            <a:ext cx="226852" cy="584775"/>
          </a:xfrm>
          <a:prstGeom prst="rect">
            <a:avLst/>
          </a:prstGeom>
        </p:spPr>
      </p:pic>
      <p:sp>
        <p:nvSpPr>
          <p:cNvPr id="18" name="원형: 비어 있음 17">
            <a:extLst>
              <a:ext uri="{FF2B5EF4-FFF2-40B4-BE49-F238E27FC236}">
                <a16:creationId xmlns:a16="http://schemas.microsoft.com/office/drawing/2014/main" id="{6AF8F3DB-411C-4368-8034-E4A0CB222FA8}"/>
              </a:ext>
            </a:extLst>
          </p:cNvPr>
          <p:cNvSpPr/>
          <p:nvPr/>
        </p:nvSpPr>
        <p:spPr>
          <a:xfrm>
            <a:off x="3477298" y="2730500"/>
            <a:ext cx="1958302" cy="1958302"/>
          </a:xfrm>
          <a:prstGeom prst="donut">
            <a:avLst>
              <a:gd name="adj" fmla="val 172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9" name="막힌 원호 18">
            <a:extLst>
              <a:ext uri="{FF2B5EF4-FFF2-40B4-BE49-F238E27FC236}">
                <a16:creationId xmlns:a16="http://schemas.microsoft.com/office/drawing/2014/main" id="{799F9D43-A22B-4321-A02B-13D349BE001B}"/>
              </a:ext>
            </a:extLst>
          </p:cNvPr>
          <p:cNvSpPr/>
          <p:nvPr/>
        </p:nvSpPr>
        <p:spPr>
          <a:xfrm rot="5400000">
            <a:off x="3477298" y="2730500"/>
            <a:ext cx="1958302" cy="1958302"/>
          </a:xfrm>
          <a:prstGeom prst="blockArc">
            <a:avLst>
              <a:gd name="adj1" fmla="val 16209380"/>
              <a:gd name="adj2" fmla="val 12708"/>
              <a:gd name="adj3" fmla="val 17096"/>
            </a:avLst>
          </a:prstGeom>
          <a:solidFill>
            <a:srgbClr val="505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FFDFD9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392B0EE-44AE-4421-B9CF-C3569DCD9245}"/>
              </a:ext>
            </a:extLst>
          </p:cNvPr>
          <p:cNvSpPr txBox="1"/>
          <p:nvPr/>
        </p:nvSpPr>
        <p:spPr>
          <a:xfrm>
            <a:off x="1242098" y="5354638"/>
            <a:ext cx="1958302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Female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BA5F9DFE-D6F6-4A63-99FA-F4B1A2434213}"/>
              </a:ext>
            </a:extLst>
          </p:cNvPr>
          <p:cNvSpPr/>
          <p:nvPr/>
        </p:nvSpPr>
        <p:spPr>
          <a:xfrm>
            <a:off x="1242098" y="4851400"/>
            <a:ext cx="195830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75%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B833686-1D0B-4B90-8B7B-DCC385C57CD3}"/>
              </a:ext>
            </a:extLst>
          </p:cNvPr>
          <p:cNvSpPr txBox="1"/>
          <p:nvPr/>
        </p:nvSpPr>
        <p:spPr>
          <a:xfrm>
            <a:off x="3477298" y="5354638"/>
            <a:ext cx="1958302" cy="33855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Male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CAD64753-054C-4962-A253-C7CCE6162E56}"/>
              </a:ext>
            </a:extLst>
          </p:cNvPr>
          <p:cNvSpPr/>
          <p:nvPr/>
        </p:nvSpPr>
        <p:spPr>
          <a:xfrm>
            <a:off x="3477298" y="4851400"/>
            <a:ext cx="1958302" cy="40011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25%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C3E7D664-30E9-4E45-B0BD-D9E363660E4D}"/>
              </a:ext>
            </a:extLst>
          </p:cNvPr>
          <p:cNvSpPr/>
          <p:nvPr/>
        </p:nvSpPr>
        <p:spPr>
          <a:xfrm>
            <a:off x="2221248" y="2068101"/>
            <a:ext cx="2236451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Gender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CA2F344D-90A2-44D4-8BB3-E7FE6C01745D}"/>
              </a:ext>
            </a:extLst>
          </p:cNvPr>
          <p:cNvSpPr/>
          <p:nvPr/>
        </p:nvSpPr>
        <p:spPr>
          <a:xfrm>
            <a:off x="6756402" y="2730500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7C336587-26B2-4956-9E20-A5D1BEB95E22}"/>
              </a:ext>
            </a:extLst>
          </p:cNvPr>
          <p:cNvSpPr/>
          <p:nvPr/>
        </p:nvSpPr>
        <p:spPr>
          <a:xfrm>
            <a:off x="6756402" y="2730500"/>
            <a:ext cx="2284831" cy="311150"/>
          </a:xfrm>
          <a:prstGeom prst="roundRect">
            <a:avLst>
              <a:gd name="adj" fmla="val 50000"/>
            </a:avLst>
          </a:prstGeom>
          <a:solidFill>
            <a:srgbClr val="505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15-25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3245137F-42FD-4D93-99C0-A30926C93357}"/>
              </a:ext>
            </a:extLst>
          </p:cNvPr>
          <p:cNvSpPr/>
          <p:nvPr/>
        </p:nvSpPr>
        <p:spPr>
          <a:xfrm>
            <a:off x="6756402" y="3306892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EFE636CF-A7C4-4480-BE18-D507FA5DA828}"/>
              </a:ext>
            </a:extLst>
          </p:cNvPr>
          <p:cNvSpPr/>
          <p:nvPr/>
        </p:nvSpPr>
        <p:spPr>
          <a:xfrm>
            <a:off x="6756402" y="3306892"/>
            <a:ext cx="3346124" cy="311150"/>
          </a:xfrm>
          <a:prstGeom prst="roundRect">
            <a:avLst>
              <a:gd name="adj" fmla="val 50000"/>
            </a:avLst>
          </a:prstGeom>
          <a:solidFill>
            <a:srgbClr val="505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26-35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6AD760A6-321F-4072-86C7-58A0879D7B4C}"/>
              </a:ext>
            </a:extLst>
          </p:cNvPr>
          <p:cNvSpPr/>
          <p:nvPr/>
        </p:nvSpPr>
        <p:spPr>
          <a:xfrm>
            <a:off x="6756402" y="3883284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4631D6B3-423D-4B67-A269-03E3575CF474}"/>
              </a:ext>
            </a:extLst>
          </p:cNvPr>
          <p:cNvSpPr/>
          <p:nvPr/>
        </p:nvSpPr>
        <p:spPr>
          <a:xfrm>
            <a:off x="6756402" y="3883284"/>
            <a:ext cx="2768598" cy="311150"/>
          </a:xfrm>
          <a:prstGeom prst="roundRect">
            <a:avLst>
              <a:gd name="adj" fmla="val 50000"/>
            </a:avLst>
          </a:prstGeom>
          <a:solidFill>
            <a:srgbClr val="505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36-45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7D4CAB74-8A0E-4F4F-851A-A12310A77624}"/>
              </a:ext>
            </a:extLst>
          </p:cNvPr>
          <p:cNvSpPr/>
          <p:nvPr/>
        </p:nvSpPr>
        <p:spPr>
          <a:xfrm>
            <a:off x="6756402" y="4459676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CEEB8BA8-3072-4E7D-901F-90655E1793B0}"/>
              </a:ext>
            </a:extLst>
          </p:cNvPr>
          <p:cNvSpPr/>
          <p:nvPr/>
        </p:nvSpPr>
        <p:spPr>
          <a:xfrm>
            <a:off x="6756402" y="4459676"/>
            <a:ext cx="1311273" cy="311150"/>
          </a:xfrm>
          <a:prstGeom prst="roundRect">
            <a:avLst>
              <a:gd name="adj" fmla="val 50000"/>
            </a:avLst>
          </a:prstGeom>
          <a:solidFill>
            <a:srgbClr val="505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46-55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2BDEFEB2-95E6-4F26-BA42-7DEA7C788F3F}"/>
              </a:ext>
            </a:extLst>
          </p:cNvPr>
          <p:cNvSpPr/>
          <p:nvPr/>
        </p:nvSpPr>
        <p:spPr>
          <a:xfrm>
            <a:off x="6756402" y="5036066"/>
            <a:ext cx="4193500" cy="3111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F4A3120F-1FB0-494F-BA24-897E50C96E35}"/>
              </a:ext>
            </a:extLst>
          </p:cNvPr>
          <p:cNvSpPr/>
          <p:nvPr/>
        </p:nvSpPr>
        <p:spPr>
          <a:xfrm>
            <a:off x="6756403" y="5036066"/>
            <a:ext cx="1673222" cy="311150"/>
          </a:xfrm>
          <a:prstGeom prst="roundRect">
            <a:avLst>
              <a:gd name="adj" fmla="val 50000"/>
            </a:avLst>
          </a:prstGeom>
          <a:solidFill>
            <a:srgbClr val="505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56-65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4F9E918C-590B-4880-8FC4-14665A59667E}"/>
              </a:ext>
            </a:extLst>
          </p:cNvPr>
          <p:cNvSpPr/>
          <p:nvPr/>
        </p:nvSpPr>
        <p:spPr>
          <a:xfrm>
            <a:off x="7734301" y="2068101"/>
            <a:ext cx="2236451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Age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84CC5693-15A3-4DB6-8313-F993773170F0}"/>
              </a:ext>
            </a:extLst>
          </p:cNvPr>
          <p:cNvCxnSpPr>
            <a:cxnSpLocks/>
          </p:cNvCxnSpPr>
          <p:nvPr/>
        </p:nvCxnSpPr>
        <p:spPr>
          <a:xfrm>
            <a:off x="6096000" y="2656802"/>
            <a:ext cx="0" cy="2828925"/>
          </a:xfrm>
          <a:prstGeom prst="line">
            <a:avLst/>
          </a:prstGeom>
          <a:ln w="9525" cap="rnd">
            <a:solidFill>
              <a:schemeClr val="bg1"/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AFEDBB57-049B-49C4-AAF5-E312FAC02BFB}"/>
              </a:ext>
            </a:extLst>
          </p:cNvPr>
          <p:cNvSpPr txBox="1"/>
          <p:nvPr/>
        </p:nvSpPr>
        <p:spPr>
          <a:xfrm>
            <a:off x="3064157" y="987564"/>
            <a:ext cx="6063686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Insert Your </a:t>
            </a:r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Title Here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810087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4112939C-C804-4DA5-9013-EFEF1A3EA433}"/>
              </a:ext>
            </a:extLst>
          </p:cNvPr>
          <p:cNvSpPr/>
          <p:nvPr/>
        </p:nvSpPr>
        <p:spPr>
          <a:xfrm>
            <a:off x="6337463" y="2045862"/>
            <a:ext cx="39156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Place subtitle text here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4D7094-2C45-44D4-B30C-11C9617BFA9D}"/>
              </a:ext>
            </a:extLst>
          </p:cNvPr>
          <p:cNvSpPr txBox="1"/>
          <p:nvPr/>
        </p:nvSpPr>
        <p:spPr>
          <a:xfrm>
            <a:off x="6337464" y="3539966"/>
            <a:ext cx="39156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latin typeface="+mj-lt"/>
              </a:rPr>
              <a:t>Lorem ipsum dolor</a:t>
            </a:r>
            <a:endParaRPr lang="ko-KR" altLang="en-US" sz="3200" dirty="0"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9D7D4F-4D22-4A3A-B325-99CFCF4B713C}"/>
              </a:ext>
            </a:extLst>
          </p:cNvPr>
          <p:cNvSpPr txBox="1"/>
          <p:nvPr/>
        </p:nvSpPr>
        <p:spPr>
          <a:xfrm>
            <a:off x="6337464" y="4113606"/>
            <a:ext cx="3915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000" dirty="0" err="1"/>
              <a:t>Consectetur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adipisicing</a:t>
            </a:r>
            <a:r>
              <a:rPr lang="en-US" altLang="ko-KR" sz="2000" dirty="0"/>
              <a:t> </a:t>
            </a:r>
            <a:r>
              <a:rPr lang="en-US" altLang="ko-KR" sz="2000" dirty="0" err="1"/>
              <a:t>elit</a:t>
            </a:r>
            <a:endParaRPr lang="ko-KR" alt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7FC59E-068F-4FCA-8CA3-7D2942A09DF8}"/>
              </a:ext>
            </a:extLst>
          </p:cNvPr>
          <p:cNvSpPr txBox="1"/>
          <p:nvPr/>
        </p:nvSpPr>
        <p:spPr>
          <a:xfrm>
            <a:off x="6337463" y="4993896"/>
            <a:ext cx="3915671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6DC635A9-9B2D-4B1A-A366-E0346FC1A69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E6799715-C3EA-4347-80F4-FC89E4A874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11600"/>
            <a:ext cx="2943020" cy="2946400"/>
          </a:xfrm>
          <a:prstGeom prst="rect">
            <a:avLst/>
          </a:prstGeom>
          <a:effectLst>
            <a:outerShdw dist="127000" dir="2700000" algn="tl" rotWithShape="0">
              <a:srgbClr val="3434C6"/>
            </a:outerShdw>
          </a:effectLst>
        </p:spPr>
      </p:pic>
    </p:spTree>
    <p:extLst>
      <p:ext uri="{BB962C8B-B14F-4D97-AF65-F5344CB8AC3E}">
        <p14:creationId xmlns:p14="http://schemas.microsoft.com/office/powerpoint/2010/main" val="41715011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34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7302615C-5F7D-4139-82CE-2D22F56E5CAF}"/>
              </a:ext>
            </a:extLst>
          </p:cNvPr>
          <p:cNvSpPr txBox="1"/>
          <p:nvPr/>
        </p:nvSpPr>
        <p:spPr>
          <a:xfrm>
            <a:off x="2998843" y="943533"/>
            <a:ext cx="6194314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Enter </a:t>
            </a:r>
            <a:r>
              <a:rPr lang="en-US" altLang="ko-KR"/>
              <a:t>Your </a:t>
            </a:r>
            <a:r>
              <a:rPr lang="en-US" altLang="ko-KR" dirty="0"/>
              <a:t>Title Here</a:t>
            </a:r>
            <a:endParaRPr lang="ko-KR" alt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13DCFD-E85E-4CE6-B800-4BDA8564C424}"/>
              </a:ext>
            </a:extLst>
          </p:cNvPr>
          <p:cNvSpPr txBox="1"/>
          <p:nvPr/>
        </p:nvSpPr>
        <p:spPr>
          <a:xfrm>
            <a:off x="1505214" y="2919776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6650C462-834E-4FCF-925F-2F050D85D32E}"/>
              </a:ext>
            </a:extLst>
          </p:cNvPr>
          <p:cNvSpPr/>
          <p:nvPr/>
        </p:nvSpPr>
        <p:spPr>
          <a:xfrm>
            <a:off x="1505214" y="2425388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832E7B0-1EBD-4DE4-A7CE-E859364BED70}"/>
              </a:ext>
            </a:extLst>
          </p:cNvPr>
          <p:cNvSpPr txBox="1"/>
          <p:nvPr/>
        </p:nvSpPr>
        <p:spPr>
          <a:xfrm>
            <a:off x="1505214" y="4904870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4533A6F-0F70-4E7E-B7BF-A202FD723C44}"/>
              </a:ext>
            </a:extLst>
          </p:cNvPr>
          <p:cNvSpPr/>
          <p:nvPr/>
        </p:nvSpPr>
        <p:spPr>
          <a:xfrm>
            <a:off x="1505214" y="4410482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917229-D394-47F8-8156-7D45A55E4BBF}"/>
              </a:ext>
            </a:extLst>
          </p:cNvPr>
          <p:cNvSpPr txBox="1"/>
          <p:nvPr/>
        </p:nvSpPr>
        <p:spPr>
          <a:xfrm>
            <a:off x="6654801" y="2919776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52FCA2B1-7F52-4241-985E-16FD632EC3AB}"/>
              </a:ext>
            </a:extLst>
          </p:cNvPr>
          <p:cNvSpPr/>
          <p:nvPr/>
        </p:nvSpPr>
        <p:spPr>
          <a:xfrm>
            <a:off x="6654801" y="2425388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A3A9440-0609-4B3E-B3F9-F207EA467F7D}"/>
              </a:ext>
            </a:extLst>
          </p:cNvPr>
          <p:cNvSpPr txBox="1"/>
          <p:nvPr/>
        </p:nvSpPr>
        <p:spPr>
          <a:xfrm>
            <a:off x="6654801" y="4904870"/>
            <a:ext cx="403198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3538F2FC-E545-47B1-9D5B-E4705A49ED2B}"/>
              </a:ext>
            </a:extLst>
          </p:cNvPr>
          <p:cNvSpPr/>
          <p:nvPr/>
        </p:nvSpPr>
        <p:spPr>
          <a:xfrm>
            <a:off x="6654801" y="4410482"/>
            <a:ext cx="40319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7076940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>
            <a:extLst>
              <a:ext uri="{FF2B5EF4-FFF2-40B4-BE49-F238E27FC236}">
                <a16:creationId xmlns:a16="http://schemas.microsoft.com/office/drawing/2014/main" id="{947BBDBD-2944-44A7-814E-0F8671CADD0D}"/>
              </a:ext>
            </a:extLst>
          </p:cNvPr>
          <p:cNvSpPr txBox="1"/>
          <p:nvPr/>
        </p:nvSpPr>
        <p:spPr>
          <a:xfrm>
            <a:off x="1079500" y="5489993"/>
            <a:ext cx="2873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rgbClr val="3434C6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434C6"/>
                </a:solidFill>
              </a:rPr>
              <a:t>amet</a:t>
            </a:r>
            <a:r>
              <a:rPr lang="en-US" altLang="ko-KR" sz="1200" dirty="0">
                <a:solidFill>
                  <a:srgbClr val="3434C6"/>
                </a:solidFill>
              </a:rPr>
              <a:t>, </a:t>
            </a:r>
            <a:r>
              <a:rPr lang="en-US" altLang="ko-KR" sz="1200" dirty="0" err="1">
                <a:solidFill>
                  <a:srgbClr val="3434C6"/>
                </a:solidFill>
              </a:rPr>
              <a:t>consectetur</a:t>
            </a:r>
            <a:r>
              <a:rPr lang="en-US" altLang="ko-KR" sz="1200" dirty="0">
                <a:solidFill>
                  <a:srgbClr val="3434C6"/>
                </a:solidFill>
              </a:rPr>
              <a:t> </a:t>
            </a:r>
            <a:r>
              <a:rPr lang="en-US" altLang="ko-KR" sz="1200" dirty="0" err="1">
                <a:solidFill>
                  <a:srgbClr val="3434C6"/>
                </a:solidFill>
              </a:rPr>
              <a:t>adipiscing</a:t>
            </a:r>
            <a:r>
              <a:rPr lang="en-US" altLang="ko-KR" sz="1200" dirty="0">
                <a:solidFill>
                  <a:srgbClr val="3434C6"/>
                </a:solidFill>
              </a:rPr>
              <a:t> </a:t>
            </a:r>
            <a:r>
              <a:rPr lang="en-US" altLang="ko-KR" sz="1200" dirty="0" err="1">
                <a:solidFill>
                  <a:srgbClr val="3434C6"/>
                </a:solidFill>
              </a:rPr>
              <a:t>elit</a:t>
            </a:r>
            <a:r>
              <a:rPr lang="en-US" altLang="ko-KR" sz="1200" dirty="0">
                <a:solidFill>
                  <a:srgbClr val="3434C6"/>
                </a:solidFill>
              </a:rPr>
              <a:t>, sed do</a:t>
            </a: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F03A3C4E-0166-44EA-B02B-8A8B0540FD5C}"/>
              </a:ext>
            </a:extLst>
          </p:cNvPr>
          <p:cNvSpPr/>
          <p:nvPr/>
        </p:nvSpPr>
        <p:spPr>
          <a:xfrm>
            <a:off x="1079500" y="5007369"/>
            <a:ext cx="2873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434C6"/>
                </a:solidFill>
                <a:latin typeface="+mj-lt"/>
              </a:rPr>
              <a:t>Lorem ipsum dolor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55601F8-FD02-499C-8860-89B467A344A4}"/>
              </a:ext>
            </a:extLst>
          </p:cNvPr>
          <p:cNvSpPr txBox="1"/>
          <p:nvPr/>
        </p:nvSpPr>
        <p:spPr>
          <a:xfrm>
            <a:off x="8239058" y="5489993"/>
            <a:ext cx="2873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rgbClr val="3434C6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434C6"/>
                </a:solidFill>
              </a:rPr>
              <a:t>amet</a:t>
            </a:r>
            <a:r>
              <a:rPr lang="en-US" altLang="ko-KR" sz="1200" dirty="0">
                <a:solidFill>
                  <a:srgbClr val="3434C6"/>
                </a:solidFill>
              </a:rPr>
              <a:t>, </a:t>
            </a:r>
            <a:r>
              <a:rPr lang="en-US" altLang="ko-KR" sz="1200" dirty="0" err="1">
                <a:solidFill>
                  <a:srgbClr val="3434C6"/>
                </a:solidFill>
              </a:rPr>
              <a:t>consectetur</a:t>
            </a:r>
            <a:r>
              <a:rPr lang="en-US" altLang="ko-KR" sz="1200" dirty="0">
                <a:solidFill>
                  <a:srgbClr val="3434C6"/>
                </a:solidFill>
              </a:rPr>
              <a:t> </a:t>
            </a:r>
            <a:r>
              <a:rPr lang="en-US" altLang="ko-KR" sz="1200" dirty="0" err="1">
                <a:solidFill>
                  <a:srgbClr val="3434C6"/>
                </a:solidFill>
              </a:rPr>
              <a:t>adipiscing</a:t>
            </a:r>
            <a:r>
              <a:rPr lang="en-US" altLang="ko-KR" sz="1200" dirty="0">
                <a:solidFill>
                  <a:srgbClr val="3434C6"/>
                </a:solidFill>
              </a:rPr>
              <a:t> </a:t>
            </a:r>
            <a:r>
              <a:rPr lang="en-US" altLang="ko-KR" sz="1200" dirty="0" err="1">
                <a:solidFill>
                  <a:srgbClr val="3434C6"/>
                </a:solidFill>
              </a:rPr>
              <a:t>elit</a:t>
            </a:r>
            <a:r>
              <a:rPr lang="en-US" altLang="ko-KR" sz="1200" dirty="0">
                <a:solidFill>
                  <a:srgbClr val="3434C6"/>
                </a:solidFill>
              </a:rPr>
              <a:t>, sed do</a:t>
            </a: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F0F36937-D399-47AF-AADD-C552F549F8C6}"/>
              </a:ext>
            </a:extLst>
          </p:cNvPr>
          <p:cNvSpPr/>
          <p:nvPr/>
        </p:nvSpPr>
        <p:spPr>
          <a:xfrm>
            <a:off x="8239058" y="5007369"/>
            <a:ext cx="2873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434C6"/>
                </a:solidFill>
                <a:latin typeface="+mj-lt"/>
              </a:rPr>
              <a:t>Lorem ipsum dolor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E56D726-5377-4E47-9C0A-422C57D3ECE0}"/>
              </a:ext>
            </a:extLst>
          </p:cNvPr>
          <p:cNvSpPr txBox="1"/>
          <p:nvPr/>
        </p:nvSpPr>
        <p:spPr>
          <a:xfrm>
            <a:off x="4659280" y="5489993"/>
            <a:ext cx="2873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rgbClr val="3434C6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434C6"/>
                </a:solidFill>
              </a:rPr>
              <a:t>amet</a:t>
            </a:r>
            <a:r>
              <a:rPr lang="en-US" altLang="ko-KR" sz="1200" dirty="0">
                <a:solidFill>
                  <a:srgbClr val="3434C6"/>
                </a:solidFill>
              </a:rPr>
              <a:t>, </a:t>
            </a:r>
            <a:r>
              <a:rPr lang="en-US" altLang="ko-KR" sz="1200" dirty="0" err="1">
                <a:solidFill>
                  <a:srgbClr val="3434C6"/>
                </a:solidFill>
              </a:rPr>
              <a:t>consectetur</a:t>
            </a:r>
            <a:r>
              <a:rPr lang="en-US" altLang="ko-KR" sz="1200" dirty="0">
                <a:solidFill>
                  <a:srgbClr val="3434C6"/>
                </a:solidFill>
              </a:rPr>
              <a:t> </a:t>
            </a:r>
            <a:r>
              <a:rPr lang="en-US" altLang="ko-KR" sz="1200" dirty="0" err="1">
                <a:solidFill>
                  <a:srgbClr val="3434C6"/>
                </a:solidFill>
              </a:rPr>
              <a:t>adipiscing</a:t>
            </a:r>
            <a:r>
              <a:rPr lang="en-US" altLang="ko-KR" sz="1200" dirty="0">
                <a:solidFill>
                  <a:srgbClr val="3434C6"/>
                </a:solidFill>
              </a:rPr>
              <a:t> </a:t>
            </a:r>
            <a:r>
              <a:rPr lang="en-US" altLang="ko-KR" sz="1200" dirty="0" err="1">
                <a:solidFill>
                  <a:srgbClr val="3434C6"/>
                </a:solidFill>
              </a:rPr>
              <a:t>elit</a:t>
            </a:r>
            <a:r>
              <a:rPr lang="en-US" altLang="ko-KR" sz="1200" dirty="0">
                <a:solidFill>
                  <a:srgbClr val="3434C6"/>
                </a:solidFill>
              </a:rPr>
              <a:t>, sed do</a:t>
            </a: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144073D2-C91C-43C9-8810-ADA9AA60DF95}"/>
              </a:ext>
            </a:extLst>
          </p:cNvPr>
          <p:cNvSpPr/>
          <p:nvPr/>
        </p:nvSpPr>
        <p:spPr>
          <a:xfrm>
            <a:off x="4659280" y="5007369"/>
            <a:ext cx="2873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434C6"/>
                </a:solidFill>
                <a:latin typeface="+mj-lt"/>
              </a:rPr>
              <a:t>Lorem ipsum dolor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62DE7DB6-2743-4C34-AD48-B662FF34EF6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pic>
        <p:nvPicPr>
          <p:cNvPr id="38" name="그래픽 37">
            <a:extLst>
              <a:ext uri="{FF2B5EF4-FFF2-40B4-BE49-F238E27FC236}">
                <a16:creationId xmlns:a16="http://schemas.microsoft.com/office/drawing/2014/main" id="{168231B7-B654-4504-9B37-7BB414E1C0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64867" b="9692"/>
          <a:stretch/>
        </p:blipFill>
        <p:spPr>
          <a:xfrm rot="16200000" flipV="1">
            <a:off x="419398" y="-419397"/>
            <a:ext cx="1510704" cy="2349499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EB0E4417-104D-4713-BFC2-31EB6357F1B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78010" b="25201"/>
          <a:stretch/>
        </p:blipFill>
        <p:spPr>
          <a:xfrm rot="5400000">
            <a:off x="600885" y="-600887"/>
            <a:ext cx="919133" cy="2120902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F25F30D9-548F-4C9E-B6D1-B75D9F4191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201" y="2634042"/>
            <a:ext cx="1723600" cy="1800158"/>
          </a:xfrm>
          <a:prstGeom prst="rect">
            <a:avLst/>
          </a:prstGeom>
          <a:effectLst>
            <a:outerShdw dist="88900" dir="2700000" algn="tl" rotWithShape="0">
              <a:srgbClr val="3434C6"/>
            </a:outerShdw>
          </a:effectLst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21B82AC6-5535-4315-A4BB-FF03587B81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3979" y="2675299"/>
            <a:ext cx="1723600" cy="1800158"/>
          </a:xfrm>
          <a:prstGeom prst="rect">
            <a:avLst/>
          </a:prstGeom>
          <a:effectLst>
            <a:outerShdw dist="88900" dir="2700000" algn="tl" rotWithShape="0">
              <a:srgbClr val="3434C6"/>
            </a:outerShdw>
          </a:effectLst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1C0B4699-2860-4768-80F9-FA641DCD820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142" y="2634042"/>
            <a:ext cx="1800158" cy="1800158"/>
          </a:xfrm>
          <a:prstGeom prst="rect">
            <a:avLst/>
          </a:prstGeom>
          <a:effectLst>
            <a:outerShdw dist="88900" dir="2700000" algn="tl" rotWithShape="0">
              <a:srgbClr val="3434C6"/>
            </a:outerShdw>
          </a:effectLst>
        </p:spPr>
      </p:pic>
    </p:spTree>
    <p:extLst>
      <p:ext uri="{BB962C8B-B14F-4D97-AF65-F5344CB8AC3E}">
        <p14:creationId xmlns:p14="http://schemas.microsoft.com/office/powerpoint/2010/main" val="32142854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F134610-BD3E-4AF5-B056-5FE95942FC89}"/>
              </a:ext>
            </a:extLst>
          </p:cNvPr>
          <p:cNvSpPr txBox="1"/>
          <p:nvPr/>
        </p:nvSpPr>
        <p:spPr>
          <a:xfrm>
            <a:off x="2112765" y="3510536"/>
            <a:ext cx="79664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solidFill>
                  <a:srgbClr val="3434C6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800" dirty="0">
              <a:solidFill>
                <a:srgbClr val="3434C6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39CD87-F188-487A-8DAD-8813532825E0}"/>
              </a:ext>
            </a:extLst>
          </p:cNvPr>
          <p:cNvSpPr txBox="1"/>
          <p:nvPr/>
        </p:nvSpPr>
        <p:spPr>
          <a:xfrm>
            <a:off x="2205405" y="4475848"/>
            <a:ext cx="7851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3434C6"/>
                </a:solidFill>
              </a:rPr>
              <a:t>01:00pm ~ 01:30pm</a:t>
            </a:r>
            <a:endParaRPr lang="ko-KR" altLang="en-US" sz="2800" dirty="0">
              <a:solidFill>
                <a:srgbClr val="3434C6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2A4B8C2E-54EB-4EE5-AFED-64DB9E1EE34E}"/>
              </a:ext>
            </a:extLst>
          </p:cNvPr>
          <p:cNvGrpSpPr/>
          <p:nvPr/>
        </p:nvGrpSpPr>
        <p:grpSpPr>
          <a:xfrm>
            <a:off x="5395502" y="1752601"/>
            <a:ext cx="1400997" cy="1595576"/>
            <a:chOff x="6830083" y="5571172"/>
            <a:chExt cx="342900" cy="390525"/>
          </a:xfrm>
          <a:solidFill>
            <a:srgbClr val="5050FF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0AEB569B-6112-479D-B626-6E22F4A0EAAA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B79F5563-781A-47BA-9B88-19C19022EC9F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1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3200">
                <a:solidFill>
                  <a:schemeClr val="bg1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2212" y="1200356"/>
            <a:ext cx="11063676" cy="5464403"/>
            <a:chOff x="1311073" y="1527797"/>
            <a:chExt cx="9551982" cy="4717770"/>
          </a:xfrm>
          <a:solidFill>
            <a:srgbClr val="5050FF">
              <a:alpha val="50000"/>
            </a:srgb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3434C6"/>
            </a:solidFill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3434C6"/>
            </a:solidFill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3434C6"/>
            </a:solidFill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746BF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398727" y="28592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40089" y="50218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20838" y="24040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60D60E3E-FA55-4557-8C40-B4FE33419B74}"/>
              </a:ext>
            </a:extLst>
          </p:cNvPr>
          <p:cNvSpPr txBox="1"/>
          <p:nvPr/>
        </p:nvSpPr>
        <p:spPr>
          <a:xfrm>
            <a:off x="1450602" y="442388"/>
            <a:ext cx="9290796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  <a:cs typeface="+mn-cs"/>
              </a:rPr>
              <a:t>World Map Slide</a:t>
            </a:r>
            <a:endParaRPr lang="ko-KR" altLang="en-US" b="0" dirty="0">
              <a:solidFill>
                <a:schemeClr val="bg1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A0580B0B-6C39-4598-BA02-A110626EB5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7880"/>
            <a:ext cx="1917700" cy="2010119"/>
          </a:xfrm>
          <a:prstGeom prst="rect">
            <a:avLst/>
          </a:prstGeom>
          <a:effectLst>
            <a:outerShdw dist="152400" dir="2700000" algn="tl" rotWithShape="0">
              <a:srgbClr val="9999FF"/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3FC6053-1847-4855-A38F-6D36E8DF23F7}"/>
              </a:ext>
            </a:extLst>
          </p:cNvPr>
          <p:cNvSpPr txBox="1"/>
          <p:nvPr/>
        </p:nvSpPr>
        <p:spPr>
          <a:xfrm>
            <a:off x="2512069" y="1560410"/>
            <a:ext cx="8178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rgbClr val="3434C6"/>
                </a:solidFill>
                <a:latin typeface="+mj-lt"/>
              </a:rPr>
              <a:t>Contents</a:t>
            </a:r>
            <a:endParaRPr lang="ko-KR" altLang="en-US" b="0" dirty="0">
              <a:solidFill>
                <a:srgbClr val="3434C6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6127C5-EA85-44E9-B1EB-CF70C1ECF846}"/>
              </a:ext>
            </a:extLst>
          </p:cNvPr>
          <p:cNvSpPr txBox="1"/>
          <p:nvPr/>
        </p:nvSpPr>
        <p:spPr>
          <a:xfrm>
            <a:off x="3063393" y="2913987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3434C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434C6"/>
                </a:solidFill>
              </a:rPr>
              <a:t>amet</a:t>
            </a:r>
            <a:endParaRPr lang="en-US" altLang="ko-KR" sz="1400" dirty="0">
              <a:solidFill>
                <a:srgbClr val="3434C6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3434C6"/>
                </a:solidFill>
              </a:rPr>
              <a:t>Consectetur</a:t>
            </a:r>
            <a:r>
              <a:rPr lang="en-US" altLang="ko-KR" sz="1400" dirty="0">
                <a:solidFill>
                  <a:srgbClr val="3434C6"/>
                </a:solidFill>
              </a:rPr>
              <a:t> </a:t>
            </a:r>
            <a:r>
              <a:rPr lang="en-US" altLang="ko-KR" sz="1400" dirty="0" err="1">
                <a:solidFill>
                  <a:srgbClr val="3434C6"/>
                </a:solidFill>
              </a:rPr>
              <a:t>adipisicing</a:t>
            </a:r>
            <a:endParaRPr lang="en-US" altLang="ko-KR" sz="1400" dirty="0">
              <a:solidFill>
                <a:srgbClr val="3434C6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3434C6"/>
                </a:solidFill>
              </a:rPr>
              <a:t>elit</a:t>
            </a:r>
            <a:r>
              <a:rPr lang="en-US" altLang="ko-KR" sz="1400" dirty="0">
                <a:solidFill>
                  <a:srgbClr val="3434C6"/>
                </a:solidFill>
              </a:rPr>
              <a:t>, sed do </a:t>
            </a:r>
            <a:r>
              <a:rPr lang="en-US" altLang="ko-KR" sz="1400" dirty="0" err="1">
                <a:solidFill>
                  <a:srgbClr val="3434C6"/>
                </a:solidFill>
              </a:rPr>
              <a:t>eiusmod</a:t>
            </a:r>
            <a:r>
              <a:rPr lang="en-US" altLang="ko-KR" sz="1400" dirty="0">
                <a:solidFill>
                  <a:srgbClr val="3434C6"/>
                </a:solidFill>
              </a:rPr>
              <a:t> </a:t>
            </a:r>
            <a:r>
              <a:rPr lang="en-US" altLang="ko-KR" sz="1400" dirty="0" err="1">
                <a:solidFill>
                  <a:srgbClr val="3434C6"/>
                </a:solidFill>
              </a:rPr>
              <a:t>tempor</a:t>
            </a:r>
            <a:r>
              <a:rPr lang="en-US" altLang="ko-KR" sz="1400" dirty="0">
                <a:solidFill>
                  <a:srgbClr val="3434C6"/>
                </a:solidFill>
              </a:rPr>
              <a:t> </a:t>
            </a:r>
            <a:r>
              <a:rPr lang="en-US" altLang="ko-KR" sz="1400" dirty="0" err="1">
                <a:solidFill>
                  <a:srgbClr val="3434C6"/>
                </a:solidFill>
              </a:rPr>
              <a:t>incididunt</a:t>
            </a:r>
            <a:r>
              <a:rPr lang="en-US" altLang="ko-KR" sz="1400" dirty="0">
                <a:solidFill>
                  <a:srgbClr val="3434C6"/>
                </a:solidFill>
              </a:rPr>
              <a:t> </a:t>
            </a:r>
            <a:r>
              <a:rPr lang="en-US" altLang="ko-KR" sz="1400" dirty="0" err="1">
                <a:solidFill>
                  <a:srgbClr val="3434C6"/>
                </a:solidFill>
              </a:rPr>
              <a:t>ut</a:t>
            </a:r>
            <a:endParaRPr lang="ko-KR" altLang="en-US" sz="1400" dirty="0">
              <a:solidFill>
                <a:srgbClr val="3434C6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E7053414-CD86-47D0-A642-F92EBA36FBA0}"/>
              </a:ext>
            </a:extLst>
          </p:cNvPr>
          <p:cNvSpPr/>
          <p:nvPr/>
        </p:nvSpPr>
        <p:spPr>
          <a:xfrm>
            <a:off x="2733193" y="2502287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434C6"/>
                </a:solidFill>
                <a:latin typeface="+mj-lt"/>
              </a:rPr>
              <a:t>01. Lorem ipsum</a:t>
            </a:r>
            <a:endParaRPr lang="ko-KR" altLang="en-US" sz="2000" dirty="0">
              <a:solidFill>
                <a:srgbClr val="3434C6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66AD3A1-9C05-4C07-B73C-CE347598FC5B}"/>
              </a:ext>
            </a:extLst>
          </p:cNvPr>
          <p:cNvSpPr txBox="1"/>
          <p:nvPr/>
        </p:nvSpPr>
        <p:spPr>
          <a:xfrm>
            <a:off x="7936564" y="2913987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3434C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434C6"/>
                </a:solidFill>
              </a:rPr>
              <a:t>amet</a:t>
            </a:r>
            <a:endParaRPr lang="en-US" altLang="ko-KR" sz="1400" dirty="0">
              <a:solidFill>
                <a:srgbClr val="3434C6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3434C6"/>
                </a:solidFill>
              </a:rPr>
              <a:t>Consectetur</a:t>
            </a:r>
            <a:r>
              <a:rPr lang="en-US" altLang="ko-KR" sz="1400" dirty="0">
                <a:solidFill>
                  <a:srgbClr val="3434C6"/>
                </a:solidFill>
              </a:rPr>
              <a:t> </a:t>
            </a:r>
            <a:r>
              <a:rPr lang="en-US" altLang="ko-KR" sz="1400" dirty="0" err="1">
                <a:solidFill>
                  <a:srgbClr val="3434C6"/>
                </a:solidFill>
              </a:rPr>
              <a:t>adipisicing</a:t>
            </a:r>
            <a:endParaRPr lang="en-US" altLang="ko-KR" sz="1400" dirty="0">
              <a:solidFill>
                <a:srgbClr val="3434C6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3434C6"/>
                </a:solidFill>
              </a:rPr>
              <a:t>elit</a:t>
            </a:r>
            <a:r>
              <a:rPr lang="en-US" altLang="ko-KR" sz="1400" dirty="0">
                <a:solidFill>
                  <a:srgbClr val="3434C6"/>
                </a:solidFill>
              </a:rPr>
              <a:t>, sed do </a:t>
            </a:r>
            <a:r>
              <a:rPr lang="en-US" altLang="ko-KR" sz="1400" dirty="0" err="1">
                <a:solidFill>
                  <a:srgbClr val="3434C6"/>
                </a:solidFill>
              </a:rPr>
              <a:t>eiusmod</a:t>
            </a:r>
            <a:r>
              <a:rPr lang="en-US" altLang="ko-KR" sz="1400" dirty="0">
                <a:solidFill>
                  <a:srgbClr val="3434C6"/>
                </a:solidFill>
              </a:rPr>
              <a:t> </a:t>
            </a:r>
            <a:r>
              <a:rPr lang="en-US" altLang="ko-KR" sz="1400" dirty="0" err="1">
                <a:solidFill>
                  <a:srgbClr val="3434C6"/>
                </a:solidFill>
              </a:rPr>
              <a:t>tempor</a:t>
            </a:r>
            <a:r>
              <a:rPr lang="en-US" altLang="ko-KR" sz="1400" dirty="0">
                <a:solidFill>
                  <a:srgbClr val="3434C6"/>
                </a:solidFill>
              </a:rPr>
              <a:t> </a:t>
            </a:r>
            <a:r>
              <a:rPr lang="en-US" altLang="ko-KR" sz="1400" dirty="0" err="1">
                <a:solidFill>
                  <a:srgbClr val="3434C6"/>
                </a:solidFill>
              </a:rPr>
              <a:t>incididunt</a:t>
            </a:r>
            <a:r>
              <a:rPr lang="en-US" altLang="ko-KR" sz="1400" dirty="0">
                <a:solidFill>
                  <a:srgbClr val="3434C6"/>
                </a:solidFill>
              </a:rPr>
              <a:t> </a:t>
            </a:r>
            <a:r>
              <a:rPr lang="en-US" altLang="ko-KR" sz="1400" dirty="0" err="1">
                <a:solidFill>
                  <a:srgbClr val="3434C6"/>
                </a:solidFill>
              </a:rPr>
              <a:t>ut</a:t>
            </a:r>
            <a:endParaRPr lang="ko-KR" altLang="en-US" sz="1400" dirty="0">
              <a:solidFill>
                <a:srgbClr val="3434C6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72165DFF-D58E-4221-92A1-7C6CC7482145}"/>
              </a:ext>
            </a:extLst>
          </p:cNvPr>
          <p:cNvSpPr/>
          <p:nvPr/>
        </p:nvSpPr>
        <p:spPr>
          <a:xfrm>
            <a:off x="7606364" y="2502287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434C6"/>
                </a:solidFill>
                <a:latin typeface="+mj-lt"/>
              </a:rPr>
              <a:t>03. Lorem ipsum</a:t>
            </a:r>
            <a:endParaRPr lang="ko-KR" altLang="en-US" sz="2000" dirty="0">
              <a:solidFill>
                <a:srgbClr val="3434C6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A3A5E9B-89A0-48D9-9522-28501A520B6F}"/>
              </a:ext>
            </a:extLst>
          </p:cNvPr>
          <p:cNvSpPr txBox="1"/>
          <p:nvPr/>
        </p:nvSpPr>
        <p:spPr>
          <a:xfrm>
            <a:off x="3063393" y="4474672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3434C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434C6"/>
                </a:solidFill>
              </a:rPr>
              <a:t>amet</a:t>
            </a:r>
            <a:endParaRPr lang="en-US" altLang="ko-KR" sz="1400" dirty="0">
              <a:solidFill>
                <a:srgbClr val="3434C6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3434C6"/>
                </a:solidFill>
              </a:rPr>
              <a:t>Consectetur</a:t>
            </a:r>
            <a:r>
              <a:rPr lang="en-US" altLang="ko-KR" sz="1400" dirty="0">
                <a:solidFill>
                  <a:srgbClr val="3434C6"/>
                </a:solidFill>
              </a:rPr>
              <a:t> </a:t>
            </a:r>
            <a:r>
              <a:rPr lang="en-US" altLang="ko-KR" sz="1400" dirty="0" err="1">
                <a:solidFill>
                  <a:srgbClr val="3434C6"/>
                </a:solidFill>
              </a:rPr>
              <a:t>adipisicing</a:t>
            </a:r>
            <a:endParaRPr lang="en-US" altLang="ko-KR" sz="1400" dirty="0">
              <a:solidFill>
                <a:srgbClr val="3434C6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3434C6"/>
                </a:solidFill>
              </a:rPr>
              <a:t>elit</a:t>
            </a:r>
            <a:r>
              <a:rPr lang="en-US" altLang="ko-KR" sz="1400" dirty="0">
                <a:solidFill>
                  <a:srgbClr val="3434C6"/>
                </a:solidFill>
              </a:rPr>
              <a:t>, sed do </a:t>
            </a:r>
            <a:r>
              <a:rPr lang="en-US" altLang="ko-KR" sz="1400" dirty="0" err="1">
                <a:solidFill>
                  <a:srgbClr val="3434C6"/>
                </a:solidFill>
              </a:rPr>
              <a:t>eiusmod</a:t>
            </a:r>
            <a:r>
              <a:rPr lang="en-US" altLang="ko-KR" sz="1400" dirty="0">
                <a:solidFill>
                  <a:srgbClr val="3434C6"/>
                </a:solidFill>
              </a:rPr>
              <a:t> </a:t>
            </a:r>
            <a:r>
              <a:rPr lang="en-US" altLang="ko-KR" sz="1400" dirty="0" err="1">
                <a:solidFill>
                  <a:srgbClr val="3434C6"/>
                </a:solidFill>
              </a:rPr>
              <a:t>tempor</a:t>
            </a:r>
            <a:r>
              <a:rPr lang="en-US" altLang="ko-KR" sz="1400" dirty="0">
                <a:solidFill>
                  <a:srgbClr val="3434C6"/>
                </a:solidFill>
              </a:rPr>
              <a:t> </a:t>
            </a:r>
            <a:r>
              <a:rPr lang="en-US" altLang="ko-KR" sz="1400" dirty="0" err="1">
                <a:solidFill>
                  <a:srgbClr val="3434C6"/>
                </a:solidFill>
              </a:rPr>
              <a:t>incididunt</a:t>
            </a:r>
            <a:r>
              <a:rPr lang="en-US" altLang="ko-KR" sz="1400" dirty="0">
                <a:solidFill>
                  <a:srgbClr val="3434C6"/>
                </a:solidFill>
              </a:rPr>
              <a:t> </a:t>
            </a:r>
            <a:r>
              <a:rPr lang="en-US" altLang="ko-KR" sz="1400" dirty="0" err="1">
                <a:solidFill>
                  <a:srgbClr val="3434C6"/>
                </a:solidFill>
              </a:rPr>
              <a:t>ut</a:t>
            </a:r>
            <a:endParaRPr lang="ko-KR" altLang="en-US" sz="1400" dirty="0">
              <a:solidFill>
                <a:srgbClr val="3434C6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922B7BCB-BA5D-4031-9114-E27024EB7614}"/>
              </a:ext>
            </a:extLst>
          </p:cNvPr>
          <p:cNvSpPr/>
          <p:nvPr/>
        </p:nvSpPr>
        <p:spPr>
          <a:xfrm>
            <a:off x="2733193" y="4062972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434C6"/>
                </a:solidFill>
                <a:latin typeface="+mj-lt"/>
              </a:rPr>
              <a:t>02. Lorem ipsum</a:t>
            </a:r>
            <a:endParaRPr lang="ko-KR" altLang="en-US" sz="2000" dirty="0">
              <a:solidFill>
                <a:srgbClr val="3434C6"/>
              </a:solidFill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B8395BC-C652-4DBE-B215-7C0D8D461C33}"/>
              </a:ext>
            </a:extLst>
          </p:cNvPr>
          <p:cNvSpPr txBox="1"/>
          <p:nvPr/>
        </p:nvSpPr>
        <p:spPr>
          <a:xfrm>
            <a:off x="7936564" y="4474672"/>
            <a:ext cx="30845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rgbClr val="3434C6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434C6"/>
                </a:solidFill>
              </a:rPr>
              <a:t>amet</a:t>
            </a:r>
            <a:endParaRPr lang="en-US" altLang="ko-KR" sz="1400" dirty="0">
              <a:solidFill>
                <a:srgbClr val="3434C6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3434C6"/>
                </a:solidFill>
              </a:rPr>
              <a:t>Consectetur</a:t>
            </a:r>
            <a:r>
              <a:rPr lang="en-US" altLang="ko-KR" sz="1400" dirty="0">
                <a:solidFill>
                  <a:srgbClr val="3434C6"/>
                </a:solidFill>
              </a:rPr>
              <a:t> </a:t>
            </a:r>
            <a:r>
              <a:rPr lang="en-US" altLang="ko-KR" sz="1400" dirty="0" err="1">
                <a:solidFill>
                  <a:srgbClr val="3434C6"/>
                </a:solidFill>
              </a:rPr>
              <a:t>adipisicing</a:t>
            </a:r>
            <a:endParaRPr lang="en-US" altLang="ko-KR" sz="1400" dirty="0">
              <a:solidFill>
                <a:srgbClr val="3434C6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rgbClr val="3434C6"/>
                </a:solidFill>
              </a:rPr>
              <a:t>elit</a:t>
            </a:r>
            <a:r>
              <a:rPr lang="en-US" altLang="ko-KR" sz="1400" dirty="0">
                <a:solidFill>
                  <a:srgbClr val="3434C6"/>
                </a:solidFill>
              </a:rPr>
              <a:t>, sed do </a:t>
            </a:r>
            <a:r>
              <a:rPr lang="en-US" altLang="ko-KR" sz="1400" dirty="0" err="1">
                <a:solidFill>
                  <a:srgbClr val="3434C6"/>
                </a:solidFill>
              </a:rPr>
              <a:t>eiusmod</a:t>
            </a:r>
            <a:r>
              <a:rPr lang="en-US" altLang="ko-KR" sz="1400" dirty="0">
                <a:solidFill>
                  <a:srgbClr val="3434C6"/>
                </a:solidFill>
              </a:rPr>
              <a:t> </a:t>
            </a:r>
            <a:r>
              <a:rPr lang="en-US" altLang="ko-KR" sz="1400" dirty="0" err="1">
                <a:solidFill>
                  <a:srgbClr val="3434C6"/>
                </a:solidFill>
              </a:rPr>
              <a:t>tempor</a:t>
            </a:r>
            <a:r>
              <a:rPr lang="en-US" altLang="ko-KR" sz="1400" dirty="0">
                <a:solidFill>
                  <a:srgbClr val="3434C6"/>
                </a:solidFill>
              </a:rPr>
              <a:t> </a:t>
            </a:r>
            <a:r>
              <a:rPr lang="en-US" altLang="ko-KR" sz="1400" dirty="0" err="1">
                <a:solidFill>
                  <a:srgbClr val="3434C6"/>
                </a:solidFill>
              </a:rPr>
              <a:t>incididunt</a:t>
            </a:r>
            <a:r>
              <a:rPr lang="en-US" altLang="ko-KR" sz="1400" dirty="0">
                <a:solidFill>
                  <a:srgbClr val="3434C6"/>
                </a:solidFill>
              </a:rPr>
              <a:t> </a:t>
            </a:r>
            <a:r>
              <a:rPr lang="en-US" altLang="ko-KR" sz="1400" dirty="0" err="1">
                <a:solidFill>
                  <a:srgbClr val="3434C6"/>
                </a:solidFill>
              </a:rPr>
              <a:t>ut</a:t>
            </a:r>
            <a:endParaRPr lang="ko-KR" altLang="en-US" sz="1400" dirty="0">
              <a:solidFill>
                <a:srgbClr val="3434C6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8F12E06-D60D-4E85-B5C0-94C1EC6A60E8}"/>
              </a:ext>
            </a:extLst>
          </p:cNvPr>
          <p:cNvSpPr/>
          <p:nvPr/>
        </p:nvSpPr>
        <p:spPr>
          <a:xfrm>
            <a:off x="7606364" y="4062972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434C6"/>
                </a:solidFill>
                <a:latin typeface="+mj-lt"/>
              </a:rPr>
              <a:t>04. Lorem ipsum</a:t>
            </a:r>
            <a:endParaRPr lang="ko-KR" altLang="en-US" sz="2000" dirty="0">
              <a:solidFill>
                <a:srgbClr val="3434C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789BFFA-E9E4-4B5C-939B-D817D4087B5A}"/>
              </a:ext>
            </a:extLst>
          </p:cNvPr>
          <p:cNvSpPr txBox="1"/>
          <p:nvPr/>
        </p:nvSpPr>
        <p:spPr>
          <a:xfrm>
            <a:off x="5655921" y="2630488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1C6FC8-43B5-4CA5-878E-340C70A982F6}"/>
              </a:ext>
            </a:extLst>
          </p:cNvPr>
          <p:cNvSpPr txBox="1"/>
          <p:nvPr/>
        </p:nvSpPr>
        <p:spPr>
          <a:xfrm>
            <a:off x="5655921" y="3707706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A594BA8C-8215-4D6D-BA1A-64F8BC1B9A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5D884AF-E908-46C6-87EA-9773D94032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205351BF-961B-4C67-BEDC-A7BDD33E92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03" y="4925600"/>
            <a:ext cx="1856465" cy="1766842"/>
          </a:xfrm>
          <a:prstGeom prst="rect">
            <a:avLst/>
          </a:prstGeom>
          <a:effectLst>
            <a:outerShdw dist="127000" dir="2700000" algn="tl" rotWithShape="0">
              <a:srgbClr val="3434C6"/>
            </a:outerShdw>
          </a:effectLst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0A466BF4-2BC8-4C95-9BC9-A32BFCD93B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3B76282-5B71-420D-A7F0-9609582A8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1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9603E9-D02A-4A82-B693-5752D8EC5DA3}"/>
              </a:ext>
            </a:extLst>
          </p:cNvPr>
          <p:cNvSpPr txBox="1"/>
          <p:nvPr/>
        </p:nvSpPr>
        <p:spPr>
          <a:xfrm>
            <a:off x="6096000" y="2672219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41756E-943D-4628-8CC2-D1C6484D4A0E}"/>
              </a:ext>
            </a:extLst>
          </p:cNvPr>
          <p:cNvSpPr txBox="1"/>
          <p:nvPr/>
        </p:nvSpPr>
        <p:spPr>
          <a:xfrm>
            <a:off x="6096000" y="3749437"/>
            <a:ext cx="501769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EB788905-8B1D-448E-915C-E74437B3EA8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5AEB0DAB-A05A-4326-AF19-942960514E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782266"/>
            <a:ext cx="1806731" cy="1766842"/>
          </a:xfrm>
          <a:prstGeom prst="rect">
            <a:avLst/>
          </a:prstGeom>
          <a:effectLst>
            <a:outerShdw dist="88900" dir="2700000" algn="tl" rotWithShape="0">
              <a:srgbClr val="3434C6"/>
            </a:outerShdw>
          </a:effectLst>
        </p:spPr>
      </p:pic>
    </p:spTree>
    <p:extLst>
      <p:ext uri="{BB962C8B-B14F-4D97-AF65-F5344CB8AC3E}">
        <p14:creationId xmlns:p14="http://schemas.microsoft.com/office/powerpoint/2010/main" val="38008095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542E95-5EA6-44DD-B12C-5CBB3EE86739}"/>
              </a:ext>
            </a:extLst>
          </p:cNvPr>
          <p:cNvSpPr txBox="1"/>
          <p:nvPr/>
        </p:nvSpPr>
        <p:spPr>
          <a:xfrm>
            <a:off x="7685281" y="1466681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3434C6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3434C6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5A49C6-1A75-4AE9-B713-B8B4B363E999}"/>
              </a:ext>
            </a:extLst>
          </p:cNvPr>
          <p:cNvSpPr txBox="1"/>
          <p:nvPr/>
        </p:nvSpPr>
        <p:spPr>
          <a:xfrm>
            <a:off x="7685282" y="2297678"/>
            <a:ext cx="3712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434C6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434C6"/>
                </a:solidFill>
              </a:rPr>
              <a:t>amet</a:t>
            </a:r>
            <a:r>
              <a:rPr lang="en-US" altLang="ko-KR" sz="1200" dirty="0">
                <a:solidFill>
                  <a:srgbClr val="3434C6"/>
                </a:solidFill>
              </a:rPr>
              <a:t>, </a:t>
            </a:r>
            <a:r>
              <a:rPr lang="en-US" altLang="ko-KR" sz="1200" dirty="0" err="1">
                <a:solidFill>
                  <a:srgbClr val="3434C6"/>
                </a:solidFill>
              </a:rPr>
              <a:t>consectetur</a:t>
            </a:r>
            <a:r>
              <a:rPr lang="en-US" altLang="ko-KR" sz="1200" dirty="0">
                <a:solidFill>
                  <a:srgbClr val="3434C6"/>
                </a:solidFill>
              </a:rPr>
              <a:t> </a:t>
            </a:r>
            <a:r>
              <a:rPr lang="en-US" altLang="ko-KR" sz="1200" dirty="0" err="1">
                <a:solidFill>
                  <a:srgbClr val="3434C6"/>
                </a:solidFill>
              </a:rPr>
              <a:t>adipiscing</a:t>
            </a:r>
            <a:r>
              <a:rPr lang="en-US" altLang="ko-KR" sz="1200" dirty="0">
                <a:solidFill>
                  <a:srgbClr val="3434C6"/>
                </a:solidFill>
              </a:rPr>
              <a:t> </a:t>
            </a:r>
            <a:r>
              <a:rPr lang="en-US" altLang="ko-KR" sz="1200" dirty="0" err="1">
                <a:solidFill>
                  <a:srgbClr val="3434C6"/>
                </a:solidFill>
              </a:rPr>
              <a:t>elit</a:t>
            </a:r>
            <a:r>
              <a:rPr lang="en-US" altLang="ko-KR" sz="1200" dirty="0">
                <a:solidFill>
                  <a:srgbClr val="3434C6"/>
                </a:solidFill>
              </a:rPr>
              <a:t>, sed do </a:t>
            </a:r>
            <a:r>
              <a:rPr lang="en-US" altLang="ko-KR" sz="1200" dirty="0" err="1">
                <a:solidFill>
                  <a:srgbClr val="3434C6"/>
                </a:solidFill>
              </a:rPr>
              <a:t>eiusmod</a:t>
            </a:r>
            <a:r>
              <a:rPr lang="en-US" altLang="ko-KR" sz="1200" dirty="0">
                <a:solidFill>
                  <a:srgbClr val="3434C6"/>
                </a:solidFill>
              </a:rPr>
              <a:t> </a:t>
            </a:r>
            <a:r>
              <a:rPr lang="en-US" altLang="ko-KR" sz="1200" dirty="0" err="1">
                <a:solidFill>
                  <a:srgbClr val="3434C6"/>
                </a:solidFill>
              </a:rPr>
              <a:t>tempor</a:t>
            </a:r>
            <a:r>
              <a:rPr lang="en-US" altLang="ko-KR" sz="1200" dirty="0">
                <a:solidFill>
                  <a:srgbClr val="3434C6"/>
                </a:solidFill>
              </a:rPr>
              <a:t> </a:t>
            </a:r>
            <a:r>
              <a:rPr lang="en-US" altLang="ko-KR" sz="1200" dirty="0" err="1">
                <a:solidFill>
                  <a:srgbClr val="3434C6"/>
                </a:solidFill>
              </a:rPr>
              <a:t>incididunt</a:t>
            </a:r>
            <a:r>
              <a:rPr lang="en-US" altLang="ko-KR" sz="1200" dirty="0">
                <a:solidFill>
                  <a:srgbClr val="3434C6"/>
                </a:solidFill>
              </a:rPr>
              <a:t> </a:t>
            </a:r>
            <a:r>
              <a:rPr lang="en-US" altLang="ko-KR" sz="1200" dirty="0" err="1">
                <a:solidFill>
                  <a:srgbClr val="3434C6"/>
                </a:solidFill>
              </a:rPr>
              <a:t>ut</a:t>
            </a:r>
            <a:r>
              <a:rPr lang="en-US" altLang="ko-KR" sz="1200" dirty="0">
                <a:solidFill>
                  <a:srgbClr val="3434C6"/>
                </a:solidFill>
              </a:rPr>
              <a:t> </a:t>
            </a:r>
            <a:r>
              <a:rPr lang="en-US" altLang="ko-KR" sz="1200" dirty="0" err="1">
                <a:solidFill>
                  <a:srgbClr val="3434C6"/>
                </a:solidFill>
              </a:rPr>
              <a:t>labore</a:t>
            </a:r>
            <a:r>
              <a:rPr lang="en-US" altLang="ko-KR" sz="1200" dirty="0">
                <a:solidFill>
                  <a:srgbClr val="3434C6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434C6"/>
                </a:solidFill>
              </a:rPr>
              <a:t>aliqua</a:t>
            </a:r>
            <a:r>
              <a:rPr lang="en-US" altLang="ko-KR" sz="1200" dirty="0">
                <a:solidFill>
                  <a:srgbClr val="3434C6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3434C6"/>
                </a:solidFill>
              </a:rPr>
              <a:t>Ut </a:t>
            </a:r>
            <a:r>
              <a:rPr lang="en-US" altLang="ko-KR" sz="1200" dirty="0" err="1">
                <a:solidFill>
                  <a:srgbClr val="3434C6"/>
                </a:solidFill>
              </a:rPr>
              <a:t>enim</a:t>
            </a:r>
            <a:r>
              <a:rPr lang="en-US" altLang="ko-KR" sz="1200" dirty="0">
                <a:solidFill>
                  <a:srgbClr val="3434C6"/>
                </a:solidFill>
              </a:rPr>
              <a:t> ad minim </a:t>
            </a:r>
            <a:r>
              <a:rPr lang="en-US" altLang="ko-KR" sz="1200" dirty="0" err="1">
                <a:solidFill>
                  <a:srgbClr val="3434C6"/>
                </a:solidFill>
              </a:rPr>
              <a:t>veniam</a:t>
            </a:r>
            <a:r>
              <a:rPr lang="en-US" altLang="ko-KR" sz="1200" dirty="0">
                <a:solidFill>
                  <a:srgbClr val="3434C6"/>
                </a:solidFill>
              </a:rPr>
              <a:t>, </a:t>
            </a:r>
            <a:r>
              <a:rPr lang="en-US" altLang="ko-KR" sz="1200" dirty="0" err="1">
                <a:solidFill>
                  <a:srgbClr val="3434C6"/>
                </a:solidFill>
              </a:rPr>
              <a:t>quis</a:t>
            </a:r>
            <a:r>
              <a:rPr lang="en-US" altLang="ko-KR" sz="1200" dirty="0">
                <a:solidFill>
                  <a:srgbClr val="3434C6"/>
                </a:solidFill>
              </a:rPr>
              <a:t> </a:t>
            </a:r>
            <a:r>
              <a:rPr lang="en-US" altLang="ko-KR" sz="1200" dirty="0" err="1">
                <a:solidFill>
                  <a:srgbClr val="3434C6"/>
                </a:solidFill>
              </a:rPr>
              <a:t>nostrud</a:t>
            </a:r>
            <a:r>
              <a:rPr lang="en-US" altLang="ko-KR" sz="1200" dirty="0">
                <a:solidFill>
                  <a:srgbClr val="3434C6"/>
                </a:solidFill>
              </a:rPr>
              <a:t> exercitation </a:t>
            </a:r>
            <a:r>
              <a:rPr lang="en-US" altLang="ko-KR" sz="1200" dirty="0" err="1">
                <a:solidFill>
                  <a:srgbClr val="3434C6"/>
                </a:solidFill>
              </a:rPr>
              <a:t>ullamco</a:t>
            </a:r>
            <a:r>
              <a:rPr lang="en-US" altLang="ko-KR" sz="1200" dirty="0">
                <a:solidFill>
                  <a:srgbClr val="3434C6"/>
                </a:solidFill>
              </a:rPr>
              <a:t> </a:t>
            </a:r>
            <a:r>
              <a:rPr lang="en-US" altLang="ko-KR" sz="1200" dirty="0" err="1">
                <a:solidFill>
                  <a:srgbClr val="3434C6"/>
                </a:solidFill>
              </a:rPr>
              <a:t>laboris</a:t>
            </a:r>
            <a:r>
              <a:rPr lang="en-US" altLang="ko-KR" sz="1200" dirty="0">
                <a:solidFill>
                  <a:srgbClr val="3434C6"/>
                </a:solidFill>
              </a:rPr>
              <a:t> nisi </a:t>
            </a:r>
            <a:r>
              <a:rPr lang="en-US" altLang="ko-KR" sz="1200" dirty="0" err="1">
                <a:solidFill>
                  <a:srgbClr val="3434C6"/>
                </a:solidFill>
              </a:rPr>
              <a:t>ut</a:t>
            </a:r>
            <a:r>
              <a:rPr lang="en-US" altLang="ko-KR" sz="1200" dirty="0">
                <a:solidFill>
                  <a:srgbClr val="3434C6"/>
                </a:solidFill>
              </a:rPr>
              <a:t> </a:t>
            </a:r>
            <a:r>
              <a:rPr lang="en-US" altLang="ko-KR" sz="1200" dirty="0" err="1">
                <a:solidFill>
                  <a:srgbClr val="3434C6"/>
                </a:solidFill>
              </a:rPr>
              <a:t>aliquip</a:t>
            </a:r>
            <a:r>
              <a:rPr lang="en-US" altLang="ko-KR" sz="1200" dirty="0">
                <a:solidFill>
                  <a:srgbClr val="3434C6"/>
                </a:solidFill>
              </a:rPr>
              <a:t> ex </a:t>
            </a:r>
            <a:r>
              <a:rPr lang="en-US" altLang="ko-KR" sz="1200" dirty="0" err="1">
                <a:solidFill>
                  <a:srgbClr val="3434C6"/>
                </a:solidFill>
              </a:rPr>
              <a:t>ea</a:t>
            </a:r>
            <a:r>
              <a:rPr lang="en-US" altLang="ko-KR" sz="1200" dirty="0">
                <a:solidFill>
                  <a:srgbClr val="3434C6"/>
                </a:solidFill>
              </a:rPr>
              <a:t> </a:t>
            </a:r>
            <a:r>
              <a:rPr lang="en-US" altLang="ko-KR" sz="1200" dirty="0" err="1">
                <a:solidFill>
                  <a:srgbClr val="3434C6"/>
                </a:solidFill>
              </a:rPr>
              <a:t>commodo</a:t>
            </a:r>
            <a:r>
              <a:rPr lang="en-US" altLang="ko-KR" sz="1200" dirty="0">
                <a:solidFill>
                  <a:srgbClr val="3434C6"/>
                </a:solidFill>
              </a:rPr>
              <a:t> </a:t>
            </a:r>
            <a:r>
              <a:rPr lang="en-US" altLang="ko-KR" sz="1200" dirty="0" err="1">
                <a:solidFill>
                  <a:srgbClr val="3434C6"/>
                </a:solidFill>
              </a:rPr>
              <a:t>consequat</a:t>
            </a:r>
            <a:r>
              <a:rPr lang="en-US" altLang="ko-KR" sz="1200" dirty="0">
                <a:solidFill>
                  <a:srgbClr val="3434C6"/>
                </a:solidFill>
              </a:rPr>
              <a:t>. Duis </a:t>
            </a:r>
            <a:r>
              <a:rPr lang="en-US" altLang="ko-KR" sz="1200" dirty="0" err="1">
                <a:solidFill>
                  <a:srgbClr val="3434C6"/>
                </a:solidFill>
              </a:rPr>
              <a:t>aute</a:t>
            </a:r>
            <a:r>
              <a:rPr lang="en-US" altLang="ko-KR" sz="1200" dirty="0">
                <a:solidFill>
                  <a:srgbClr val="3434C6"/>
                </a:solidFill>
              </a:rPr>
              <a:t> </a:t>
            </a:r>
            <a:r>
              <a:rPr lang="en-US" altLang="ko-KR" sz="1200" dirty="0" err="1">
                <a:solidFill>
                  <a:srgbClr val="3434C6"/>
                </a:solidFill>
              </a:rPr>
              <a:t>irure</a:t>
            </a:r>
            <a:r>
              <a:rPr lang="en-US" altLang="ko-KR" sz="1200" dirty="0">
                <a:solidFill>
                  <a:srgbClr val="3434C6"/>
                </a:solidFill>
              </a:rPr>
              <a:t> dolor in </a:t>
            </a:r>
            <a:r>
              <a:rPr lang="en-US" altLang="ko-KR" sz="1200" dirty="0" err="1">
                <a:solidFill>
                  <a:srgbClr val="3434C6"/>
                </a:solidFill>
              </a:rPr>
              <a:t>reprehenderit</a:t>
            </a:r>
            <a:r>
              <a:rPr lang="en-US" altLang="ko-KR" sz="1200" dirty="0">
                <a:solidFill>
                  <a:srgbClr val="3434C6"/>
                </a:solidFill>
              </a:rPr>
              <a:t> in </a:t>
            </a:r>
            <a:r>
              <a:rPr lang="en-US" altLang="ko-KR" sz="1200" dirty="0" err="1">
                <a:solidFill>
                  <a:srgbClr val="3434C6"/>
                </a:solidFill>
              </a:rPr>
              <a:t>voluptate</a:t>
            </a:r>
            <a:r>
              <a:rPr lang="en-US" altLang="ko-KR" sz="1200" dirty="0">
                <a:solidFill>
                  <a:srgbClr val="3434C6"/>
                </a:solidFill>
              </a:rPr>
              <a:t> </a:t>
            </a:r>
            <a:r>
              <a:rPr lang="en-US" altLang="ko-KR" sz="1200" dirty="0" err="1">
                <a:solidFill>
                  <a:srgbClr val="3434C6"/>
                </a:solidFill>
              </a:rPr>
              <a:t>velit</a:t>
            </a:r>
            <a:r>
              <a:rPr lang="en-US" altLang="ko-KR" sz="1200" dirty="0">
                <a:solidFill>
                  <a:srgbClr val="3434C6"/>
                </a:solidFill>
              </a:rPr>
              <a:t> </a:t>
            </a:r>
            <a:r>
              <a:rPr lang="en-US" altLang="ko-KR" sz="1200" dirty="0" err="1">
                <a:solidFill>
                  <a:srgbClr val="3434C6"/>
                </a:solidFill>
              </a:rPr>
              <a:t>esse</a:t>
            </a:r>
            <a:r>
              <a:rPr lang="en-US" altLang="ko-KR" sz="1200" dirty="0">
                <a:solidFill>
                  <a:srgbClr val="3434C6"/>
                </a:solidFill>
              </a:rPr>
              <a:t> </a:t>
            </a:r>
            <a:r>
              <a:rPr lang="en-US" altLang="ko-KR" sz="1200" dirty="0" err="1">
                <a:solidFill>
                  <a:srgbClr val="3434C6"/>
                </a:solidFill>
              </a:rPr>
              <a:t>cillum</a:t>
            </a:r>
            <a:r>
              <a:rPr lang="en-US" altLang="ko-KR" sz="1200" dirty="0">
                <a:solidFill>
                  <a:srgbClr val="3434C6"/>
                </a:solidFill>
              </a:rPr>
              <a:t> dolore </a:t>
            </a:r>
            <a:r>
              <a:rPr lang="en-US" altLang="ko-KR" sz="1200" dirty="0" err="1">
                <a:solidFill>
                  <a:srgbClr val="3434C6"/>
                </a:solidFill>
              </a:rPr>
              <a:t>eu</a:t>
            </a:r>
            <a:r>
              <a:rPr lang="en-US" altLang="ko-KR" sz="1200" dirty="0">
                <a:solidFill>
                  <a:srgbClr val="3434C6"/>
                </a:solidFill>
              </a:rPr>
              <a:t> </a:t>
            </a:r>
            <a:r>
              <a:rPr lang="en-US" altLang="ko-KR" sz="1200" dirty="0" err="1">
                <a:solidFill>
                  <a:srgbClr val="3434C6"/>
                </a:solidFill>
              </a:rPr>
              <a:t>fugiat</a:t>
            </a:r>
            <a:r>
              <a:rPr lang="en-US" altLang="ko-KR" sz="1200" dirty="0">
                <a:solidFill>
                  <a:srgbClr val="3434C6"/>
                </a:solidFill>
              </a:rPr>
              <a:t> </a:t>
            </a:r>
            <a:r>
              <a:rPr lang="en-US" altLang="ko-KR" sz="1200" dirty="0" err="1">
                <a:solidFill>
                  <a:srgbClr val="3434C6"/>
                </a:solidFill>
              </a:rPr>
              <a:t>nulla</a:t>
            </a:r>
            <a:r>
              <a:rPr lang="en-US" altLang="ko-KR" sz="1200" dirty="0">
                <a:solidFill>
                  <a:srgbClr val="3434C6"/>
                </a:solidFill>
              </a:rPr>
              <a:t> </a:t>
            </a:r>
            <a:r>
              <a:rPr lang="en-US" altLang="ko-KR" sz="1200" dirty="0" err="1">
                <a:solidFill>
                  <a:srgbClr val="3434C6"/>
                </a:solidFill>
              </a:rPr>
              <a:t>pariatur</a:t>
            </a:r>
            <a:r>
              <a:rPr lang="en-US" altLang="ko-KR" sz="1200" dirty="0">
                <a:solidFill>
                  <a:srgbClr val="3434C6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3434C6"/>
                </a:solidFill>
              </a:rPr>
              <a:t>Excepteur</a:t>
            </a:r>
            <a:r>
              <a:rPr lang="en-US" altLang="ko-KR" sz="1200" dirty="0">
                <a:solidFill>
                  <a:srgbClr val="3434C6"/>
                </a:solidFill>
              </a:rPr>
              <a:t> </a:t>
            </a:r>
            <a:r>
              <a:rPr lang="en-US" altLang="ko-KR" sz="1200" dirty="0" err="1">
                <a:solidFill>
                  <a:srgbClr val="3434C6"/>
                </a:solidFill>
              </a:rPr>
              <a:t>sint</a:t>
            </a:r>
            <a:r>
              <a:rPr lang="en-US" altLang="ko-KR" sz="1200" dirty="0">
                <a:solidFill>
                  <a:srgbClr val="3434C6"/>
                </a:solidFill>
              </a:rPr>
              <a:t> </a:t>
            </a:r>
            <a:r>
              <a:rPr lang="en-US" altLang="ko-KR" sz="1200" dirty="0" err="1">
                <a:solidFill>
                  <a:srgbClr val="3434C6"/>
                </a:solidFill>
              </a:rPr>
              <a:t>occaecat</a:t>
            </a:r>
            <a:r>
              <a:rPr lang="en-US" altLang="ko-KR" sz="1200" dirty="0">
                <a:solidFill>
                  <a:srgbClr val="3434C6"/>
                </a:solidFill>
              </a:rPr>
              <a:t> </a:t>
            </a:r>
            <a:r>
              <a:rPr lang="en-US" altLang="ko-KR" sz="1200" dirty="0" err="1">
                <a:solidFill>
                  <a:srgbClr val="3434C6"/>
                </a:solidFill>
              </a:rPr>
              <a:t>cupidatat</a:t>
            </a:r>
            <a:r>
              <a:rPr lang="en-US" altLang="ko-KR" sz="1200" dirty="0">
                <a:solidFill>
                  <a:srgbClr val="3434C6"/>
                </a:solidFill>
              </a:rPr>
              <a:t> non </a:t>
            </a:r>
            <a:r>
              <a:rPr lang="en-US" altLang="ko-KR" sz="1200" dirty="0" err="1">
                <a:solidFill>
                  <a:srgbClr val="3434C6"/>
                </a:solidFill>
              </a:rPr>
              <a:t>proident</a:t>
            </a:r>
            <a:r>
              <a:rPr lang="en-US" altLang="ko-KR" sz="1200" dirty="0">
                <a:solidFill>
                  <a:srgbClr val="3434C6"/>
                </a:solidFill>
              </a:rPr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7723FC0-7730-4BBC-AC42-B00FFC878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F1F33530-9A2D-4E7A-A6F3-D6DBE4DC755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97466E5C-3417-4464-A6ED-DE32924F40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574" y="4735581"/>
            <a:ext cx="1546275" cy="1546275"/>
          </a:xfrm>
          <a:prstGeom prst="rect">
            <a:avLst/>
          </a:prstGeom>
          <a:effectLst>
            <a:outerShdw dist="127000" dir="2700000" algn="tl" rotWithShape="0">
              <a:srgbClr val="3434C6"/>
            </a:outerShdw>
          </a:effectLst>
        </p:spPr>
      </p:pic>
    </p:spTree>
    <p:extLst>
      <p:ext uri="{BB962C8B-B14F-4D97-AF65-F5344CB8AC3E}">
        <p14:creationId xmlns:p14="http://schemas.microsoft.com/office/powerpoint/2010/main" val="14177278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05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C942DD3F-8E4C-49E8-95D8-77542368C994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DF1C9F6A-B1D2-4657-937B-23872B3B9CFC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05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316B4AFA-6B6F-4455-B511-277AC9EF2AFD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A279293B-004C-40AB-88D9-C60997BEFA8D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5AEC7BA-DFE1-4F2E-BC94-0C3CF7C9C7B2}"/>
              </a:ext>
            </a:extLst>
          </p:cNvPr>
          <p:cNvSpPr txBox="1"/>
          <p:nvPr/>
        </p:nvSpPr>
        <p:spPr>
          <a:xfrm>
            <a:off x="2472267" y="2705726"/>
            <a:ext cx="7247466" cy="144655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800" b="0" dirty="0">
                <a:solidFill>
                  <a:schemeClr val="bg1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AA9FC960-6345-4F1B-AF42-DC9DC0FCFC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D9B14DD3-9891-47DE-9264-C2EBD304F298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E732ED4A-8352-4BA1-A86C-6994CB0F362F}"/>
              </a:ext>
            </a:extLst>
          </p:cNvPr>
          <p:cNvSpPr/>
          <p:nvPr/>
        </p:nvSpPr>
        <p:spPr>
          <a:xfrm>
            <a:off x="4508664" y="3570863"/>
            <a:ext cx="32768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97D2DBD5-CD76-4060-B264-6E4109DA0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13" name="Rectangle 2">
            <a:extLst>
              <a:ext uri="{FF2B5EF4-FFF2-40B4-BE49-F238E27FC236}">
                <a16:creationId xmlns:a16="http://schemas.microsoft.com/office/drawing/2014/main" id="{CBE4024F-DB96-4F72-83F7-A45A4C6D2BC9}"/>
              </a:ext>
            </a:extLst>
          </p:cNvPr>
          <p:cNvSpPr/>
          <p:nvPr/>
        </p:nvSpPr>
        <p:spPr>
          <a:xfrm>
            <a:off x="3889954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Abril </a:t>
            </a:r>
            <a:r>
              <a:rPr lang="en-US" altLang="ko-KR" sz="1100" dirty="0" err="1"/>
              <a:t>Fatface</a:t>
            </a:r>
            <a:r>
              <a:rPr lang="en-US" altLang="ko-KR" sz="1100" dirty="0"/>
              <a:t> Font download by </a:t>
            </a:r>
            <a:endParaRPr lang="ko-KR" altLang="en-US" sz="1100" dirty="0"/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D178FD91-BEE6-45DF-B84D-FD1239D151E5}"/>
              </a:ext>
            </a:extLst>
          </p:cNvPr>
          <p:cNvSpPr/>
          <p:nvPr/>
        </p:nvSpPr>
        <p:spPr>
          <a:xfrm>
            <a:off x="3889954" y="3642669"/>
            <a:ext cx="529824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https://fonts.google.com/specimen/Abril+Fatface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2AB5B4AD-871D-49DB-8339-61494A216A15}"/>
              </a:ext>
            </a:extLst>
          </p:cNvPr>
          <p:cNvSpPr/>
          <p:nvPr/>
        </p:nvSpPr>
        <p:spPr>
          <a:xfrm>
            <a:off x="3889954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Montserrat Font download by </a:t>
            </a:r>
            <a:endParaRPr lang="ko-KR" altLang="en-US" sz="1100" dirty="0"/>
          </a:p>
        </p:txBody>
      </p:sp>
      <p:sp>
        <p:nvSpPr>
          <p:cNvPr id="16" name="Rectangle 9">
            <a:extLst>
              <a:ext uri="{FF2B5EF4-FFF2-40B4-BE49-F238E27FC236}">
                <a16:creationId xmlns:a16="http://schemas.microsoft.com/office/drawing/2014/main" id="{7AC79617-3D7C-4DF5-BB2E-53607C1C0519}"/>
              </a:ext>
            </a:extLst>
          </p:cNvPr>
          <p:cNvSpPr/>
          <p:nvPr/>
        </p:nvSpPr>
        <p:spPr>
          <a:xfrm>
            <a:off x="3889954" y="4427499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직사각형 24">
            <a:extLst>
              <a:ext uri="{FF2B5EF4-FFF2-40B4-BE49-F238E27FC236}">
                <a16:creationId xmlns:a16="http://schemas.microsoft.com/office/drawing/2014/main" id="{6E543AC9-3A7D-4D80-9A1F-2EBAE936C66A}"/>
              </a:ext>
            </a:extLst>
          </p:cNvPr>
          <p:cNvSpPr/>
          <p:nvPr/>
        </p:nvSpPr>
        <p:spPr>
          <a:xfrm>
            <a:off x="5770798" y="4606490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elit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B299069E-D7E7-41C1-9151-40A0C060C188}"/>
              </a:ext>
            </a:extLst>
          </p:cNvPr>
          <p:cNvSpPr/>
          <p:nvPr/>
        </p:nvSpPr>
        <p:spPr>
          <a:xfrm>
            <a:off x="5770798" y="2787949"/>
            <a:ext cx="1259658" cy="1259656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3434C6"/>
              </a:solidFill>
              <a:latin typeface="+mj-lt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C19B9487-96F3-4315-9ACD-EFF79B3C56EE}"/>
              </a:ext>
            </a:extLst>
          </p:cNvPr>
          <p:cNvGrpSpPr/>
          <p:nvPr/>
        </p:nvGrpSpPr>
        <p:grpSpPr>
          <a:xfrm>
            <a:off x="6145144" y="3148015"/>
            <a:ext cx="511634" cy="524832"/>
            <a:chOff x="2772242" y="1560385"/>
            <a:chExt cx="376198" cy="385905"/>
          </a:xfrm>
          <a:solidFill>
            <a:srgbClr val="5050FF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6F0ABAE2-4F7F-4A71-9C0C-28A03886878D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42ED28AC-DB72-4DBD-A270-3F2454BF4251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01FA485E-533A-451C-8A85-025943018784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27783E5A-9222-4962-985A-B1C5BB38135A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6DBF005B-5D92-4FD9-9333-CDC9B99E4558}"/>
              </a:ext>
            </a:extLst>
          </p:cNvPr>
          <p:cNvSpPr/>
          <p:nvPr/>
        </p:nvSpPr>
        <p:spPr>
          <a:xfrm>
            <a:off x="2626369" y="4606490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F454CBB8-B521-4A46-8B02-AFEBB60ED05D}"/>
              </a:ext>
            </a:extLst>
          </p:cNvPr>
          <p:cNvSpPr/>
          <p:nvPr/>
        </p:nvSpPr>
        <p:spPr>
          <a:xfrm>
            <a:off x="2626369" y="2787949"/>
            <a:ext cx="1259658" cy="1259656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3434C6"/>
              </a:solidFill>
              <a:latin typeface="+mj-lt"/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F061703D-18CA-4996-A7DD-6E87DF0F86F0}"/>
              </a:ext>
            </a:extLst>
          </p:cNvPr>
          <p:cNvGrpSpPr/>
          <p:nvPr/>
        </p:nvGrpSpPr>
        <p:grpSpPr>
          <a:xfrm>
            <a:off x="3055409" y="3142671"/>
            <a:ext cx="401576" cy="535520"/>
            <a:chOff x="3471472" y="902398"/>
            <a:chExt cx="295275" cy="393763"/>
          </a:xfrm>
          <a:solidFill>
            <a:srgbClr val="5050FF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BC78FD20-CF56-4211-B56F-75878BA40947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E1744F19-86C0-4AC9-B9FC-A33DCDDAC0E9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91F8F397-CE28-48E7-9EC0-B890B518E0A8}"/>
              </a:ext>
            </a:extLst>
          </p:cNvPr>
          <p:cNvSpPr/>
          <p:nvPr/>
        </p:nvSpPr>
        <p:spPr>
          <a:xfrm>
            <a:off x="8920084" y="4606490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Sed do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tempor</a:t>
            </a:r>
            <a:endParaRPr lang="en-US" altLang="ko-KR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CF8D84AD-C1D4-4A2F-8865-9D07B39C18BE}"/>
              </a:ext>
            </a:extLst>
          </p:cNvPr>
          <p:cNvSpPr/>
          <p:nvPr/>
        </p:nvSpPr>
        <p:spPr>
          <a:xfrm>
            <a:off x="8920084" y="2787949"/>
            <a:ext cx="1259658" cy="1259656"/>
          </a:xfrm>
          <a:prstGeom prst="ellipse">
            <a:avLst/>
          </a:prstGeom>
          <a:solidFill>
            <a:schemeClr val="bg1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rgbClr val="3434C6"/>
              </a:solidFill>
              <a:latin typeface="+mj-lt"/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948BF510-73ED-4DB2-A221-39AF26FFF042}"/>
              </a:ext>
            </a:extLst>
          </p:cNvPr>
          <p:cNvGrpSpPr/>
          <p:nvPr/>
        </p:nvGrpSpPr>
        <p:grpSpPr>
          <a:xfrm>
            <a:off x="9267051" y="3144874"/>
            <a:ext cx="531118" cy="531114"/>
            <a:chOff x="752656" y="1562597"/>
            <a:chExt cx="390525" cy="390525"/>
          </a:xfrm>
          <a:solidFill>
            <a:srgbClr val="5050FF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06CF035B-B2FC-4B8E-8F82-A2F991C475F0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5C4E2F9-5AA2-4808-86B1-E285C513AA1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DCD82B7E-BAF0-406A-BDD2-98AD08D5BEE1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2365E73D-6925-43E4-8DBE-F0395E80FE77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D80DF3A9-5202-4B49-AA45-596E83AF0E07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45" name="그림 44">
            <a:extLst>
              <a:ext uri="{FF2B5EF4-FFF2-40B4-BE49-F238E27FC236}">
                <a16:creationId xmlns:a16="http://schemas.microsoft.com/office/drawing/2014/main" id="{98FFAE34-25B9-4982-9ACB-ECE109CDB3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4" b="8763"/>
          <a:stretch/>
        </p:blipFill>
        <p:spPr>
          <a:xfrm>
            <a:off x="0" y="4610100"/>
            <a:ext cx="2208685" cy="2247900"/>
          </a:xfrm>
          <a:prstGeom prst="rect">
            <a:avLst/>
          </a:prstGeom>
          <a:effectLst>
            <a:outerShdw dist="127000" dir="2700000" algn="tl" rotWithShape="0">
              <a:srgbClr val="3434C6"/>
            </a:outerShdw>
          </a:effec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E27E8D57-4E3D-46C2-B6EE-BDE9FD4E5AEC}"/>
              </a:ext>
            </a:extLst>
          </p:cNvPr>
          <p:cNvSpPr txBox="1"/>
          <p:nvPr/>
        </p:nvSpPr>
        <p:spPr>
          <a:xfrm>
            <a:off x="2512069" y="1496910"/>
            <a:ext cx="8178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  <a:latin typeface="+mj-lt"/>
              </a:rPr>
              <a:t>Agenda</a:t>
            </a:r>
            <a:endParaRPr lang="ko-KR" altLang="en-US" b="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93254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DA8DD927-E1B3-43C3-87BE-03723F71D8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99" y="1016000"/>
            <a:ext cx="5022033" cy="5245100"/>
          </a:xfrm>
          <a:prstGeom prst="rect">
            <a:avLst/>
          </a:prstGeom>
          <a:effectLst>
            <a:outerShdw dist="127000" dir="2700000" algn="tl" rotWithShape="0">
              <a:srgbClr val="5050FF"/>
            </a:outerShdw>
          </a:effectLst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B68C8B9E-02C9-4732-80B7-077DED65F7B1}"/>
              </a:ext>
            </a:extLst>
          </p:cNvPr>
          <p:cNvSpPr/>
          <p:nvPr/>
        </p:nvSpPr>
        <p:spPr>
          <a:xfrm>
            <a:off x="6467929" y="3198168"/>
            <a:ext cx="4450444" cy="156966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latin typeface="+mj-lt"/>
              </a:rPr>
              <a:t>Section Break Slide</a:t>
            </a:r>
            <a:endParaRPr lang="ko-KR" altLang="en-US" sz="4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71DEC182-1038-4E17-9BA0-7051FEFEA53B}"/>
              </a:ext>
            </a:extLst>
          </p:cNvPr>
          <p:cNvSpPr/>
          <p:nvPr/>
        </p:nvSpPr>
        <p:spPr>
          <a:xfrm>
            <a:off x="6467929" y="2090172"/>
            <a:ext cx="3492498" cy="110799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6600" dirty="0">
                <a:solidFill>
                  <a:schemeClr val="bg1"/>
                </a:solidFill>
                <a:latin typeface="+mj-lt"/>
              </a:rPr>
              <a:t>01.</a:t>
            </a:r>
            <a:endParaRPr lang="ko-KR" altLang="en-US" sz="6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96077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F24737A9-D68E-4309-AE63-ADA671F9EC9B}"/>
              </a:ext>
            </a:extLst>
          </p:cNvPr>
          <p:cNvSpPr txBox="1"/>
          <p:nvPr/>
        </p:nvSpPr>
        <p:spPr>
          <a:xfrm>
            <a:off x="2438400" y="1778400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3434C6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rgbClr val="3434C6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63B5429-5F11-4040-8504-CF792B933D59}"/>
              </a:ext>
            </a:extLst>
          </p:cNvPr>
          <p:cNvSpPr txBox="1"/>
          <p:nvPr/>
        </p:nvSpPr>
        <p:spPr>
          <a:xfrm>
            <a:off x="723900" y="3977026"/>
            <a:ext cx="25654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3434C6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434C6"/>
                </a:solidFill>
              </a:rPr>
              <a:t>amet</a:t>
            </a:r>
            <a:r>
              <a:rPr lang="en-US" altLang="ko-KR" sz="1600" dirty="0">
                <a:solidFill>
                  <a:srgbClr val="3434C6"/>
                </a:solidFill>
              </a:rPr>
              <a:t>, </a:t>
            </a:r>
            <a:r>
              <a:rPr lang="en-US" altLang="ko-KR" sz="1600" dirty="0" err="1">
                <a:solidFill>
                  <a:srgbClr val="3434C6"/>
                </a:solidFill>
              </a:rPr>
              <a:t>consectetur</a:t>
            </a:r>
            <a:r>
              <a:rPr lang="en-US" altLang="ko-KR" sz="1600" dirty="0">
                <a:solidFill>
                  <a:srgbClr val="3434C6"/>
                </a:solidFill>
              </a:rPr>
              <a:t> </a:t>
            </a:r>
            <a:r>
              <a:rPr lang="en-US" altLang="ko-KR" sz="1600" dirty="0" err="1">
                <a:solidFill>
                  <a:srgbClr val="3434C6"/>
                </a:solidFill>
              </a:rPr>
              <a:t>adipisicing</a:t>
            </a:r>
            <a:r>
              <a:rPr lang="en-US" altLang="ko-KR" sz="1600" dirty="0">
                <a:solidFill>
                  <a:srgbClr val="3434C6"/>
                </a:solidFill>
              </a:rPr>
              <a:t> </a:t>
            </a:r>
            <a:r>
              <a:rPr lang="en-US" altLang="ko-KR" sz="1600" dirty="0" err="1">
                <a:solidFill>
                  <a:srgbClr val="3434C6"/>
                </a:solidFill>
              </a:rPr>
              <a:t>elit</a:t>
            </a:r>
            <a:r>
              <a:rPr lang="en-US" altLang="ko-KR" sz="1600" dirty="0">
                <a:solidFill>
                  <a:srgbClr val="3434C6"/>
                </a:solidFill>
              </a:rPr>
              <a:t>, sed do </a:t>
            </a:r>
            <a:r>
              <a:rPr lang="en-US" altLang="ko-KR" sz="1600" dirty="0" err="1">
                <a:solidFill>
                  <a:srgbClr val="3434C6"/>
                </a:solidFill>
              </a:rPr>
              <a:t>eiusmod</a:t>
            </a:r>
            <a:r>
              <a:rPr lang="en-US" altLang="ko-KR" sz="1600" dirty="0">
                <a:solidFill>
                  <a:srgbClr val="3434C6"/>
                </a:solidFill>
              </a:rPr>
              <a:t> </a:t>
            </a:r>
            <a:r>
              <a:rPr lang="en-US" altLang="ko-KR" sz="1600" dirty="0" err="1">
                <a:solidFill>
                  <a:srgbClr val="3434C6"/>
                </a:solidFill>
              </a:rPr>
              <a:t>tempor</a:t>
            </a:r>
            <a:endParaRPr lang="ko-KR" altLang="en-US" sz="1600" dirty="0">
              <a:solidFill>
                <a:srgbClr val="3434C6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AC6BD3B-9F35-49A4-A80B-CA97D9DDC52B}"/>
              </a:ext>
            </a:extLst>
          </p:cNvPr>
          <p:cNvSpPr/>
          <p:nvPr/>
        </p:nvSpPr>
        <p:spPr>
          <a:xfrm>
            <a:off x="723899" y="3629125"/>
            <a:ext cx="2565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434C6"/>
                </a:solidFill>
                <a:latin typeface="+mj-lt"/>
              </a:rPr>
              <a:t>Lorem ipsum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0E9453C-4936-4985-B9F8-AC61217D69D3}"/>
              </a:ext>
            </a:extLst>
          </p:cNvPr>
          <p:cNvSpPr/>
          <p:nvPr/>
        </p:nvSpPr>
        <p:spPr>
          <a:xfrm>
            <a:off x="723899" y="3108980"/>
            <a:ext cx="2565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3434C6"/>
                </a:solidFill>
                <a:latin typeface="+mj-lt"/>
              </a:rPr>
              <a:t>01.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EF9B16A-CC1C-4226-9A40-0356C4E6E414}"/>
              </a:ext>
            </a:extLst>
          </p:cNvPr>
          <p:cNvSpPr txBox="1"/>
          <p:nvPr/>
        </p:nvSpPr>
        <p:spPr>
          <a:xfrm>
            <a:off x="3450167" y="3977026"/>
            <a:ext cx="25654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3434C6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434C6"/>
                </a:solidFill>
              </a:rPr>
              <a:t>amet</a:t>
            </a:r>
            <a:r>
              <a:rPr lang="en-US" altLang="ko-KR" sz="1600" dirty="0">
                <a:solidFill>
                  <a:srgbClr val="3434C6"/>
                </a:solidFill>
              </a:rPr>
              <a:t>, </a:t>
            </a:r>
            <a:r>
              <a:rPr lang="en-US" altLang="ko-KR" sz="1600" dirty="0" err="1">
                <a:solidFill>
                  <a:srgbClr val="3434C6"/>
                </a:solidFill>
              </a:rPr>
              <a:t>consectetur</a:t>
            </a:r>
            <a:r>
              <a:rPr lang="en-US" altLang="ko-KR" sz="1600" dirty="0">
                <a:solidFill>
                  <a:srgbClr val="3434C6"/>
                </a:solidFill>
              </a:rPr>
              <a:t> </a:t>
            </a:r>
            <a:r>
              <a:rPr lang="en-US" altLang="ko-KR" sz="1600" dirty="0" err="1">
                <a:solidFill>
                  <a:srgbClr val="3434C6"/>
                </a:solidFill>
              </a:rPr>
              <a:t>adipisicing</a:t>
            </a:r>
            <a:r>
              <a:rPr lang="en-US" altLang="ko-KR" sz="1600" dirty="0">
                <a:solidFill>
                  <a:srgbClr val="3434C6"/>
                </a:solidFill>
              </a:rPr>
              <a:t> </a:t>
            </a:r>
            <a:r>
              <a:rPr lang="en-US" altLang="ko-KR" sz="1600" dirty="0" err="1">
                <a:solidFill>
                  <a:srgbClr val="3434C6"/>
                </a:solidFill>
              </a:rPr>
              <a:t>elit</a:t>
            </a:r>
            <a:r>
              <a:rPr lang="en-US" altLang="ko-KR" sz="1600" dirty="0">
                <a:solidFill>
                  <a:srgbClr val="3434C6"/>
                </a:solidFill>
              </a:rPr>
              <a:t>, sed do </a:t>
            </a:r>
            <a:r>
              <a:rPr lang="en-US" altLang="ko-KR" sz="1600" dirty="0" err="1">
                <a:solidFill>
                  <a:srgbClr val="3434C6"/>
                </a:solidFill>
              </a:rPr>
              <a:t>eiusmod</a:t>
            </a:r>
            <a:r>
              <a:rPr lang="en-US" altLang="ko-KR" sz="1600" dirty="0">
                <a:solidFill>
                  <a:srgbClr val="3434C6"/>
                </a:solidFill>
              </a:rPr>
              <a:t> </a:t>
            </a:r>
            <a:r>
              <a:rPr lang="en-US" altLang="ko-KR" sz="1600" dirty="0" err="1">
                <a:solidFill>
                  <a:srgbClr val="3434C6"/>
                </a:solidFill>
              </a:rPr>
              <a:t>tempor</a:t>
            </a:r>
            <a:endParaRPr lang="ko-KR" altLang="en-US" sz="1600" dirty="0">
              <a:solidFill>
                <a:srgbClr val="3434C6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99FAF84D-9452-4265-810E-E43546F5916E}"/>
              </a:ext>
            </a:extLst>
          </p:cNvPr>
          <p:cNvSpPr/>
          <p:nvPr/>
        </p:nvSpPr>
        <p:spPr>
          <a:xfrm>
            <a:off x="3450166" y="3629125"/>
            <a:ext cx="2565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434C6"/>
                </a:solidFill>
                <a:latin typeface="+mj-lt"/>
              </a:rPr>
              <a:t>Lorem ipsum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A55868B1-63E7-4701-ABE3-7FDD19B72647}"/>
              </a:ext>
            </a:extLst>
          </p:cNvPr>
          <p:cNvSpPr/>
          <p:nvPr/>
        </p:nvSpPr>
        <p:spPr>
          <a:xfrm>
            <a:off x="3450166" y="3108980"/>
            <a:ext cx="2565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3434C6"/>
                </a:solidFill>
                <a:latin typeface="+mj-lt"/>
              </a:rPr>
              <a:t>02.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2419772-13F7-4E82-8820-D03F8D4B7D93}"/>
              </a:ext>
            </a:extLst>
          </p:cNvPr>
          <p:cNvSpPr txBox="1"/>
          <p:nvPr/>
        </p:nvSpPr>
        <p:spPr>
          <a:xfrm>
            <a:off x="6176434" y="3977026"/>
            <a:ext cx="25654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3434C6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434C6"/>
                </a:solidFill>
              </a:rPr>
              <a:t>amet</a:t>
            </a:r>
            <a:r>
              <a:rPr lang="en-US" altLang="ko-KR" sz="1600" dirty="0">
                <a:solidFill>
                  <a:srgbClr val="3434C6"/>
                </a:solidFill>
              </a:rPr>
              <a:t>, </a:t>
            </a:r>
            <a:r>
              <a:rPr lang="en-US" altLang="ko-KR" sz="1600" dirty="0" err="1">
                <a:solidFill>
                  <a:srgbClr val="3434C6"/>
                </a:solidFill>
              </a:rPr>
              <a:t>consectetur</a:t>
            </a:r>
            <a:r>
              <a:rPr lang="en-US" altLang="ko-KR" sz="1600" dirty="0">
                <a:solidFill>
                  <a:srgbClr val="3434C6"/>
                </a:solidFill>
              </a:rPr>
              <a:t> </a:t>
            </a:r>
            <a:r>
              <a:rPr lang="en-US" altLang="ko-KR" sz="1600" dirty="0" err="1">
                <a:solidFill>
                  <a:srgbClr val="3434C6"/>
                </a:solidFill>
              </a:rPr>
              <a:t>adipisicing</a:t>
            </a:r>
            <a:r>
              <a:rPr lang="en-US" altLang="ko-KR" sz="1600" dirty="0">
                <a:solidFill>
                  <a:srgbClr val="3434C6"/>
                </a:solidFill>
              </a:rPr>
              <a:t> </a:t>
            </a:r>
            <a:r>
              <a:rPr lang="en-US" altLang="ko-KR" sz="1600" dirty="0" err="1">
                <a:solidFill>
                  <a:srgbClr val="3434C6"/>
                </a:solidFill>
              </a:rPr>
              <a:t>elit</a:t>
            </a:r>
            <a:r>
              <a:rPr lang="en-US" altLang="ko-KR" sz="1600" dirty="0">
                <a:solidFill>
                  <a:srgbClr val="3434C6"/>
                </a:solidFill>
              </a:rPr>
              <a:t>, sed do </a:t>
            </a:r>
            <a:r>
              <a:rPr lang="en-US" altLang="ko-KR" sz="1600" dirty="0" err="1">
                <a:solidFill>
                  <a:srgbClr val="3434C6"/>
                </a:solidFill>
              </a:rPr>
              <a:t>eiusmod</a:t>
            </a:r>
            <a:r>
              <a:rPr lang="en-US" altLang="ko-KR" sz="1600" dirty="0">
                <a:solidFill>
                  <a:srgbClr val="3434C6"/>
                </a:solidFill>
              </a:rPr>
              <a:t> </a:t>
            </a:r>
            <a:r>
              <a:rPr lang="en-US" altLang="ko-KR" sz="1600" dirty="0" err="1">
                <a:solidFill>
                  <a:srgbClr val="3434C6"/>
                </a:solidFill>
              </a:rPr>
              <a:t>tempor</a:t>
            </a:r>
            <a:endParaRPr lang="ko-KR" altLang="en-US" sz="1600" dirty="0">
              <a:solidFill>
                <a:srgbClr val="3434C6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C513CA1B-2861-4F6F-AAB5-78092C39C8B7}"/>
              </a:ext>
            </a:extLst>
          </p:cNvPr>
          <p:cNvSpPr/>
          <p:nvPr/>
        </p:nvSpPr>
        <p:spPr>
          <a:xfrm>
            <a:off x="6176433" y="3629125"/>
            <a:ext cx="2565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434C6"/>
                </a:solidFill>
                <a:latin typeface="+mj-lt"/>
              </a:rPr>
              <a:t>Lorem ipsum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4DACBFE6-EA43-4518-BAF1-22D426646340}"/>
              </a:ext>
            </a:extLst>
          </p:cNvPr>
          <p:cNvSpPr/>
          <p:nvPr/>
        </p:nvSpPr>
        <p:spPr>
          <a:xfrm>
            <a:off x="6176433" y="3108980"/>
            <a:ext cx="2565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3434C6"/>
                </a:solidFill>
                <a:latin typeface="+mj-lt"/>
              </a:rPr>
              <a:t>03.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4AEDF3F-D18E-4CDF-BECB-AB10D7459711}"/>
              </a:ext>
            </a:extLst>
          </p:cNvPr>
          <p:cNvSpPr txBox="1"/>
          <p:nvPr/>
        </p:nvSpPr>
        <p:spPr>
          <a:xfrm>
            <a:off x="8902700" y="3977026"/>
            <a:ext cx="25654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dirty="0">
                <a:solidFill>
                  <a:srgbClr val="3434C6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434C6"/>
                </a:solidFill>
              </a:rPr>
              <a:t>amet</a:t>
            </a:r>
            <a:r>
              <a:rPr lang="en-US" altLang="ko-KR" sz="1600" dirty="0">
                <a:solidFill>
                  <a:srgbClr val="3434C6"/>
                </a:solidFill>
              </a:rPr>
              <a:t>, </a:t>
            </a:r>
            <a:r>
              <a:rPr lang="en-US" altLang="ko-KR" sz="1600" dirty="0" err="1">
                <a:solidFill>
                  <a:srgbClr val="3434C6"/>
                </a:solidFill>
              </a:rPr>
              <a:t>consectetur</a:t>
            </a:r>
            <a:r>
              <a:rPr lang="en-US" altLang="ko-KR" sz="1600" dirty="0">
                <a:solidFill>
                  <a:srgbClr val="3434C6"/>
                </a:solidFill>
              </a:rPr>
              <a:t> </a:t>
            </a:r>
            <a:r>
              <a:rPr lang="en-US" altLang="ko-KR" sz="1600" dirty="0" err="1">
                <a:solidFill>
                  <a:srgbClr val="3434C6"/>
                </a:solidFill>
              </a:rPr>
              <a:t>adipisicing</a:t>
            </a:r>
            <a:r>
              <a:rPr lang="en-US" altLang="ko-KR" sz="1600" dirty="0">
                <a:solidFill>
                  <a:srgbClr val="3434C6"/>
                </a:solidFill>
              </a:rPr>
              <a:t> </a:t>
            </a:r>
            <a:r>
              <a:rPr lang="en-US" altLang="ko-KR" sz="1600" dirty="0" err="1">
                <a:solidFill>
                  <a:srgbClr val="3434C6"/>
                </a:solidFill>
              </a:rPr>
              <a:t>elit</a:t>
            </a:r>
            <a:r>
              <a:rPr lang="en-US" altLang="ko-KR" sz="1600" dirty="0">
                <a:solidFill>
                  <a:srgbClr val="3434C6"/>
                </a:solidFill>
              </a:rPr>
              <a:t>, sed do </a:t>
            </a:r>
            <a:r>
              <a:rPr lang="en-US" altLang="ko-KR" sz="1600" dirty="0" err="1">
                <a:solidFill>
                  <a:srgbClr val="3434C6"/>
                </a:solidFill>
              </a:rPr>
              <a:t>eiusmod</a:t>
            </a:r>
            <a:r>
              <a:rPr lang="en-US" altLang="ko-KR" sz="1600" dirty="0">
                <a:solidFill>
                  <a:srgbClr val="3434C6"/>
                </a:solidFill>
              </a:rPr>
              <a:t> </a:t>
            </a:r>
            <a:r>
              <a:rPr lang="en-US" altLang="ko-KR" sz="1600" dirty="0" err="1">
                <a:solidFill>
                  <a:srgbClr val="3434C6"/>
                </a:solidFill>
              </a:rPr>
              <a:t>tempor</a:t>
            </a:r>
            <a:endParaRPr lang="ko-KR" altLang="en-US" sz="1600" dirty="0">
              <a:solidFill>
                <a:srgbClr val="3434C6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9FE35953-8140-4B23-8B7C-99BE508EE6DE}"/>
              </a:ext>
            </a:extLst>
          </p:cNvPr>
          <p:cNvSpPr/>
          <p:nvPr/>
        </p:nvSpPr>
        <p:spPr>
          <a:xfrm>
            <a:off x="8902699" y="3629125"/>
            <a:ext cx="25654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3434C6"/>
                </a:solidFill>
                <a:latin typeface="+mj-lt"/>
              </a:rPr>
              <a:t>Lorem ipsum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DB6764D2-C08F-482D-82A2-85161DC50741}"/>
              </a:ext>
            </a:extLst>
          </p:cNvPr>
          <p:cNvSpPr/>
          <p:nvPr/>
        </p:nvSpPr>
        <p:spPr>
          <a:xfrm>
            <a:off x="8902699" y="3108980"/>
            <a:ext cx="2565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3434C6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1075685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F2D3F98-2E47-488E-8343-CC95FABBAB0E}"/>
              </a:ext>
            </a:extLst>
          </p:cNvPr>
          <p:cNvSpPr txBox="1"/>
          <p:nvPr/>
        </p:nvSpPr>
        <p:spPr>
          <a:xfrm>
            <a:off x="6096000" y="2368782"/>
            <a:ext cx="4684770" cy="193899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adipisicing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elit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, sed do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eiusmod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tempor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incididunt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ut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labore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 et dolore magna </a:t>
            </a:r>
            <a:r>
              <a:rPr lang="en-US" altLang="ko-KR" sz="2400" dirty="0" err="1">
                <a:solidFill>
                  <a:schemeClr val="bg1"/>
                </a:solidFill>
                <a:latin typeface="+mj-lt"/>
              </a:rPr>
              <a:t>aliqua</a:t>
            </a:r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.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8999DF-A414-48AA-AB34-CF1334CEF748}"/>
              </a:ext>
            </a:extLst>
          </p:cNvPr>
          <p:cNvSpPr txBox="1"/>
          <p:nvPr/>
        </p:nvSpPr>
        <p:spPr>
          <a:xfrm>
            <a:off x="6096000" y="4611641"/>
            <a:ext cx="4684770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- john doe</a:t>
            </a: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C3782A3E-6024-4718-AB23-88AB4FABF0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0" y="1753916"/>
            <a:ext cx="392170" cy="284728"/>
          </a:xfrm>
          <a:prstGeom prst="rect">
            <a:avLst/>
          </a:prstGeom>
        </p:spPr>
      </p:pic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D205528-FD6E-4581-AAE5-42FDC56586C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1308523F-150F-401E-A36C-35005C0315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712" y="4123108"/>
            <a:ext cx="1996528" cy="2463800"/>
          </a:xfrm>
          <a:prstGeom prst="rect">
            <a:avLst/>
          </a:prstGeom>
          <a:effectLst>
            <a:outerShdw dist="127000" dir="2700000" algn="tl" rotWithShape="0">
              <a:srgbClr val="5050FF"/>
            </a:outerShdw>
          </a:effectLst>
        </p:spPr>
      </p:pic>
    </p:spTree>
    <p:extLst>
      <p:ext uri="{BB962C8B-B14F-4D97-AF65-F5344CB8AC3E}">
        <p14:creationId xmlns:p14="http://schemas.microsoft.com/office/powerpoint/2010/main" val="424377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39A15CFF-8B35-448D-AFED-463CB4E0D187}"/>
              </a:ext>
            </a:extLst>
          </p:cNvPr>
          <p:cNvSpPr txBox="1"/>
          <p:nvPr/>
        </p:nvSpPr>
        <p:spPr>
          <a:xfrm>
            <a:off x="1254253" y="4440394"/>
            <a:ext cx="500278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dirty="0"/>
              <a:t>Lorem </a:t>
            </a:r>
            <a:r>
              <a:rPr lang="en-US" altLang="ko-KR"/>
              <a:t>ipsum dolor</a:t>
            </a:r>
            <a:endParaRPr lang="en-US" altLang="ko-KR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3E6E3F8-5D7D-4F86-92E4-3DDA198C5423}"/>
              </a:ext>
            </a:extLst>
          </p:cNvPr>
          <p:cNvSpPr txBox="1"/>
          <p:nvPr/>
        </p:nvSpPr>
        <p:spPr>
          <a:xfrm>
            <a:off x="1254252" y="4875349"/>
            <a:ext cx="5002789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just"/>
            <a:r>
              <a:rPr lang="en-US" altLang="ko-KR" sz="1800" dirty="0">
                <a:solidFill>
                  <a:schemeClr val="bg1"/>
                </a:solidFill>
              </a:rPr>
              <a:t>Sed do </a:t>
            </a:r>
            <a:r>
              <a:rPr lang="en-US" altLang="ko-KR" sz="1800" dirty="0" err="1">
                <a:solidFill>
                  <a:schemeClr val="bg1"/>
                </a:solidFill>
              </a:rPr>
              <a:t>eiusmod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tempor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incididunt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ut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labore</a:t>
            </a:r>
            <a:r>
              <a:rPr lang="en-US" altLang="ko-KR" sz="1800" dirty="0">
                <a:solidFill>
                  <a:schemeClr val="bg1"/>
                </a:solidFill>
              </a:rPr>
              <a:t> et dolore magna </a:t>
            </a:r>
            <a:r>
              <a:rPr lang="en-US" altLang="ko-KR" sz="1800" dirty="0" err="1">
                <a:solidFill>
                  <a:schemeClr val="bg1"/>
                </a:solidFill>
              </a:rPr>
              <a:t>aliqua</a:t>
            </a:r>
            <a:r>
              <a:rPr lang="en-US" altLang="ko-KR" sz="1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1C04561-1E5D-43F1-BC36-1E1A6B435939}"/>
              </a:ext>
            </a:extLst>
          </p:cNvPr>
          <p:cNvSpPr txBox="1"/>
          <p:nvPr/>
        </p:nvSpPr>
        <p:spPr>
          <a:xfrm>
            <a:off x="1254252" y="2140014"/>
            <a:ext cx="5015919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Make Your Title</a:t>
            </a:r>
            <a:endParaRPr lang="ko-KR" alt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C15ECB6-2133-4256-954A-E03C2EF01C00}"/>
              </a:ext>
            </a:extLst>
          </p:cNvPr>
          <p:cNvSpPr txBox="1"/>
          <p:nvPr/>
        </p:nvSpPr>
        <p:spPr>
          <a:xfrm>
            <a:off x="1254253" y="3103504"/>
            <a:ext cx="500278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dirty="0"/>
              <a:t>Lorem </a:t>
            </a:r>
            <a:r>
              <a:rPr lang="en-US" altLang="ko-KR"/>
              <a:t>ipsum dolor</a:t>
            </a:r>
            <a:endParaRPr lang="en-US" altLang="ko-KR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C24F364-5797-41E9-ABE7-C2AABB2BD2C1}"/>
              </a:ext>
            </a:extLst>
          </p:cNvPr>
          <p:cNvSpPr txBox="1"/>
          <p:nvPr/>
        </p:nvSpPr>
        <p:spPr>
          <a:xfrm>
            <a:off x="1254252" y="3538459"/>
            <a:ext cx="5002789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just"/>
            <a:r>
              <a:rPr lang="en-US" altLang="ko-KR" sz="18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800" dirty="0" err="1">
                <a:solidFill>
                  <a:schemeClr val="bg1"/>
                </a:solidFill>
              </a:rPr>
              <a:t>amet</a:t>
            </a:r>
            <a:r>
              <a:rPr lang="en-US" altLang="ko-KR" sz="1800" dirty="0">
                <a:solidFill>
                  <a:schemeClr val="bg1"/>
                </a:solidFill>
              </a:rPr>
              <a:t>, </a:t>
            </a:r>
            <a:r>
              <a:rPr lang="en-US" altLang="ko-KR" sz="1800" dirty="0" err="1">
                <a:solidFill>
                  <a:schemeClr val="bg1"/>
                </a:solidFill>
              </a:rPr>
              <a:t>consectetur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adipiscing</a:t>
            </a:r>
            <a:r>
              <a:rPr lang="en-US" altLang="ko-KR" sz="1800" dirty="0">
                <a:solidFill>
                  <a:schemeClr val="bg1"/>
                </a:solidFill>
              </a:rPr>
              <a:t> </a:t>
            </a:r>
            <a:r>
              <a:rPr lang="en-US" altLang="ko-KR" sz="1800" dirty="0" err="1">
                <a:solidFill>
                  <a:schemeClr val="bg1"/>
                </a:solidFill>
              </a:rPr>
              <a:t>elit</a:t>
            </a:r>
            <a:endParaRPr lang="en-US" altLang="ko-KR" sz="1800" dirty="0">
              <a:solidFill>
                <a:schemeClr val="bg1"/>
              </a:solidFill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DF55CFE7-11BA-45B3-8C37-F2C6971D1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9D6F47ED-EDF9-4238-959E-8A586F9423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07" y="4184790"/>
            <a:ext cx="2435480" cy="2463800"/>
          </a:xfrm>
          <a:prstGeom prst="rect">
            <a:avLst/>
          </a:prstGeom>
          <a:effectLst>
            <a:outerShdw dist="127000" dir="2700000" algn="tl" rotWithShape="0">
              <a:srgbClr val="3434C6"/>
            </a:outerShdw>
          </a:effectLst>
        </p:spPr>
      </p:pic>
    </p:spTree>
    <p:extLst>
      <p:ext uri="{BB962C8B-B14F-4D97-AF65-F5344CB8AC3E}">
        <p14:creationId xmlns:p14="http://schemas.microsoft.com/office/powerpoint/2010/main" val="739262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073F29E9-7B2F-4D51-96E4-92B3007DAD1F}"/>
              </a:ext>
            </a:extLst>
          </p:cNvPr>
          <p:cNvSpPr txBox="1"/>
          <p:nvPr/>
        </p:nvSpPr>
        <p:spPr>
          <a:xfrm>
            <a:off x="1166164" y="600524"/>
            <a:ext cx="8305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3434C6"/>
                </a:solidFill>
              </a:rPr>
              <a:t>Subject Title</a:t>
            </a:r>
            <a:endParaRPr lang="ko-KR" altLang="en-US" dirty="0">
              <a:solidFill>
                <a:srgbClr val="3434C6"/>
              </a:solidFill>
            </a:endParaRPr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17B9F010-313A-4D6D-B52D-DBDEADF63BCB}"/>
              </a:ext>
            </a:extLst>
          </p:cNvPr>
          <p:cNvSpPr/>
          <p:nvPr/>
        </p:nvSpPr>
        <p:spPr>
          <a:xfrm>
            <a:off x="6961562" y="2711658"/>
            <a:ext cx="4479280" cy="1434684"/>
          </a:xfrm>
          <a:custGeom>
            <a:avLst/>
            <a:gdLst>
              <a:gd name="connsiteX0" fmla="*/ 0 w 4062390"/>
              <a:gd name="connsiteY0" fmla="*/ 0 h 1301157"/>
              <a:gd name="connsiteX1" fmla="*/ 1257710 w 4062390"/>
              <a:gd name="connsiteY1" fmla="*/ 0 h 1301157"/>
              <a:gd name="connsiteX2" fmla="*/ 1257710 w 4062390"/>
              <a:gd name="connsiteY2" fmla="*/ 1 h 1301157"/>
              <a:gd name="connsiteX3" fmla="*/ 3411811 w 4062390"/>
              <a:gd name="connsiteY3" fmla="*/ 1 h 1301157"/>
              <a:gd name="connsiteX4" fmla="*/ 4062390 w 4062390"/>
              <a:gd name="connsiteY4" fmla="*/ 650579 h 1301157"/>
              <a:gd name="connsiteX5" fmla="*/ 3411811 w 4062390"/>
              <a:gd name="connsiteY5" fmla="*/ 1301157 h 1301157"/>
              <a:gd name="connsiteX6" fmla="*/ 1257710 w 4062390"/>
              <a:gd name="connsiteY6" fmla="*/ 1301157 h 1301157"/>
              <a:gd name="connsiteX7" fmla="*/ 1117858 w 4062390"/>
              <a:gd name="connsiteY7" fmla="*/ 1301157 h 1301157"/>
              <a:gd name="connsiteX8" fmla="*/ 0 w 4062390"/>
              <a:gd name="connsiteY8" fmla="*/ 1301157 h 1301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62390" h="1301157">
                <a:moveTo>
                  <a:pt x="0" y="0"/>
                </a:moveTo>
                <a:lnTo>
                  <a:pt x="1257710" y="0"/>
                </a:lnTo>
                <a:lnTo>
                  <a:pt x="1257710" y="1"/>
                </a:lnTo>
                <a:lnTo>
                  <a:pt x="3411811" y="1"/>
                </a:lnTo>
                <a:cubicBezTo>
                  <a:pt x="3771116" y="1"/>
                  <a:pt x="4062390" y="291275"/>
                  <a:pt x="4062390" y="650579"/>
                </a:cubicBezTo>
                <a:cubicBezTo>
                  <a:pt x="4062390" y="1009883"/>
                  <a:pt x="3771116" y="1301157"/>
                  <a:pt x="3411811" y="1301157"/>
                </a:cubicBezTo>
                <a:lnTo>
                  <a:pt x="1257710" y="1301157"/>
                </a:lnTo>
                <a:lnTo>
                  <a:pt x="1117858" y="1301157"/>
                </a:lnTo>
                <a:lnTo>
                  <a:pt x="0" y="1301157"/>
                </a:lnTo>
                <a:close/>
              </a:path>
            </a:pathLst>
          </a:custGeom>
          <a:solidFill>
            <a:srgbClr val="5050FF"/>
          </a:solidFill>
          <a:ln w="9525" cap="flat">
            <a:noFill/>
            <a:prstDash val="solid"/>
            <a:miter/>
          </a:ln>
        </p:spPr>
        <p:txBody>
          <a:bodyPr wrap="square" lIns="1080000" tIns="36000" rIns="86400" bIns="36000" rtlCol="0" anchor="ctr">
            <a:noAutofit/>
          </a:bodyPr>
          <a:lstStyle/>
          <a:p>
            <a:r>
              <a:rPr lang="en-US" altLang="ko-KR" sz="240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EC066156-3087-4915-BE03-BC147917F5AD}"/>
              </a:ext>
            </a:extLst>
          </p:cNvPr>
          <p:cNvSpPr/>
          <p:nvPr/>
        </p:nvSpPr>
        <p:spPr>
          <a:xfrm>
            <a:off x="3083716" y="2711658"/>
            <a:ext cx="4571235" cy="1434684"/>
          </a:xfrm>
          <a:custGeom>
            <a:avLst/>
            <a:gdLst>
              <a:gd name="connsiteX0" fmla="*/ 0 w 4145787"/>
              <a:gd name="connsiteY0" fmla="*/ 0 h 1301157"/>
              <a:gd name="connsiteX1" fmla="*/ 1257710 w 4145787"/>
              <a:gd name="connsiteY1" fmla="*/ 0 h 1301157"/>
              <a:gd name="connsiteX2" fmla="*/ 1257710 w 4145787"/>
              <a:gd name="connsiteY2" fmla="*/ 1 h 1301157"/>
              <a:gd name="connsiteX3" fmla="*/ 3495209 w 4145787"/>
              <a:gd name="connsiteY3" fmla="*/ 1 h 1301157"/>
              <a:gd name="connsiteX4" fmla="*/ 4145787 w 4145787"/>
              <a:gd name="connsiteY4" fmla="*/ 650579 h 1301157"/>
              <a:gd name="connsiteX5" fmla="*/ 3495209 w 4145787"/>
              <a:gd name="connsiteY5" fmla="*/ 1301157 h 1301157"/>
              <a:gd name="connsiteX6" fmla="*/ 1257710 w 4145787"/>
              <a:gd name="connsiteY6" fmla="*/ 1301157 h 1301157"/>
              <a:gd name="connsiteX7" fmla="*/ 1201255 w 4145787"/>
              <a:gd name="connsiteY7" fmla="*/ 1301157 h 1301157"/>
              <a:gd name="connsiteX8" fmla="*/ 0 w 4145787"/>
              <a:gd name="connsiteY8" fmla="*/ 1301157 h 1301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45787" h="1301157">
                <a:moveTo>
                  <a:pt x="0" y="0"/>
                </a:moveTo>
                <a:lnTo>
                  <a:pt x="1257710" y="0"/>
                </a:lnTo>
                <a:lnTo>
                  <a:pt x="1257710" y="1"/>
                </a:lnTo>
                <a:lnTo>
                  <a:pt x="3495209" y="1"/>
                </a:lnTo>
                <a:cubicBezTo>
                  <a:pt x="3854513" y="1"/>
                  <a:pt x="4145787" y="291275"/>
                  <a:pt x="4145787" y="650579"/>
                </a:cubicBezTo>
                <a:cubicBezTo>
                  <a:pt x="4145787" y="1009883"/>
                  <a:pt x="3854513" y="1301157"/>
                  <a:pt x="3495209" y="1301157"/>
                </a:cubicBezTo>
                <a:lnTo>
                  <a:pt x="1257710" y="1301157"/>
                </a:lnTo>
                <a:lnTo>
                  <a:pt x="1201255" y="1301157"/>
                </a:lnTo>
                <a:lnTo>
                  <a:pt x="0" y="1301157"/>
                </a:lnTo>
                <a:close/>
              </a:path>
            </a:pathLst>
          </a:custGeom>
          <a:solidFill>
            <a:srgbClr val="3434C6"/>
          </a:solidFill>
          <a:ln w="9525" cap="flat">
            <a:noFill/>
            <a:prstDash val="solid"/>
            <a:miter/>
          </a:ln>
        </p:spPr>
        <p:txBody>
          <a:bodyPr wrap="square" lIns="1080000" tIns="36000" rIns="86400" bIns="36000" rtlCol="0" anchor="ctr">
            <a:noAutofit/>
          </a:bodyPr>
          <a:lstStyle/>
          <a:p>
            <a:r>
              <a:rPr lang="en-US" altLang="ko-KR" sz="240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6FBE9C8B-83E7-480A-B746-26C3B32DEDFC}"/>
              </a:ext>
            </a:extLst>
          </p:cNvPr>
          <p:cNvSpPr/>
          <p:nvPr/>
        </p:nvSpPr>
        <p:spPr>
          <a:xfrm>
            <a:off x="0" y="2711658"/>
            <a:ext cx="3931309" cy="1434685"/>
          </a:xfrm>
          <a:custGeom>
            <a:avLst/>
            <a:gdLst>
              <a:gd name="connsiteX0" fmla="*/ 0 w 3565419"/>
              <a:gd name="connsiteY0" fmla="*/ 0 h 1301158"/>
              <a:gd name="connsiteX1" fmla="*/ 690705 w 3565419"/>
              <a:gd name="connsiteY1" fmla="*/ 0 h 1301158"/>
              <a:gd name="connsiteX2" fmla="*/ 1155031 w 3565419"/>
              <a:gd name="connsiteY2" fmla="*/ 0 h 1301158"/>
              <a:gd name="connsiteX3" fmla="*/ 1467862 w 3565419"/>
              <a:gd name="connsiteY3" fmla="*/ 0 h 1301158"/>
              <a:gd name="connsiteX4" fmla="*/ 1467862 w 3565419"/>
              <a:gd name="connsiteY4" fmla="*/ 1 h 1301158"/>
              <a:gd name="connsiteX5" fmla="*/ 2914840 w 3565419"/>
              <a:gd name="connsiteY5" fmla="*/ 1 h 1301158"/>
              <a:gd name="connsiteX6" fmla="*/ 3565419 w 3565419"/>
              <a:gd name="connsiteY6" fmla="*/ 650579 h 1301158"/>
              <a:gd name="connsiteX7" fmla="*/ 2914840 w 3565419"/>
              <a:gd name="connsiteY7" fmla="*/ 1301158 h 1301158"/>
              <a:gd name="connsiteX8" fmla="*/ 1168678 w 3565419"/>
              <a:gd name="connsiteY8" fmla="*/ 1301158 h 1301158"/>
              <a:gd name="connsiteX9" fmla="*/ 1168678 w 3565419"/>
              <a:gd name="connsiteY9" fmla="*/ 1301157 h 1301158"/>
              <a:gd name="connsiteX10" fmla="*/ 1155031 w 3565419"/>
              <a:gd name="connsiteY10" fmla="*/ 1301157 h 1301158"/>
              <a:gd name="connsiteX11" fmla="*/ 1155031 w 3565419"/>
              <a:gd name="connsiteY11" fmla="*/ 1301157 h 1301158"/>
              <a:gd name="connsiteX12" fmla="*/ 0 w 3565419"/>
              <a:gd name="connsiteY12" fmla="*/ 1301157 h 1301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565419" h="1301158">
                <a:moveTo>
                  <a:pt x="0" y="0"/>
                </a:moveTo>
                <a:lnTo>
                  <a:pt x="690705" y="0"/>
                </a:lnTo>
                <a:lnTo>
                  <a:pt x="1155031" y="0"/>
                </a:lnTo>
                <a:lnTo>
                  <a:pt x="1467862" y="0"/>
                </a:lnTo>
                <a:lnTo>
                  <a:pt x="1467862" y="1"/>
                </a:lnTo>
                <a:lnTo>
                  <a:pt x="2914840" y="1"/>
                </a:lnTo>
                <a:cubicBezTo>
                  <a:pt x="3274145" y="1"/>
                  <a:pt x="3565419" y="291275"/>
                  <a:pt x="3565419" y="650579"/>
                </a:cubicBezTo>
                <a:cubicBezTo>
                  <a:pt x="3565419" y="1009884"/>
                  <a:pt x="3274145" y="1301158"/>
                  <a:pt x="2914840" y="1301158"/>
                </a:cubicBezTo>
                <a:lnTo>
                  <a:pt x="1168678" y="1301158"/>
                </a:lnTo>
                <a:lnTo>
                  <a:pt x="1168678" y="1301157"/>
                </a:lnTo>
                <a:lnTo>
                  <a:pt x="1155031" y="1301157"/>
                </a:lnTo>
                <a:lnTo>
                  <a:pt x="1155031" y="1301157"/>
                </a:lnTo>
                <a:lnTo>
                  <a:pt x="0" y="1301157"/>
                </a:lnTo>
                <a:close/>
              </a:path>
            </a:pathLst>
          </a:custGeom>
          <a:solidFill>
            <a:srgbClr val="5050FF"/>
          </a:solidFill>
          <a:ln w="9525" cap="flat">
            <a:noFill/>
            <a:prstDash val="solid"/>
            <a:miter/>
          </a:ln>
        </p:spPr>
        <p:txBody>
          <a:bodyPr wrap="square" lIns="1080000" tIns="36000" rIns="86400" bIns="36000" rtlCol="0" anchor="ctr">
            <a:no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456213C-1756-495B-9DA5-8E7108EC938F}"/>
              </a:ext>
            </a:extLst>
          </p:cNvPr>
          <p:cNvSpPr txBox="1"/>
          <p:nvPr/>
        </p:nvSpPr>
        <p:spPr>
          <a:xfrm>
            <a:off x="1013764" y="4864419"/>
            <a:ext cx="2765145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3434C6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434C6"/>
                </a:solidFill>
              </a:rPr>
              <a:t>amet</a:t>
            </a:r>
            <a:r>
              <a:rPr lang="en-US" altLang="ko-KR" sz="1600" dirty="0">
                <a:solidFill>
                  <a:srgbClr val="3434C6"/>
                </a:solidFill>
              </a:rPr>
              <a:t>, </a:t>
            </a:r>
            <a:r>
              <a:rPr lang="en-US" altLang="ko-KR" sz="1600" dirty="0" err="1">
                <a:solidFill>
                  <a:srgbClr val="3434C6"/>
                </a:solidFill>
              </a:rPr>
              <a:t>consectetur</a:t>
            </a:r>
            <a:r>
              <a:rPr lang="en-US" altLang="ko-KR" sz="1600" dirty="0">
                <a:solidFill>
                  <a:srgbClr val="3434C6"/>
                </a:solidFill>
              </a:rPr>
              <a:t> </a:t>
            </a:r>
            <a:r>
              <a:rPr lang="en-US" altLang="ko-KR" sz="1600" dirty="0" err="1">
                <a:solidFill>
                  <a:srgbClr val="3434C6"/>
                </a:solidFill>
              </a:rPr>
              <a:t>adipisicing</a:t>
            </a:r>
            <a:r>
              <a:rPr lang="en-US" altLang="ko-KR" sz="1600" dirty="0">
                <a:solidFill>
                  <a:srgbClr val="3434C6"/>
                </a:solidFill>
              </a:rPr>
              <a:t> </a:t>
            </a:r>
            <a:r>
              <a:rPr lang="en-US" altLang="ko-KR" sz="1600" dirty="0" err="1">
                <a:solidFill>
                  <a:srgbClr val="3434C6"/>
                </a:solidFill>
              </a:rPr>
              <a:t>elit</a:t>
            </a:r>
            <a:endParaRPr lang="ko-KR" altLang="en-US" sz="1600" dirty="0">
              <a:solidFill>
                <a:srgbClr val="3434C6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F7F95A19-EEB3-461E-9D75-A3A379DEDD84}"/>
              </a:ext>
            </a:extLst>
          </p:cNvPr>
          <p:cNvSpPr/>
          <p:nvPr/>
        </p:nvSpPr>
        <p:spPr>
          <a:xfrm>
            <a:off x="1013764" y="4428223"/>
            <a:ext cx="2765151" cy="40723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rgbClr val="3434C6"/>
                </a:solidFill>
                <a:latin typeface="+mj-lt"/>
              </a:rPr>
              <a:t>Lorem ipsum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A1D6A7A-B0DF-4068-9105-32C1EBD5A5E1}"/>
              </a:ext>
            </a:extLst>
          </p:cNvPr>
          <p:cNvSpPr txBox="1"/>
          <p:nvPr/>
        </p:nvSpPr>
        <p:spPr>
          <a:xfrm>
            <a:off x="4082111" y="4864419"/>
            <a:ext cx="2765145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3434C6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434C6"/>
                </a:solidFill>
              </a:rPr>
              <a:t>amet</a:t>
            </a:r>
            <a:r>
              <a:rPr lang="en-US" altLang="ko-KR" sz="1600" dirty="0">
                <a:solidFill>
                  <a:srgbClr val="3434C6"/>
                </a:solidFill>
              </a:rPr>
              <a:t>, </a:t>
            </a:r>
            <a:r>
              <a:rPr lang="en-US" altLang="ko-KR" sz="1600" dirty="0" err="1">
                <a:solidFill>
                  <a:srgbClr val="3434C6"/>
                </a:solidFill>
              </a:rPr>
              <a:t>consectetur</a:t>
            </a:r>
            <a:r>
              <a:rPr lang="en-US" altLang="ko-KR" sz="1600" dirty="0">
                <a:solidFill>
                  <a:srgbClr val="3434C6"/>
                </a:solidFill>
              </a:rPr>
              <a:t> </a:t>
            </a:r>
            <a:r>
              <a:rPr lang="en-US" altLang="ko-KR" sz="1600" dirty="0" err="1">
                <a:solidFill>
                  <a:srgbClr val="3434C6"/>
                </a:solidFill>
              </a:rPr>
              <a:t>adipisicing</a:t>
            </a:r>
            <a:r>
              <a:rPr lang="en-US" altLang="ko-KR" sz="1600" dirty="0">
                <a:solidFill>
                  <a:srgbClr val="3434C6"/>
                </a:solidFill>
              </a:rPr>
              <a:t> </a:t>
            </a:r>
            <a:r>
              <a:rPr lang="en-US" altLang="ko-KR" sz="1600" dirty="0" err="1">
                <a:solidFill>
                  <a:srgbClr val="3434C6"/>
                </a:solidFill>
              </a:rPr>
              <a:t>elit</a:t>
            </a:r>
            <a:endParaRPr lang="ko-KR" altLang="en-US" sz="1600" dirty="0">
              <a:solidFill>
                <a:srgbClr val="3434C6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A1A90903-3D25-4F4C-A908-BEFAAC5C269F}"/>
              </a:ext>
            </a:extLst>
          </p:cNvPr>
          <p:cNvSpPr/>
          <p:nvPr/>
        </p:nvSpPr>
        <p:spPr>
          <a:xfrm>
            <a:off x="4082111" y="4428223"/>
            <a:ext cx="2765151" cy="40723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rgbClr val="3434C6"/>
                </a:solidFill>
                <a:latin typeface="+mj-lt"/>
              </a:rPr>
              <a:t>Lorem ipsum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8D17D8A-6974-4B64-A92A-4E42326C56DF}"/>
              </a:ext>
            </a:extLst>
          </p:cNvPr>
          <p:cNvSpPr txBox="1"/>
          <p:nvPr/>
        </p:nvSpPr>
        <p:spPr>
          <a:xfrm>
            <a:off x="7973661" y="4864419"/>
            <a:ext cx="2765145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>
                <a:solidFill>
                  <a:srgbClr val="3434C6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3434C6"/>
                </a:solidFill>
              </a:rPr>
              <a:t>amet</a:t>
            </a:r>
            <a:r>
              <a:rPr lang="en-US" altLang="ko-KR" sz="1600" dirty="0">
                <a:solidFill>
                  <a:srgbClr val="3434C6"/>
                </a:solidFill>
              </a:rPr>
              <a:t>, </a:t>
            </a:r>
            <a:r>
              <a:rPr lang="en-US" altLang="ko-KR" sz="1600" dirty="0" err="1">
                <a:solidFill>
                  <a:srgbClr val="3434C6"/>
                </a:solidFill>
              </a:rPr>
              <a:t>consectetur</a:t>
            </a:r>
            <a:r>
              <a:rPr lang="en-US" altLang="ko-KR" sz="1600" dirty="0">
                <a:solidFill>
                  <a:srgbClr val="3434C6"/>
                </a:solidFill>
              </a:rPr>
              <a:t> </a:t>
            </a:r>
            <a:r>
              <a:rPr lang="en-US" altLang="ko-KR" sz="1600" dirty="0" err="1">
                <a:solidFill>
                  <a:srgbClr val="3434C6"/>
                </a:solidFill>
              </a:rPr>
              <a:t>adipisicing</a:t>
            </a:r>
            <a:r>
              <a:rPr lang="en-US" altLang="ko-KR" sz="1600" dirty="0">
                <a:solidFill>
                  <a:srgbClr val="3434C6"/>
                </a:solidFill>
              </a:rPr>
              <a:t> </a:t>
            </a:r>
            <a:r>
              <a:rPr lang="en-US" altLang="ko-KR" sz="1600" dirty="0" err="1">
                <a:solidFill>
                  <a:srgbClr val="3434C6"/>
                </a:solidFill>
              </a:rPr>
              <a:t>elit</a:t>
            </a:r>
            <a:endParaRPr lang="ko-KR" altLang="en-US" sz="1600" dirty="0">
              <a:solidFill>
                <a:srgbClr val="3434C6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C99CB62B-05CD-4700-BE1C-BFCC8D72FA18}"/>
              </a:ext>
            </a:extLst>
          </p:cNvPr>
          <p:cNvSpPr/>
          <p:nvPr/>
        </p:nvSpPr>
        <p:spPr>
          <a:xfrm>
            <a:off x="7973661" y="4428223"/>
            <a:ext cx="2765151" cy="40723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rgbClr val="3434C6"/>
                </a:solidFill>
                <a:latin typeface="+mj-lt"/>
              </a:rPr>
              <a:t>Lorem ipsum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838A770-D7C7-46E7-8EEA-4AB9AB784F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64" y="1543258"/>
            <a:ext cx="1194777" cy="1168399"/>
          </a:xfrm>
          <a:prstGeom prst="rect">
            <a:avLst/>
          </a:prstGeom>
          <a:effectLst>
            <a:outerShdw dist="63500" dir="2700000" algn="tl" rotWithShape="0">
              <a:srgbClr val="5050FF"/>
            </a:outerShdw>
          </a:effectLst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D47CC846-18ED-4C53-A5CE-355A216472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111" y="1543258"/>
            <a:ext cx="1168399" cy="1168399"/>
          </a:xfrm>
          <a:prstGeom prst="rect">
            <a:avLst/>
          </a:prstGeom>
          <a:effectLst>
            <a:outerShdw dist="63500" dir="2700000" algn="tl" rotWithShape="0">
              <a:srgbClr val="3434C6"/>
            </a:outerShdw>
          </a:effectLst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C64FA301-5233-4C0B-8E22-6CA20745F8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3536" y="1543258"/>
            <a:ext cx="1227666" cy="1168399"/>
          </a:xfrm>
          <a:prstGeom prst="rect">
            <a:avLst/>
          </a:prstGeom>
          <a:effectLst>
            <a:outerShdw dist="63500" dir="2700000" algn="tl" rotWithShape="0">
              <a:srgbClr val="5050FF"/>
            </a:outerShdw>
          </a:effectLst>
        </p:spPr>
      </p:pic>
    </p:spTree>
    <p:extLst>
      <p:ext uri="{BB962C8B-B14F-4D97-AF65-F5344CB8AC3E}">
        <p14:creationId xmlns:p14="http://schemas.microsoft.com/office/powerpoint/2010/main" val="407774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7EA5F378-B386-41AD-8847-92ABE5441BD3}"/>
              </a:ext>
            </a:extLst>
          </p:cNvPr>
          <p:cNvSpPr txBox="1"/>
          <p:nvPr/>
        </p:nvSpPr>
        <p:spPr>
          <a:xfrm>
            <a:off x="1247858" y="5360774"/>
            <a:ext cx="2582927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2AC9871-C0CA-4C55-8CEB-46E1D99EED6A}"/>
              </a:ext>
            </a:extLst>
          </p:cNvPr>
          <p:cNvSpPr/>
          <p:nvPr/>
        </p:nvSpPr>
        <p:spPr>
          <a:xfrm>
            <a:off x="1247858" y="4924578"/>
            <a:ext cx="2582933" cy="40723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E01023-A56B-4ADF-A20D-842DC9D894BC}"/>
              </a:ext>
            </a:extLst>
          </p:cNvPr>
          <p:cNvSpPr txBox="1"/>
          <p:nvPr/>
        </p:nvSpPr>
        <p:spPr>
          <a:xfrm>
            <a:off x="4804533" y="5360774"/>
            <a:ext cx="2582927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67F4CD88-B0A5-4092-813B-BA2DB7F3B870}"/>
              </a:ext>
            </a:extLst>
          </p:cNvPr>
          <p:cNvSpPr/>
          <p:nvPr/>
        </p:nvSpPr>
        <p:spPr>
          <a:xfrm>
            <a:off x="4804533" y="4924578"/>
            <a:ext cx="2582933" cy="40723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8454219-AB99-4027-8AF8-2F2751BC7B9C}"/>
              </a:ext>
            </a:extLst>
          </p:cNvPr>
          <p:cNvSpPr txBox="1"/>
          <p:nvPr/>
        </p:nvSpPr>
        <p:spPr>
          <a:xfrm>
            <a:off x="8361202" y="5360774"/>
            <a:ext cx="2582927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adipisicing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EFD34CDA-866F-4669-93C5-4893FE0331A3}"/>
              </a:ext>
            </a:extLst>
          </p:cNvPr>
          <p:cNvSpPr/>
          <p:nvPr/>
        </p:nvSpPr>
        <p:spPr>
          <a:xfrm>
            <a:off x="8361202" y="4924578"/>
            <a:ext cx="2582933" cy="40723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F1E51607-8DB8-4313-A155-2041D6A4D9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DD358291-FDC9-4E81-A6FE-4109516FCDE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08B89617-0649-405B-87BD-96FF19855EE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5677C0D4-F330-4833-B125-360FCA58FA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403" y="545911"/>
            <a:ext cx="922910" cy="967388"/>
          </a:xfrm>
          <a:prstGeom prst="rect">
            <a:avLst/>
          </a:prstGeom>
          <a:effectLst>
            <a:outerShdw dist="63500" dir="2700000" algn="tl" rotWithShape="0">
              <a:srgbClr val="3434C6"/>
            </a:outerShdw>
          </a:effectLst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37BF0EF8-37D8-4CDD-912B-4921585346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0117" y="545911"/>
            <a:ext cx="1122170" cy="967388"/>
          </a:xfrm>
          <a:prstGeom prst="rect">
            <a:avLst/>
          </a:prstGeom>
          <a:effectLst>
            <a:outerShdw dist="63500" dir="2700000" algn="tl" rotWithShape="0">
              <a:srgbClr val="3434C6"/>
            </a:outerShdw>
          </a:effectLst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EA5CB3C6-B011-4331-96CF-DD31545290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839" y="545911"/>
            <a:ext cx="967388" cy="967388"/>
          </a:xfrm>
          <a:prstGeom prst="rect">
            <a:avLst/>
          </a:prstGeom>
          <a:effectLst>
            <a:outerShdw dist="63500" dir="2700000" algn="tl" rotWithShape="0">
              <a:srgbClr val="3434C6"/>
            </a:outerShdw>
          </a:effectLst>
        </p:spPr>
      </p:pic>
    </p:spTree>
    <p:extLst>
      <p:ext uri="{BB962C8B-B14F-4D97-AF65-F5344CB8AC3E}">
        <p14:creationId xmlns:p14="http://schemas.microsoft.com/office/powerpoint/2010/main" val="588186240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edoka One - Poppins Light">
      <a:majorFont>
        <a:latin typeface="Fredoka One"/>
        <a:ea typeface="Arial Unicode MS"/>
        <a:cs typeface=""/>
      </a:majorFont>
      <a:minorFont>
        <a:latin typeface="Poppins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rgbClr val="1A2435"/>
            </a:solidFill>
            <a:latin typeface="+mj-lt"/>
          </a:defRPr>
        </a:defPPr>
      </a:lstStyle>
    </a:spDef>
    <a:lnDef>
      <a:spPr>
        <a:ln>
          <a:solidFill>
            <a:srgbClr val="F4F1ED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3673</TotalTime>
  <Words>1028</Words>
  <Application>Microsoft Office PowerPoint</Application>
  <PresentationFormat>와이드스크린</PresentationFormat>
  <Paragraphs>166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Arial Unicode MS</vt:lpstr>
      <vt:lpstr>맑은 고딕</vt:lpstr>
      <vt:lpstr>Arial</vt:lpstr>
      <vt:lpstr>Poppins Light</vt:lpstr>
      <vt:lpstr>Wingdings</vt:lpstr>
      <vt:lpstr>Fredoka One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353</cp:revision>
  <dcterms:created xsi:type="dcterms:W3CDTF">2019-04-06T05:20:47Z</dcterms:created>
  <dcterms:modified xsi:type="dcterms:W3CDTF">2021-09-04T08:14:23Z</dcterms:modified>
</cp:coreProperties>
</file>