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95" r:id="rId4"/>
    <p:sldId id="388" r:id="rId5"/>
    <p:sldId id="373" r:id="rId6"/>
    <p:sldId id="403" r:id="rId7"/>
    <p:sldId id="414" r:id="rId8"/>
    <p:sldId id="420" r:id="rId9"/>
    <p:sldId id="417" r:id="rId10"/>
    <p:sldId id="415" r:id="rId11"/>
    <p:sldId id="430" r:id="rId12"/>
    <p:sldId id="429" r:id="rId13"/>
    <p:sldId id="416" r:id="rId14"/>
    <p:sldId id="423" r:id="rId15"/>
    <p:sldId id="422" r:id="rId16"/>
    <p:sldId id="389" r:id="rId17"/>
    <p:sldId id="421" r:id="rId18"/>
    <p:sldId id="292" r:id="rId19"/>
    <p:sldId id="287" r:id="rId20"/>
    <p:sldId id="288" r:id="rId21"/>
    <p:sldId id="427" r:id="rId22"/>
    <p:sldId id="428" r:id="rId23"/>
    <p:sldId id="291" r:id="rId24"/>
    <p:sldId id="294" r:id="rId25"/>
    <p:sldId id="293" r:id="rId26"/>
    <p:sldId id="295" r:id="rId27"/>
    <p:sldId id="426" r:id="rId28"/>
  </p:sldIdLst>
  <p:sldSz cx="12192000" cy="6858000"/>
  <p:notesSz cx="6858000" cy="9144000"/>
  <p:embeddedFontLst>
    <p:embeddedFont>
      <p:font typeface="Poppins Light" panose="00000400000000000000" pitchFamily="2" charset="0"/>
      <p:regular r:id="rId31"/>
      <p:italic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3F0"/>
    <a:srgbClr val="222224"/>
    <a:srgbClr val="A98FCC"/>
    <a:srgbClr val="FD9A7A"/>
    <a:srgbClr val="B1B2AC"/>
    <a:srgbClr val="EAE7E0"/>
    <a:srgbClr val="1E1E20"/>
    <a:srgbClr val="F8F7F3"/>
    <a:srgbClr val="D7AA95"/>
    <a:srgbClr val="5B63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 snapToGrid="0">
      <p:cViewPr varScale="1">
        <p:scale>
          <a:sx n="90" d="100"/>
          <a:sy n="90" d="100"/>
        </p:scale>
        <p:origin x="9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5.svg"/><Relationship Id="rId4" Type="http://schemas.openxmlformats.org/officeDocument/2006/relationships/image" Target="../media/image2.svg"/><Relationship Id="rId9" Type="http://schemas.openxmlformats.org/officeDocument/2006/relationships/image" Target="../media/image44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12" Type="http://schemas.openxmlformats.org/officeDocument/2006/relationships/image" Target="../media/image49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0.svg"/><Relationship Id="rId4" Type="http://schemas.openxmlformats.org/officeDocument/2006/relationships/image" Target="../media/image2.svg"/><Relationship Id="rId9" Type="http://schemas.openxmlformats.org/officeDocument/2006/relationships/image" Target="../media/image39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1.svg"/><Relationship Id="rId4" Type="http://schemas.openxmlformats.org/officeDocument/2006/relationships/image" Target="../media/image2.svg"/><Relationship Id="rId9" Type="http://schemas.openxmlformats.org/officeDocument/2006/relationships/image" Target="../media/image50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1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5.svg"/><Relationship Id="rId4" Type="http://schemas.openxmlformats.org/officeDocument/2006/relationships/image" Target="../media/image2.svg"/><Relationship Id="rId9" Type="http://schemas.openxmlformats.org/officeDocument/2006/relationships/image" Target="../media/image5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1.png"/><Relationship Id="rId7" Type="http://schemas.openxmlformats.org/officeDocument/2006/relationships/image" Target="../media/image58.png"/><Relationship Id="rId12" Type="http://schemas.openxmlformats.org/officeDocument/2006/relationships/image" Target="../media/image63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1.svg"/><Relationship Id="rId4" Type="http://schemas.openxmlformats.org/officeDocument/2006/relationships/image" Target="../media/image2.svg"/><Relationship Id="rId9" Type="http://schemas.openxmlformats.org/officeDocument/2006/relationships/image" Target="../media/image60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1.png"/><Relationship Id="rId7" Type="http://schemas.openxmlformats.org/officeDocument/2006/relationships/image" Target="../media/image6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7.svg"/><Relationship Id="rId4" Type="http://schemas.openxmlformats.org/officeDocument/2006/relationships/image" Target="../media/image2.svg"/><Relationship Id="rId9" Type="http://schemas.openxmlformats.org/officeDocument/2006/relationships/image" Target="../media/image66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6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6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68.png"/><Relationship Id="rId5" Type="http://schemas.openxmlformats.org/officeDocument/2006/relationships/image" Target="../media/image1.png"/><Relationship Id="rId10" Type="http://schemas.openxmlformats.org/officeDocument/2006/relationships/image" Target="../media/image55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4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9.svg"/><Relationship Id="rId4" Type="http://schemas.openxmlformats.org/officeDocument/2006/relationships/image" Target="../media/image2.svg"/><Relationship Id="rId9" Type="http://schemas.openxmlformats.org/officeDocument/2006/relationships/image" Target="../media/image4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0.svg"/><Relationship Id="rId4" Type="http://schemas.openxmlformats.org/officeDocument/2006/relationships/image" Target="../media/image2.sv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12" Type="http://schemas.openxmlformats.org/officeDocument/2006/relationships/image" Target="../media/image2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1.svg"/><Relationship Id="rId4" Type="http://schemas.openxmlformats.org/officeDocument/2006/relationships/image" Target="../media/image2.svg"/><Relationship Id="rId9" Type="http://schemas.openxmlformats.org/officeDocument/2006/relationships/image" Target="../media/image70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1.svg"/><Relationship Id="rId4" Type="http://schemas.openxmlformats.org/officeDocument/2006/relationships/image" Target="../media/image2.svg"/><Relationship Id="rId9" Type="http://schemas.openxmlformats.org/officeDocument/2006/relationships/image" Target="../media/image50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3.png"/><Relationship Id="rId18" Type="http://schemas.openxmlformats.org/officeDocument/2006/relationships/image" Target="../media/image22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15.png"/><Relationship Id="rId12" Type="http://schemas.openxmlformats.org/officeDocument/2006/relationships/image" Target="../media/image10.svg"/><Relationship Id="rId1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8.svg"/><Relationship Id="rId20" Type="http://schemas.openxmlformats.org/officeDocument/2006/relationships/image" Target="../media/image1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7.png"/><Relationship Id="rId10" Type="http://schemas.openxmlformats.org/officeDocument/2006/relationships/image" Target="../media/image18.svg"/><Relationship Id="rId19" Type="http://schemas.openxmlformats.org/officeDocument/2006/relationships/image" Target="../media/image11.pn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14.svg"/><Relationship Id="rId22" Type="http://schemas.openxmlformats.org/officeDocument/2006/relationships/image" Target="../media/image20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0.svg"/><Relationship Id="rId4" Type="http://schemas.openxmlformats.org/officeDocument/2006/relationships/image" Target="../media/image2.sv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12" Type="http://schemas.openxmlformats.org/officeDocument/2006/relationships/image" Target="../media/image2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3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12" Type="http://schemas.openxmlformats.org/officeDocument/2006/relationships/image" Target="../media/image3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1.svg"/><Relationship Id="rId4" Type="http://schemas.openxmlformats.org/officeDocument/2006/relationships/image" Target="../media/image2.svg"/><Relationship Id="rId9" Type="http://schemas.openxmlformats.org/officeDocument/2006/relationships/image" Target="../media/image2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3">
            <a:hlinkClick r:id="rId2"/>
            <a:extLst>
              <a:ext uri="{FF2B5EF4-FFF2-40B4-BE49-F238E27FC236}">
                <a16:creationId xmlns:a16="http://schemas.microsoft.com/office/drawing/2014/main" id="{310333E9-43A0-45F7-BB7E-7EABFB968E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6F103A62-8D4F-473E-87CB-06422F1E81C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E68C654B-574D-4F5C-B4A8-16C4EF1D453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3427724" cy="68580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498BFE5-E218-411D-A6B2-7E3379005A9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34976" y="3653272"/>
            <a:ext cx="2288724" cy="228872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63D0D212-624C-4915-8462-7CE3DFB4F82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64278" y="337862"/>
            <a:ext cx="2997527" cy="782405"/>
          </a:xfrm>
          <a:prstGeom prst="rect">
            <a:avLst/>
          </a:prstGeom>
        </p:spPr>
      </p:pic>
      <p:sp>
        <p:nvSpPr>
          <p:cNvPr id="30" name="그림 개체 틀 12">
            <a:extLst>
              <a:ext uri="{FF2B5EF4-FFF2-40B4-BE49-F238E27FC236}">
                <a16:creationId xmlns:a16="http://schemas.microsoft.com/office/drawing/2014/main" id="{5A800E03-DA16-4609-BA0B-3DC9ED709B4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953746" y="1357875"/>
            <a:ext cx="4142254" cy="414225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2222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AB4A10B-E634-4459-89E6-24E2E74BA1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927FC26-AE3E-474B-96C2-656E3919D0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188A5A35-1EB3-49D6-8C4E-3497541AFC1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3427724" cy="68580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3934F19-FC81-4D5F-AF05-8ACEB32F4A9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3668" y="6091237"/>
            <a:ext cx="2681288" cy="30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676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AB4A10B-E634-4459-89E6-24E2E74BA1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927FC26-AE3E-474B-96C2-656E3919D0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7AE97223-DBAB-40BF-8895-3582B4D41E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0559" r="22352"/>
          <a:stretch/>
        </p:blipFill>
        <p:spPr>
          <a:xfrm>
            <a:off x="9036368" y="-1"/>
            <a:ext cx="3155632" cy="1602867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5C414C4-FBE9-4E29-B459-23B593E4DE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53506" y="5135702"/>
            <a:ext cx="726478" cy="72647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01D4657-8BCB-447A-8960-BAE76BB3E6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5040" b="67329"/>
          <a:stretch/>
        </p:blipFill>
        <p:spPr>
          <a:xfrm>
            <a:off x="0" y="5862180"/>
            <a:ext cx="1979984" cy="99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193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B1B2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AB4A10B-E634-4459-89E6-24E2E74BA1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927FC26-AE3E-474B-96C2-656E3919D0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FC6F5607-F93C-4455-9DC3-A62BD69F7C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1000" y="337862"/>
            <a:ext cx="2997527" cy="78240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C067502-07E7-49B9-90BE-C80FD2C7AE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12500" y="4913312"/>
            <a:ext cx="602872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6865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2222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C528CA7C-FB5C-45CE-855E-DDD8388B90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3A0D2786-F55D-4B22-85EE-66DAD984CD1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4F909E85-2FEF-4125-A773-A38FCFB861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t="50000"/>
          <a:stretch/>
        </p:blipFill>
        <p:spPr>
          <a:xfrm>
            <a:off x="0" y="0"/>
            <a:ext cx="1144362" cy="114436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EE934F02-CBC8-4704-B78F-C72F013A78C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17926" y="6199804"/>
            <a:ext cx="2681288" cy="301529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93B494A-C024-47FE-AD1E-10CD596D3C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69695"/>
          <a:stretch/>
        </p:blipFill>
        <p:spPr>
          <a:xfrm flipV="1">
            <a:off x="11399839" y="5024120"/>
            <a:ext cx="399375" cy="693604"/>
          </a:xfrm>
          <a:prstGeom prst="rect">
            <a:avLst/>
          </a:prstGeom>
        </p:spPr>
      </p:pic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A12F2024-C929-4BC1-ADE7-001DB14706C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46052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3C1A6CCC-1DBD-4EF2-BD4B-722C783452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73287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880C8C89-C8DD-4F17-B630-08530F8B86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00523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43809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A98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B45F76D-7648-4C8D-8577-1E03BEE9794E}"/>
              </a:ext>
            </a:extLst>
          </p:cNvPr>
          <p:cNvSpPr/>
          <p:nvPr userDrawn="1"/>
        </p:nvSpPr>
        <p:spPr>
          <a:xfrm>
            <a:off x="6479973" y="3429000"/>
            <a:ext cx="4142254" cy="3429000"/>
          </a:xfrm>
          <a:prstGeom prst="rect">
            <a:avLst/>
          </a:prstGeom>
          <a:solidFill>
            <a:srgbClr val="FD9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C528CA7C-FB5C-45CE-855E-DDD8388B90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3A0D2786-F55D-4B22-85EE-66DAD984CD1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4F909E85-2FEF-4125-A773-A38FCFB861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t="50000"/>
          <a:stretch/>
        </p:blipFill>
        <p:spPr>
          <a:xfrm flipH="1">
            <a:off x="9258300" y="0"/>
            <a:ext cx="2933700" cy="293370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EE934F02-CBC8-4704-B78F-C72F013A78C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9129" y="6199804"/>
            <a:ext cx="2681288" cy="301529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93B494A-C024-47FE-AD1E-10CD596D3C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69695"/>
          <a:stretch/>
        </p:blipFill>
        <p:spPr>
          <a:xfrm flipV="1">
            <a:off x="229129" y="356667"/>
            <a:ext cx="399375" cy="693604"/>
          </a:xfrm>
          <a:prstGeom prst="rect">
            <a:avLst/>
          </a:prstGeom>
        </p:spPr>
      </p:pic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C9B3A374-F047-42BA-8EC5-7DE57F3ACB5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79973" y="1357875"/>
            <a:ext cx="4142254" cy="414225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2863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E074D7CD-6038-48EE-903D-18A405D3B6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0000"/>
          <a:stretch/>
        </p:blipFill>
        <p:spPr>
          <a:xfrm>
            <a:off x="0" y="0"/>
            <a:ext cx="2288724" cy="114436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BD1102AD-BFA8-407C-8297-2B6352ADBA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40351"/>
          <a:stretch/>
        </p:blipFill>
        <p:spPr>
          <a:xfrm flipV="1">
            <a:off x="11152567" y="5079999"/>
            <a:ext cx="399375" cy="1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98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21023564-A74F-463F-BCF8-B8AD4B6AD7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95674" y="1873574"/>
            <a:ext cx="3110852" cy="3110852"/>
          </a:xfrm>
          <a:prstGeom prst="rect">
            <a:avLst/>
          </a:prstGeom>
        </p:spPr>
      </p:pic>
      <p:pic>
        <p:nvPicPr>
          <p:cNvPr id="34" name="Graphic 3">
            <a:hlinkClick r:id="rId4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7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D5D21266-FC4C-4643-936F-3ABC0AC83FA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10968" y="461501"/>
            <a:ext cx="2681288" cy="301529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C76FA81-602C-443F-9730-75EBADF5F1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29606"/>
          <a:stretch/>
        </p:blipFill>
        <p:spPr>
          <a:xfrm>
            <a:off x="342900" y="6045200"/>
            <a:ext cx="2997527" cy="550766"/>
          </a:xfrm>
          <a:prstGeom prst="rect">
            <a:avLst/>
          </a:prstGeom>
        </p:spPr>
      </p:pic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4AE1DBE2-FF87-42C6-B498-F8BCC45F692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230032" y="2107933"/>
            <a:ext cx="2642136" cy="264213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64800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EC7342B6-85BF-4769-968E-488DE1FEBA9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41554" y="0"/>
            <a:ext cx="4450446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AB4A10B-E634-4459-89E6-24E2E74BA1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927FC26-AE3E-474B-96C2-656E3919D0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5C414C4-FBE9-4E29-B459-23B593E4DEB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3506" y="5135702"/>
            <a:ext cx="726478" cy="72647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01D4657-8BCB-447A-8960-BAE76BB3E6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5040" b="67329"/>
          <a:stretch/>
        </p:blipFill>
        <p:spPr>
          <a:xfrm>
            <a:off x="0" y="5862180"/>
            <a:ext cx="1979984" cy="99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701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rgbClr val="A98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D5D21266-FC4C-4643-936F-3ABC0AC83FA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25268" y="6116637"/>
            <a:ext cx="2681288" cy="301529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4898D3C6-9882-46D7-9E84-975E0FE5C5D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69966" y="439834"/>
            <a:ext cx="420526" cy="963386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6DF472F2-FBD3-4953-9146-9A10B24D4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3704" t="50000"/>
          <a:stretch/>
        </p:blipFill>
        <p:spPr>
          <a:xfrm>
            <a:off x="0" y="0"/>
            <a:ext cx="1835468" cy="1384300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7447D08D-70D5-4797-8DD1-62D9CF70D3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8272" t="50000"/>
          <a:stretch/>
        </p:blipFill>
        <p:spPr>
          <a:xfrm>
            <a:off x="-1" y="0"/>
            <a:ext cx="1489393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215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solidFill>
          <a:srgbClr val="A98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1C564DD2-8C1C-4804-9D02-5F26DE8339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0000"/>
          <a:stretch/>
        </p:blipFill>
        <p:spPr>
          <a:xfrm>
            <a:off x="0" y="4569276"/>
            <a:ext cx="2287872" cy="2288724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E074D7CD-6038-48EE-903D-18A405D3B6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0000" b="-1"/>
          <a:stretch/>
        </p:blipFill>
        <p:spPr>
          <a:xfrm>
            <a:off x="9903276" y="0"/>
            <a:ext cx="2288724" cy="1144362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C76FA81-602C-443F-9730-75EBADF5F1A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50111" y="729064"/>
            <a:ext cx="2997527" cy="782405"/>
          </a:xfrm>
          <a:prstGeom prst="rect">
            <a:avLst/>
          </a:prstGeom>
        </p:spPr>
      </p:pic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CFF4B77B-946D-408D-95B8-34A1A74259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52182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B1B2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E074D7CD-6038-48EE-903D-18A405D3B6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0000"/>
          <a:stretch/>
        </p:blipFill>
        <p:spPr>
          <a:xfrm>
            <a:off x="0" y="0"/>
            <a:ext cx="2288724" cy="114436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BD1102AD-BFA8-407C-8297-2B6352ADBA6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1152567" y="4156477"/>
            <a:ext cx="399375" cy="228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20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bg>
      <p:bgPr>
        <a:solidFill>
          <a:srgbClr val="FD9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1C564DD2-8C1C-4804-9D02-5F26DE8339B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3427724" cy="68580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BD1102AD-BFA8-407C-8297-2B6352ADBA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9987"/>
          <a:stretch/>
        </p:blipFill>
        <p:spPr>
          <a:xfrm flipH="1" flipV="1">
            <a:off x="11311405" y="502109"/>
            <a:ext cx="399375" cy="114465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F400A59-18AA-417E-9C64-B4F5E1EC9FF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481220" y="5573486"/>
            <a:ext cx="2997527" cy="782405"/>
          </a:xfrm>
          <a:prstGeom prst="rect">
            <a:avLst/>
          </a:prstGeom>
        </p:spPr>
      </p:pic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D6385810-D951-46CA-8DF8-F3B491579F9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51782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bg>
      <p:bgPr>
        <a:solidFill>
          <a:srgbClr val="B1B2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AB4A10B-E634-4459-89E6-24E2E74BA1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927FC26-AE3E-474B-96C2-656E3919D0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FC6F5607-F93C-4455-9DC3-A62BD69F7C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1000" y="337862"/>
            <a:ext cx="2997527" cy="78240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C067502-07E7-49B9-90BE-C80FD2C7AE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12500" y="4913312"/>
            <a:ext cx="602872" cy="1381125"/>
          </a:xfrm>
          <a:prstGeom prst="rect">
            <a:avLst/>
          </a:prstGeom>
        </p:spPr>
      </p:pic>
      <p:sp>
        <p:nvSpPr>
          <p:cNvPr id="7" name="그림 개체 틀 8">
            <a:extLst>
              <a:ext uri="{FF2B5EF4-FFF2-40B4-BE49-F238E27FC236}">
                <a16:creationId xmlns:a16="http://schemas.microsoft.com/office/drawing/2014/main" id="{44EEB498-F34B-4B5E-8281-B45C895BB7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6661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AB4A10B-E634-4459-89E6-24E2E74BA1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927FC26-AE3E-474B-96C2-656E3919D0E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5EC5C6F-36D5-4335-B892-2C1D556B16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66968" y="-2943733"/>
            <a:ext cx="4064000" cy="406400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F2A57CD-1BDC-4642-BCC1-D8047A55EC6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3902732" y="452145"/>
            <a:ext cx="3427724" cy="68580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AF5D4A0-D639-41AA-A9E0-605BA58C116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2426867" y="-2056095"/>
            <a:ext cx="2288724" cy="228872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D6B373BD-FB05-4979-BD39-AAF5EF24A67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66968" y="6294437"/>
            <a:ext cx="2681288" cy="30152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12EBD2F-A51F-4111-834E-A613F46E47D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890500" y="2070100"/>
            <a:ext cx="2997527" cy="78240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675A9748-0E45-4809-AFED-862A7F114C5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2192000" y="4192361"/>
            <a:ext cx="602872" cy="138112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DF23A08-A5A7-484A-B45B-1A1E7F9798B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3209967" y="3573456"/>
            <a:ext cx="399375" cy="228872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1EB6464-BD1F-4431-9246-60D408904B0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3074968" y="-2435732"/>
            <a:ext cx="3048000" cy="304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BAF81830-1A24-40AC-927B-B0233E89F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BD5B26-2CA2-49D7-BEC7-983883B22DA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B1B2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D5D21266-FC4C-4643-936F-3ABC0AC83FA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10968" y="461501"/>
            <a:ext cx="2681288" cy="301529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C76FA81-602C-443F-9730-75EBADF5F1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29606"/>
          <a:stretch/>
        </p:blipFill>
        <p:spPr>
          <a:xfrm>
            <a:off x="342900" y="6045200"/>
            <a:ext cx="2997527" cy="55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082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6DF472F2-FBD3-4953-9146-9A10B24D4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50000"/>
          <a:stretch/>
        </p:blipFill>
        <p:spPr>
          <a:xfrm>
            <a:off x="0" y="4826000"/>
            <a:ext cx="2032000" cy="203200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1C564DD2-8C1C-4804-9D02-5F26DE8339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0000"/>
          <a:stretch/>
        </p:blipFill>
        <p:spPr>
          <a:xfrm flipH="1">
            <a:off x="8764276" y="0"/>
            <a:ext cx="3427724" cy="3429000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7447D08D-70D5-4797-8DD1-62D9CF70D3B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61075" y="4956356"/>
            <a:ext cx="905825" cy="90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982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E074D7CD-6038-48EE-903D-18A405D3B68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3700" y="5020704"/>
            <a:ext cx="1038733" cy="1038733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D5D21266-FC4C-4643-936F-3ABC0AC83FA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3700" y="6335808"/>
            <a:ext cx="2681288" cy="301529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4898D3C6-9882-46D7-9E84-975E0FE5C5D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16384" y="542367"/>
            <a:ext cx="602872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027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FD9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1C564DD2-8C1C-4804-9D02-5F26DE8339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0000"/>
          <a:stretch/>
        </p:blipFill>
        <p:spPr>
          <a:xfrm>
            <a:off x="0" y="4569276"/>
            <a:ext cx="2287872" cy="2288724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E074D7CD-6038-48EE-903D-18A405D3B6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0000" b="-1"/>
          <a:stretch/>
        </p:blipFill>
        <p:spPr>
          <a:xfrm>
            <a:off x="9903276" y="0"/>
            <a:ext cx="2288724" cy="1144362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C76FA81-602C-443F-9730-75EBADF5F1A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50111" y="729064"/>
            <a:ext cx="2997527" cy="78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830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A98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D5D21266-FC4C-4643-936F-3ABC0AC83FA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25268" y="6116637"/>
            <a:ext cx="2681288" cy="301529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4898D3C6-9882-46D7-9E84-975E0FE5C5D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69966" y="439834"/>
            <a:ext cx="420526" cy="963386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6DF472F2-FBD3-4953-9146-9A10B24D4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3704" t="50000"/>
          <a:stretch/>
        </p:blipFill>
        <p:spPr>
          <a:xfrm>
            <a:off x="0" y="0"/>
            <a:ext cx="1835468" cy="1384300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7447D08D-70D5-4797-8DD1-62D9CF70D3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8272" t="50000"/>
          <a:stretch/>
        </p:blipFill>
        <p:spPr>
          <a:xfrm>
            <a:off x="-1" y="0"/>
            <a:ext cx="1489393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877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FD9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1C564DD2-8C1C-4804-9D02-5F26DE8339B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8764276" y="0"/>
            <a:ext cx="3427724" cy="68580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BD1102AD-BFA8-407C-8297-2B6352ADBA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9987"/>
          <a:stretch/>
        </p:blipFill>
        <p:spPr>
          <a:xfrm flipV="1">
            <a:off x="481220" y="502109"/>
            <a:ext cx="399375" cy="114465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F400A59-18AA-417E-9C64-B4F5E1EC9FF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13253" y="5573486"/>
            <a:ext cx="2997527" cy="78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86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A98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">
            <a:hlinkClick r:id="rId2"/>
            <a:extLst>
              <a:ext uri="{FF2B5EF4-FFF2-40B4-BE49-F238E27FC236}">
                <a16:creationId xmlns:a16="http://schemas.microsoft.com/office/drawing/2014/main" id="{9730C259-9CB5-45DD-9163-7DF75CD48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5"/>
            <a:extLst>
              <a:ext uri="{FF2B5EF4-FFF2-40B4-BE49-F238E27FC236}">
                <a16:creationId xmlns:a16="http://schemas.microsoft.com/office/drawing/2014/main" id="{8EF41A47-F965-49BC-A248-AE45CAF008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E074D7CD-6038-48EE-903D-18A405D3B6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t="50000"/>
          <a:stretch/>
        </p:blipFill>
        <p:spPr>
          <a:xfrm>
            <a:off x="0" y="0"/>
            <a:ext cx="1144362" cy="1144362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D5D21266-FC4C-4643-936F-3ABC0AC83FA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2800" y="413133"/>
            <a:ext cx="2681288" cy="301529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BD1102AD-BFA8-407C-8297-2B6352ADBA6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10479468" y="5130800"/>
            <a:ext cx="399375" cy="228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104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687" r:id="rId22"/>
    <p:sldLayoutId id="2147483664" r:id="rId2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8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Relationship Id="rId9" Type="http://schemas.openxmlformats.org/officeDocument/2006/relationships/image" Target="../media/image8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5.svg"/><Relationship Id="rId4" Type="http://schemas.openxmlformats.org/officeDocument/2006/relationships/image" Target="../media/image8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3C95EE9-5812-44B5-BDD3-59FC15450C25}"/>
              </a:ext>
            </a:extLst>
          </p:cNvPr>
          <p:cNvSpPr txBox="1"/>
          <p:nvPr/>
        </p:nvSpPr>
        <p:spPr>
          <a:xfrm>
            <a:off x="7112703" y="2943021"/>
            <a:ext cx="47744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dirty="0">
                <a:solidFill>
                  <a:srgbClr val="222224"/>
                </a:solidFill>
                <a:latin typeface="+mj-lt"/>
                <a:cs typeface="Arial" panose="020B0604020202020204" pitchFamily="34" charset="0"/>
              </a:rPr>
              <a:t>Creative Collection</a:t>
            </a:r>
            <a:endParaRPr lang="ko-KR" altLang="en-US" sz="6600" dirty="0">
              <a:solidFill>
                <a:srgbClr val="22222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182921-227A-4D4E-AE42-25624AF5819A}"/>
              </a:ext>
            </a:extLst>
          </p:cNvPr>
          <p:cNvSpPr txBox="1"/>
          <p:nvPr/>
        </p:nvSpPr>
        <p:spPr>
          <a:xfrm>
            <a:off x="7205133" y="5146182"/>
            <a:ext cx="4682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222224"/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4552D94-516C-4F33-8A20-DF8777ABA5A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타원 19">
            <a:extLst>
              <a:ext uri="{FF2B5EF4-FFF2-40B4-BE49-F238E27FC236}">
                <a16:creationId xmlns:a16="http://schemas.microsoft.com/office/drawing/2014/main" id="{7B984C3C-5189-49BE-9A7A-EABFB388FDEA}"/>
              </a:ext>
            </a:extLst>
          </p:cNvPr>
          <p:cNvSpPr/>
          <p:nvPr/>
        </p:nvSpPr>
        <p:spPr>
          <a:xfrm>
            <a:off x="1980696" y="1256182"/>
            <a:ext cx="1393884" cy="1393884"/>
          </a:xfrm>
          <a:prstGeom prst="ellipse">
            <a:avLst/>
          </a:prstGeom>
          <a:noFill/>
          <a:ln w="9525" cap="flat">
            <a:solidFill>
              <a:srgbClr val="222224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CEAA12-59F9-4E3E-BC47-0C29D1EAEEB4}"/>
              </a:ext>
            </a:extLst>
          </p:cNvPr>
          <p:cNvSpPr txBox="1"/>
          <p:nvPr/>
        </p:nvSpPr>
        <p:spPr>
          <a:xfrm>
            <a:off x="3885718" y="1829474"/>
            <a:ext cx="2727277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F318128C-DDAF-4BCA-B618-DE9F2C69E0EB}"/>
              </a:ext>
            </a:extLst>
          </p:cNvPr>
          <p:cNvSpPr/>
          <p:nvPr/>
        </p:nvSpPr>
        <p:spPr>
          <a:xfrm>
            <a:off x="2098989" y="1374475"/>
            <a:ext cx="1157298" cy="1157298"/>
          </a:xfrm>
          <a:prstGeom prst="ellipse">
            <a:avLst/>
          </a:prstGeom>
          <a:solidFill>
            <a:srgbClr val="222224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22" name="이등변 삼각형 21">
            <a:extLst>
              <a:ext uri="{FF2B5EF4-FFF2-40B4-BE49-F238E27FC236}">
                <a16:creationId xmlns:a16="http://schemas.microsoft.com/office/drawing/2014/main" id="{9AF881D2-4BEE-4C15-921D-5BE8CACA6DF0}"/>
              </a:ext>
            </a:extLst>
          </p:cNvPr>
          <p:cNvSpPr>
            <a:spLocks noChangeAspect="1"/>
          </p:cNvSpPr>
          <p:nvPr/>
        </p:nvSpPr>
        <p:spPr>
          <a:xfrm rot="5400000">
            <a:off x="3586473" y="1863124"/>
            <a:ext cx="208799" cy="180000"/>
          </a:xfrm>
          <a:prstGeom prst="triangl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D885CD4F-AF8B-492F-A4D4-BEE2F1B2CA95}"/>
              </a:ext>
            </a:extLst>
          </p:cNvPr>
          <p:cNvSpPr/>
          <p:nvPr/>
        </p:nvSpPr>
        <p:spPr>
          <a:xfrm>
            <a:off x="7590409" y="1256182"/>
            <a:ext cx="1393884" cy="1393884"/>
          </a:xfrm>
          <a:prstGeom prst="ellipse">
            <a:avLst/>
          </a:prstGeom>
          <a:noFill/>
          <a:ln w="9525" cap="flat">
            <a:solidFill>
              <a:srgbClr val="222224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7DE7C1-292D-40F0-946B-73738E01C65A}"/>
              </a:ext>
            </a:extLst>
          </p:cNvPr>
          <p:cNvSpPr txBox="1"/>
          <p:nvPr/>
        </p:nvSpPr>
        <p:spPr>
          <a:xfrm>
            <a:off x="9495431" y="1829474"/>
            <a:ext cx="2727277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Sed do </a:t>
            </a:r>
            <a:r>
              <a:rPr lang="en-US" altLang="ko-KR" sz="1400" dirty="0" err="1">
                <a:solidFill>
                  <a:srgbClr val="1E1E20"/>
                </a:solidFill>
              </a:rPr>
              <a:t>eiusmod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tempor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incididunt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Ut </a:t>
            </a:r>
            <a:r>
              <a:rPr lang="en-US" altLang="ko-KR" sz="1400" dirty="0" err="1">
                <a:solidFill>
                  <a:srgbClr val="1E1E20"/>
                </a:solidFill>
              </a:rPr>
              <a:t>labore</a:t>
            </a:r>
            <a:r>
              <a:rPr lang="en-US" altLang="ko-KR" sz="1400" dirty="0">
                <a:solidFill>
                  <a:srgbClr val="1E1E2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1E20"/>
                </a:solidFill>
              </a:rPr>
              <a:t>aliqua</a:t>
            </a:r>
            <a:r>
              <a:rPr lang="en-US" altLang="ko-KR" sz="1400" dirty="0">
                <a:solidFill>
                  <a:srgbClr val="1E1E20"/>
                </a:solidFill>
              </a:rPr>
              <a:t>.</a:t>
            </a: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87928A82-95D4-4C6D-843D-FC706B5A10C9}"/>
              </a:ext>
            </a:extLst>
          </p:cNvPr>
          <p:cNvSpPr/>
          <p:nvPr/>
        </p:nvSpPr>
        <p:spPr>
          <a:xfrm>
            <a:off x="7708702" y="1374475"/>
            <a:ext cx="1157298" cy="1157298"/>
          </a:xfrm>
          <a:prstGeom prst="ellipse">
            <a:avLst/>
          </a:prstGeom>
          <a:solidFill>
            <a:srgbClr val="222224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27" name="이등변 삼각형 26">
            <a:extLst>
              <a:ext uri="{FF2B5EF4-FFF2-40B4-BE49-F238E27FC236}">
                <a16:creationId xmlns:a16="http://schemas.microsoft.com/office/drawing/2014/main" id="{D15E9B4F-76CC-4DB8-93D9-FE12D7EA5070}"/>
              </a:ext>
            </a:extLst>
          </p:cNvPr>
          <p:cNvSpPr>
            <a:spLocks noChangeAspect="1"/>
          </p:cNvSpPr>
          <p:nvPr/>
        </p:nvSpPr>
        <p:spPr>
          <a:xfrm rot="5400000">
            <a:off x="9196186" y="1863124"/>
            <a:ext cx="208799" cy="180000"/>
          </a:xfrm>
          <a:prstGeom prst="triangl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19F44EAF-51FA-4F10-9A0D-5CAB073D247C}"/>
              </a:ext>
            </a:extLst>
          </p:cNvPr>
          <p:cNvSpPr/>
          <p:nvPr/>
        </p:nvSpPr>
        <p:spPr>
          <a:xfrm>
            <a:off x="4779454" y="3975634"/>
            <a:ext cx="1393884" cy="1393884"/>
          </a:xfrm>
          <a:prstGeom prst="ellipse">
            <a:avLst/>
          </a:prstGeom>
          <a:noFill/>
          <a:ln w="9525" cap="flat">
            <a:solidFill>
              <a:srgbClr val="222224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42B46B-A377-4F3B-848A-6DFF2F743E4F}"/>
              </a:ext>
            </a:extLst>
          </p:cNvPr>
          <p:cNvSpPr txBox="1"/>
          <p:nvPr/>
        </p:nvSpPr>
        <p:spPr>
          <a:xfrm>
            <a:off x="6688707" y="4548926"/>
            <a:ext cx="2727277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0BA2713D-B505-46A2-ACB0-91B95E2A7173}"/>
              </a:ext>
            </a:extLst>
          </p:cNvPr>
          <p:cNvSpPr/>
          <p:nvPr/>
        </p:nvSpPr>
        <p:spPr>
          <a:xfrm>
            <a:off x="4897747" y="4093927"/>
            <a:ext cx="1157298" cy="1157298"/>
          </a:xfrm>
          <a:prstGeom prst="ellipse">
            <a:avLst/>
          </a:prstGeom>
          <a:solidFill>
            <a:srgbClr val="222224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31" name="이등변 삼각형 30">
            <a:extLst>
              <a:ext uri="{FF2B5EF4-FFF2-40B4-BE49-F238E27FC236}">
                <a16:creationId xmlns:a16="http://schemas.microsoft.com/office/drawing/2014/main" id="{227837A3-AF4F-40AE-AD6C-18C3FC261195}"/>
              </a:ext>
            </a:extLst>
          </p:cNvPr>
          <p:cNvSpPr>
            <a:spLocks noChangeAspect="1"/>
          </p:cNvSpPr>
          <p:nvPr/>
        </p:nvSpPr>
        <p:spPr>
          <a:xfrm rot="5400000">
            <a:off x="6389462" y="4582576"/>
            <a:ext cx="208799" cy="180000"/>
          </a:xfrm>
          <a:prstGeom prst="triangl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AD344418-6C34-444C-8D78-586E15DD2539}"/>
              </a:ext>
            </a:extLst>
          </p:cNvPr>
          <p:cNvCxnSpPr>
            <a:cxnSpLocks/>
          </p:cNvCxnSpPr>
          <p:nvPr/>
        </p:nvCxnSpPr>
        <p:spPr>
          <a:xfrm>
            <a:off x="2677638" y="3429000"/>
            <a:ext cx="9514362" cy="0"/>
          </a:xfrm>
          <a:prstGeom prst="line">
            <a:avLst/>
          </a:prstGeom>
          <a:ln>
            <a:solidFill>
              <a:srgbClr val="2222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타원 33">
            <a:extLst>
              <a:ext uri="{FF2B5EF4-FFF2-40B4-BE49-F238E27FC236}">
                <a16:creationId xmlns:a16="http://schemas.microsoft.com/office/drawing/2014/main" id="{FBFF2ADA-6887-44B3-BF54-CC4D2828AD7C}"/>
              </a:ext>
            </a:extLst>
          </p:cNvPr>
          <p:cNvSpPr/>
          <p:nvPr/>
        </p:nvSpPr>
        <p:spPr>
          <a:xfrm>
            <a:off x="2598779" y="3350141"/>
            <a:ext cx="157718" cy="157718"/>
          </a:xfrm>
          <a:prstGeom prst="ellips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C2062277-EB1C-4023-BD9A-3630A3247938}"/>
              </a:ext>
            </a:extLst>
          </p:cNvPr>
          <p:cNvSpPr/>
          <p:nvPr/>
        </p:nvSpPr>
        <p:spPr>
          <a:xfrm>
            <a:off x="5403635" y="3350141"/>
            <a:ext cx="157718" cy="157718"/>
          </a:xfrm>
          <a:prstGeom prst="ellips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9AC5D7D0-D752-4414-B1B2-ED9715B33735}"/>
              </a:ext>
            </a:extLst>
          </p:cNvPr>
          <p:cNvSpPr/>
          <p:nvPr/>
        </p:nvSpPr>
        <p:spPr>
          <a:xfrm>
            <a:off x="8208492" y="3350141"/>
            <a:ext cx="157718" cy="157718"/>
          </a:xfrm>
          <a:prstGeom prst="ellips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24742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1AFF892C-4CC9-4910-B127-31549E8B16DC}"/>
              </a:ext>
            </a:extLst>
          </p:cNvPr>
          <p:cNvCxnSpPr>
            <a:cxnSpLocks/>
          </p:cNvCxnSpPr>
          <p:nvPr/>
        </p:nvCxnSpPr>
        <p:spPr>
          <a:xfrm>
            <a:off x="0" y="3429000"/>
            <a:ext cx="6987941" cy="0"/>
          </a:xfrm>
          <a:prstGeom prst="line">
            <a:avLst/>
          </a:prstGeom>
          <a:ln>
            <a:solidFill>
              <a:srgbClr val="2222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F279D3A-E51B-4D93-A1CD-785E85205C5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0DAC4E7-823F-4F4F-919F-4F8713C8B65C}"/>
              </a:ext>
            </a:extLst>
          </p:cNvPr>
          <p:cNvSpPr/>
          <p:nvPr/>
        </p:nvSpPr>
        <p:spPr>
          <a:xfrm>
            <a:off x="1947836" y="4052320"/>
            <a:ext cx="5035981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E1E20"/>
                </a:solidFill>
              </a:rPr>
              <a:t>Here and NOW !</a:t>
            </a:r>
            <a:endParaRPr lang="ko-KR" altLang="en-US" sz="3200" dirty="0">
              <a:solidFill>
                <a:srgbClr val="1E1E20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42883E53-3C2C-4160-AFE5-62AB7357A335}"/>
              </a:ext>
            </a:extLst>
          </p:cNvPr>
          <p:cNvSpPr/>
          <p:nvPr/>
        </p:nvSpPr>
        <p:spPr>
          <a:xfrm>
            <a:off x="919723" y="1335365"/>
            <a:ext cx="1393884" cy="1393884"/>
          </a:xfrm>
          <a:prstGeom prst="ellipse">
            <a:avLst/>
          </a:prstGeom>
          <a:noFill/>
          <a:ln w="9525" cap="flat">
            <a:solidFill>
              <a:srgbClr val="222224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DFEE18-4CB6-4118-881C-07C6F4F18425}"/>
              </a:ext>
            </a:extLst>
          </p:cNvPr>
          <p:cNvSpPr txBox="1"/>
          <p:nvPr/>
        </p:nvSpPr>
        <p:spPr>
          <a:xfrm>
            <a:off x="2828976" y="1908657"/>
            <a:ext cx="2727277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1E2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1E20"/>
                </a:solidFill>
              </a:rPr>
              <a:t>amet</a:t>
            </a:r>
            <a:endParaRPr lang="en-US" altLang="ko-KR" sz="1400" dirty="0">
              <a:solidFill>
                <a:srgbClr val="1E1E20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1E20"/>
                </a:solidFill>
              </a:rPr>
              <a:t>Consectetur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adipiscing</a:t>
            </a:r>
            <a:r>
              <a:rPr lang="en-US" altLang="ko-KR" sz="1400" dirty="0">
                <a:solidFill>
                  <a:srgbClr val="1E1E20"/>
                </a:solidFill>
              </a:rPr>
              <a:t> </a:t>
            </a:r>
            <a:r>
              <a:rPr lang="en-US" altLang="ko-KR" sz="1400" dirty="0" err="1">
                <a:solidFill>
                  <a:srgbClr val="1E1E20"/>
                </a:solidFill>
              </a:rPr>
              <a:t>elit</a:t>
            </a:r>
            <a:endParaRPr lang="en-US" altLang="ko-KR" sz="1400" dirty="0">
              <a:solidFill>
                <a:srgbClr val="1E1E20"/>
              </a:solidFill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8E9E0734-79E0-493D-8436-4A5648BA544F}"/>
              </a:ext>
            </a:extLst>
          </p:cNvPr>
          <p:cNvSpPr/>
          <p:nvPr/>
        </p:nvSpPr>
        <p:spPr>
          <a:xfrm>
            <a:off x="1038016" y="1453658"/>
            <a:ext cx="1157298" cy="1157298"/>
          </a:xfrm>
          <a:prstGeom prst="ellipse">
            <a:avLst/>
          </a:prstGeom>
          <a:solidFill>
            <a:srgbClr val="222224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23" name="이등변 삼각형 22">
            <a:extLst>
              <a:ext uri="{FF2B5EF4-FFF2-40B4-BE49-F238E27FC236}">
                <a16:creationId xmlns:a16="http://schemas.microsoft.com/office/drawing/2014/main" id="{D3841C33-B9B3-450C-8072-CC091A272F23}"/>
              </a:ext>
            </a:extLst>
          </p:cNvPr>
          <p:cNvSpPr>
            <a:spLocks noChangeAspect="1"/>
          </p:cNvSpPr>
          <p:nvPr/>
        </p:nvSpPr>
        <p:spPr>
          <a:xfrm rot="5400000">
            <a:off x="2529731" y="1942307"/>
            <a:ext cx="208799" cy="180000"/>
          </a:xfrm>
          <a:prstGeom prst="triangl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621CD055-2B8A-402C-8C55-E498094BDE7D}"/>
              </a:ext>
            </a:extLst>
          </p:cNvPr>
          <p:cNvSpPr/>
          <p:nvPr/>
        </p:nvSpPr>
        <p:spPr>
          <a:xfrm>
            <a:off x="1543904" y="3350141"/>
            <a:ext cx="157718" cy="157718"/>
          </a:xfrm>
          <a:prstGeom prst="ellips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660FF618-AB2A-4ACF-965F-626CDCC23303}"/>
              </a:ext>
            </a:extLst>
          </p:cNvPr>
          <p:cNvSpPr/>
          <p:nvPr/>
        </p:nvSpPr>
        <p:spPr>
          <a:xfrm>
            <a:off x="4386967" y="3350141"/>
            <a:ext cx="157718" cy="157718"/>
          </a:xfrm>
          <a:prstGeom prst="ellips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3765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A021C20-808A-4219-8406-8718AE48C107}"/>
              </a:ext>
            </a:extLst>
          </p:cNvPr>
          <p:cNvSpPr/>
          <p:nvPr/>
        </p:nvSpPr>
        <p:spPr>
          <a:xfrm>
            <a:off x="4986767" y="1712494"/>
            <a:ext cx="2218466" cy="3433012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1E1E20"/>
                </a:solidFill>
                <a:latin typeface="+mj-lt"/>
              </a:rPr>
              <a:t>SWOT</a:t>
            </a:r>
            <a:endParaRPr lang="ko-KR" altLang="en-US" sz="3200" dirty="0">
              <a:solidFill>
                <a:srgbClr val="1E1E20"/>
              </a:solidFill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237502AE-47D8-48DE-AD32-97EB7199C609}"/>
              </a:ext>
            </a:extLst>
          </p:cNvPr>
          <p:cNvSpPr/>
          <p:nvPr/>
        </p:nvSpPr>
        <p:spPr>
          <a:xfrm>
            <a:off x="6453191" y="1722541"/>
            <a:ext cx="1393836" cy="1393836"/>
          </a:xfrm>
          <a:prstGeom prst="ellipse">
            <a:avLst/>
          </a:prstGeom>
          <a:solidFill>
            <a:srgbClr val="FD9A7A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4F3DA0B-46D7-4EF0-A1DF-465D9A423523}"/>
              </a:ext>
            </a:extLst>
          </p:cNvPr>
          <p:cNvSpPr/>
          <p:nvPr/>
        </p:nvSpPr>
        <p:spPr>
          <a:xfrm>
            <a:off x="4345788" y="3741624"/>
            <a:ext cx="1393836" cy="1393836"/>
          </a:xfrm>
          <a:prstGeom prst="ellipse">
            <a:avLst/>
          </a:prstGeom>
          <a:solidFill>
            <a:srgbClr val="FD9A7A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0EF312D3-5B91-450C-9BA5-F465AC2928D5}"/>
              </a:ext>
            </a:extLst>
          </p:cNvPr>
          <p:cNvSpPr/>
          <p:nvPr/>
        </p:nvSpPr>
        <p:spPr>
          <a:xfrm>
            <a:off x="6453191" y="3741624"/>
            <a:ext cx="1393836" cy="1393836"/>
          </a:xfrm>
          <a:prstGeom prst="ellipse">
            <a:avLst/>
          </a:prstGeom>
          <a:solidFill>
            <a:srgbClr val="FD9A7A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3A869B0B-0B23-4D99-A024-283E322ED471}"/>
              </a:ext>
            </a:extLst>
          </p:cNvPr>
          <p:cNvSpPr/>
          <p:nvPr/>
        </p:nvSpPr>
        <p:spPr>
          <a:xfrm>
            <a:off x="4345788" y="1722541"/>
            <a:ext cx="1393836" cy="1393836"/>
          </a:xfrm>
          <a:prstGeom prst="ellipse">
            <a:avLst/>
          </a:prstGeom>
          <a:solidFill>
            <a:srgbClr val="FD9A7A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83195C-4804-4932-B6D2-4A048CFCB99E}"/>
              </a:ext>
            </a:extLst>
          </p:cNvPr>
          <p:cNvSpPr txBox="1"/>
          <p:nvPr/>
        </p:nvSpPr>
        <p:spPr>
          <a:xfrm>
            <a:off x="8049127" y="1533833"/>
            <a:ext cx="3211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r>
              <a:rPr lang="en-US" altLang="ko-KR" sz="1400" dirty="0">
                <a:solidFill>
                  <a:srgbClr val="222224"/>
                </a:solidFill>
              </a:rPr>
              <a:t>, </a:t>
            </a: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labore</a:t>
            </a:r>
            <a:r>
              <a:rPr lang="en-US" altLang="ko-KR" sz="1400" dirty="0">
                <a:solidFill>
                  <a:srgbClr val="22222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224"/>
                </a:solidFill>
              </a:rPr>
              <a:t>aliqua</a:t>
            </a:r>
            <a:r>
              <a:rPr lang="en-US" altLang="ko-KR" sz="1400" dirty="0">
                <a:solidFill>
                  <a:srgbClr val="222224"/>
                </a:solidFill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9FCF417-22B6-4EDF-B3E5-D426812FC6C0}"/>
              </a:ext>
            </a:extLst>
          </p:cNvPr>
          <p:cNvSpPr/>
          <p:nvPr/>
        </p:nvSpPr>
        <p:spPr>
          <a:xfrm>
            <a:off x="8049126" y="1095729"/>
            <a:ext cx="3211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WEAKNESS</a:t>
            </a:r>
            <a:endParaRPr lang="ko-KR" altLang="en-US" sz="2000" dirty="0">
              <a:solidFill>
                <a:srgbClr val="222224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49B8F1-01E4-4C58-917F-D4B14B4DC06A}"/>
              </a:ext>
            </a:extLst>
          </p:cNvPr>
          <p:cNvSpPr txBox="1"/>
          <p:nvPr/>
        </p:nvSpPr>
        <p:spPr>
          <a:xfrm>
            <a:off x="8049127" y="4849189"/>
            <a:ext cx="3211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r>
              <a:rPr lang="en-US" altLang="ko-KR" sz="1400" dirty="0">
                <a:solidFill>
                  <a:srgbClr val="222224"/>
                </a:solidFill>
              </a:rPr>
              <a:t>, </a:t>
            </a: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labore</a:t>
            </a:r>
            <a:r>
              <a:rPr lang="en-US" altLang="ko-KR" sz="1400" dirty="0">
                <a:solidFill>
                  <a:srgbClr val="22222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224"/>
                </a:solidFill>
              </a:rPr>
              <a:t>aliqua</a:t>
            </a:r>
            <a:r>
              <a:rPr lang="en-US" altLang="ko-KR" sz="1400" dirty="0">
                <a:solidFill>
                  <a:srgbClr val="222224"/>
                </a:solidFill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2865F3C-F0A9-408D-825A-AED49E091D58}"/>
              </a:ext>
            </a:extLst>
          </p:cNvPr>
          <p:cNvSpPr/>
          <p:nvPr/>
        </p:nvSpPr>
        <p:spPr>
          <a:xfrm>
            <a:off x="8049126" y="4411085"/>
            <a:ext cx="3211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THREATS</a:t>
            </a:r>
            <a:endParaRPr lang="ko-KR" altLang="en-US" sz="2000" dirty="0">
              <a:solidFill>
                <a:srgbClr val="22222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CEAA12-59F9-4E3E-BC47-0C29D1EAEEB4}"/>
              </a:ext>
            </a:extLst>
          </p:cNvPr>
          <p:cNvSpPr txBox="1"/>
          <p:nvPr/>
        </p:nvSpPr>
        <p:spPr>
          <a:xfrm>
            <a:off x="931581" y="1533833"/>
            <a:ext cx="3211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r>
              <a:rPr lang="en-US" altLang="ko-KR" sz="1400" dirty="0">
                <a:solidFill>
                  <a:srgbClr val="222224"/>
                </a:solidFill>
              </a:rPr>
              <a:t>, </a:t>
            </a: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labore</a:t>
            </a:r>
            <a:r>
              <a:rPr lang="en-US" altLang="ko-KR" sz="1400" dirty="0">
                <a:solidFill>
                  <a:srgbClr val="22222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224"/>
                </a:solidFill>
              </a:rPr>
              <a:t>aliqua</a:t>
            </a:r>
            <a:r>
              <a:rPr lang="en-US" altLang="ko-KR" sz="1400" dirty="0">
                <a:solidFill>
                  <a:srgbClr val="222224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49B495B-41A6-4C24-BCB6-75B92EF1CA91}"/>
              </a:ext>
            </a:extLst>
          </p:cNvPr>
          <p:cNvSpPr/>
          <p:nvPr/>
        </p:nvSpPr>
        <p:spPr>
          <a:xfrm>
            <a:off x="931580" y="1095729"/>
            <a:ext cx="3211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STRENGTHS</a:t>
            </a:r>
            <a:endParaRPr lang="ko-KR" altLang="en-US" sz="2000" dirty="0">
              <a:solidFill>
                <a:srgbClr val="222224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99E350-FF86-4A44-B4F5-6742D4039C50}"/>
              </a:ext>
            </a:extLst>
          </p:cNvPr>
          <p:cNvSpPr txBox="1"/>
          <p:nvPr/>
        </p:nvSpPr>
        <p:spPr>
          <a:xfrm>
            <a:off x="931581" y="4849189"/>
            <a:ext cx="3211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r>
              <a:rPr lang="en-US" altLang="ko-KR" sz="1400" dirty="0">
                <a:solidFill>
                  <a:srgbClr val="222224"/>
                </a:solidFill>
              </a:rPr>
              <a:t>, </a:t>
            </a: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285750" indent="-28575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labore</a:t>
            </a:r>
            <a:r>
              <a:rPr lang="en-US" altLang="ko-KR" sz="1400" dirty="0">
                <a:solidFill>
                  <a:srgbClr val="22222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224"/>
                </a:solidFill>
              </a:rPr>
              <a:t>aliqua</a:t>
            </a:r>
            <a:r>
              <a:rPr lang="en-US" altLang="ko-KR" sz="1400" dirty="0">
                <a:solidFill>
                  <a:srgbClr val="222224"/>
                </a:solidFill>
              </a:rPr>
              <a:t>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6466E3B-4527-494C-A2B2-1671B4ED66CF}"/>
              </a:ext>
            </a:extLst>
          </p:cNvPr>
          <p:cNvSpPr/>
          <p:nvPr/>
        </p:nvSpPr>
        <p:spPr>
          <a:xfrm>
            <a:off x="931580" y="4411085"/>
            <a:ext cx="3211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OPPORTUNITIES</a:t>
            </a:r>
            <a:endParaRPr lang="ko-KR" altLang="en-US" sz="2000" dirty="0">
              <a:solidFill>
                <a:srgbClr val="222224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F318128C-DDAF-4BCA-B618-DE9F2C69E0EB}"/>
              </a:ext>
            </a:extLst>
          </p:cNvPr>
          <p:cNvSpPr/>
          <p:nvPr/>
        </p:nvSpPr>
        <p:spPr>
          <a:xfrm>
            <a:off x="4463242" y="1840810"/>
            <a:ext cx="1157298" cy="1157298"/>
          </a:xfrm>
          <a:prstGeom prst="ellipse">
            <a:avLst/>
          </a:prstGeom>
          <a:solidFill>
            <a:srgbClr val="FD9A7A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2E072580-256E-4472-8AFF-1D40CA187B0E}"/>
              </a:ext>
            </a:extLst>
          </p:cNvPr>
          <p:cNvSpPr/>
          <p:nvPr/>
        </p:nvSpPr>
        <p:spPr>
          <a:xfrm>
            <a:off x="6571460" y="1840810"/>
            <a:ext cx="1157298" cy="1157298"/>
          </a:xfrm>
          <a:prstGeom prst="ellipse">
            <a:avLst/>
          </a:prstGeom>
          <a:solidFill>
            <a:srgbClr val="FD9A7A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62C00162-5385-422C-8C90-66884DBEE2A3}"/>
              </a:ext>
            </a:extLst>
          </p:cNvPr>
          <p:cNvSpPr/>
          <p:nvPr/>
        </p:nvSpPr>
        <p:spPr>
          <a:xfrm>
            <a:off x="4463242" y="3868409"/>
            <a:ext cx="1157298" cy="1157298"/>
          </a:xfrm>
          <a:prstGeom prst="ellipse">
            <a:avLst/>
          </a:prstGeom>
          <a:solidFill>
            <a:srgbClr val="FD9A7A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D4B93DAA-9B6D-4233-8211-ED973548A244}"/>
              </a:ext>
            </a:extLst>
          </p:cNvPr>
          <p:cNvSpPr/>
          <p:nvPr/>
        </p:nvSpPr>
        <p:spPr>
          <a:xfrm>
            <a:off x="6571460" y="3868409"/>
            <a:ext cx="1157298" cy="1157298"/>
          </a:xfrm>
          <a:prstGeom prst="ellipse">
            <a:avLst/>
          </a:prstGeom>
          <a:solidFill>
            <a:srgbClr val="FD9A7A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122054C3-B02E-43AA-827A-09FB84FE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0834" y="2220615"/>
            <a:ext cx="584964" cy="350978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2655D4F3-C6A9-42EC-B3F4-657DEDACA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37395" y="2216727"/>
            <a:ext cx="425428" cy="425428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6D653389-3170-403E-84BC-143CA8E35E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9177" y="4240421"/>
            <a:ext cx="425428" cy="413274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5B8F574E-7C44-4325-9BC7-3F69B7FD89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37393" y="4238931"/>
            <a:ext cx="425432" cy="40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043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타원 9">
            <a:extLst>
              <a:ext uri="{FF2B5EF4-FFF2-40B4-BE49-F238E27FC236}">
                <a16:creationId xmlns:a16="http://schemas.microsoft.com/office/drawing/2014/main" id="{6D222B11-208F-4670-A7C1-2CA6453D96A4}"/>
              </a:ext>
            </a:extLst>
          </p:cNvPr>
          <p:cNvSpPr/>
          <p:nvPr/>
        </p:nvSpPr>
        <p:spPr>
          <a:xfrm>
            <a:off x="1752392" y="1424309"/>
            <a:ext cx="1422608" cy="1422608"/>
          </a:xfrm>
          <a:prstGeom prst="ellipse">
            <a:avLst/>
          </a:prstGeom>
          <a:solidFill>
            <a:srgbClr val="A98FCC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DD3C3EE7-406C-4B43-8812-9B0F5DDE0912}"/>
              </a:ext>
            </a:extLst>
          </p:cNvPr>
          <p:cNvSpPr/>
          <p:nvPr/>
        </p:nvSpPr>
        <p:spPr>
          <a:xfrm>
            <a:off x="1752392" y="3773504"/>
            <a:ext cx="1422608" cy="1422608"/>
          </a:xfrm>
          <a:prstGeom prst="ellipse">
            <a:avLst/>
          </a:prstGeom>
          <a:solidFill>
            <a:srgbClr val="A98FCC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7E7E98-1223-4566-B200-F5B35F508F87}"/>
              </a:ext>
            </a:extLst>
          </p:cNvPr>
          <p:cNvSpPr txBox="1"/>
          <p:nvPr/>
        </p:nvSpPr>
        <p:spPr>
          <a:xfrm>
            <a:off x="3443712" y="2043890"/>
            <a:ext cx="6908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D555D27-946B-437D-B25F-18009AC7519C}"/>
              </a:ext>
            </a:extLst>
          </p:cNvPr>
          <p:cNvSpPr/>
          <p:nvPr/>
        </p:nvSpPr>
        <p:spPr>
          <a:xfrm>
            <a:off x="3357987" y="1641914"/>
            <a:ext cx="4782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683DE776-2F82-49BA-948F-38FC1E737FBA}"/>
              </a:ext>
            </a:extLst>
          </p:cNvPr>
          <p:cNvSpPr/>
          <p:nvPr/>
        </p:nvSpPr>
        <p:spPr>
          <a:xfrm>
            <a:off x="1838891" y="1510808"/>
            <a:ext cx="1249610" cy="1249610"/>
          </a:xfrm>
          <a:prstGeom prst="ellipse">
            <a:avLst/>
          </a:prstGeom>
          <a:solidFill>
            <a:srgbClr val="A98FCC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998905EF-5134-4B83-A1C4-9A5EF7433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36016" y="1907933"/>
            <a:ext cx="455360" cy="455360"/>
          </a:xfrm>
          <a:prstGeom prst="rect">
            <a:avLst/>
          </a:prstGeom>
          <a:effectLst/>
        </p:spPr>
      </p:pic>
      <p:sp>
        <p:nvSpPr>
          <p:cNvPr id="46" name="타원 45">
            <a:extLst>
              <a:ext uri="{FF2B5EF4-FFF2-40B4-BE49-F238E27FC236}">
                <a16:creationId xmlns:a16="http://schemas.microsoft.com/office/drawing/2014/main" id="{850DFAFF-C870-43D4-BEFB-FFAC12E14338}"/>
              </a:ext>
            </a:extLst>
          </p:cNvPr>
          <p:cNvSpPr/>
          <p:nvPr/>
        </p:nvSpPr>
        <p:spPr>
          <a:xfrm>
            <a:off x="1838891" y="3860003"/>
            <a:ext cx="1249610" cy="1249610"/>
          </a:xfrm>
          <a:prstGeom prst="ellipse">
            <a:avLst/>
          </a:prstGeom>
          <a:solidFill>
            <a:srgbClr val="A98FCC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47" name="그래픽 46">
            <a:extLst>
              <a:ext uri="{FF2B5EF4-FFF2-40B4-BE49-F238E27FC236}">
                <a16:creationId xmlns:a16="http://schemas.microsoft.com/office/drawing/2014/main" id="{F2F45DC3-1FB8-4F30-962E-537D073D62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36016" y="4231748"/>
            <a:ext cx="455360" cy="432594"/>
          </a:xfrm>
          <a:prstGeom prst="rect">
            <a:avLst/>
          </a:prstGeom>
          <a:effectLst/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4790A036-D304-4BCE-ADCF-5A1B60FEC40B}"/>
              </a:ext>
            </a:extLst>
          </p:cNvPr>
          <p:cNvSpPr txBox="1"/>
          <p:nvPr/>
        </p:nvSpPr>
        <p:spPr>
          <a:xfrm>
            <a:off x="3443712" y="4393085"/>
            <a:ext cx="6908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2B22EA25-0292-4694-A167-074C8CD12999}"/>
              </a:ext>
            </a:extLst>
          </p:cNvPr>
          <p:cNvSpPr/>
          <p:nvPr/>
        </p:nvSpPr>
        <p:spPr>
          <a:xfrm>
            <a:off x="3357987" y="3991109"/>
            <a:ext cx="4782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8094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0C28A62E-7D5E-497A-B92D-A543CEC279D8}"/>
              </a:ext>
            </a:extLst>
          </p:cNvPr>
          <p:cNvSpPr/>
          <p:nvPr/>
        </p:nvSpPr>
        <p:spPr>
          <a:xfrm>
            <a:off x="1246776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F4F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222224"/>
                </a:solidFill>
                <a:latin typeface="+mj-lt"/>
              </a:rPr>
              <a:t>Lorem ipsum </a:t>
            </a:r>
            <a:endParaRPr lang="ko-KR" altLang="en-US" sz="2000" dirty="0">
              <a:solidFill>
                <a:srgbClr val="222224"/>
              </a:solidFill>
              <a:latin typeface="+mj-lt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58E80D30-F1CF-4096-BA09-002B5599AAF7}"/>
              </a:ext>
            </a:extLst>
          </p:cNvPr>
          <p:cNvSpPr/>
          <p:nvPr/>
        </p:nvSpPr>
        <p:spPr>
          <a:xfrm>
            <a:off x="4618037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F4F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222224"/>
                </a:solidFill>
                <a:latin typeface="+mj-lt"/>
              </a:rPr>
              <a:t>Lorem ipsum </a:t>
            </a:r>
            <a:endParaRPr lang="ko-KR" altLang="en-US" sz="2000" dirty="0">
              <a:solidFill>
                <a:srgbClr val="222224"/>
              </a:solidFill>
              <a:latin typeface="+mj-lt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D55DD948-67EF-4551-9DFE-CA518753E25E}"/>
              </a:ext>
            </a:extLst>
          </p:cNvPr>
          <p:cNvSpPr/>
          <p:nvPr/>
        </p:nvSpPr>
        <p:spPr>
          <a:xfrm>
            <a:off x="7989298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F4F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222224"/>
                </a:solidFill>
                <a:latin typeface="+mj-lt"/>
              </a:rPr>
              <a:t>Lorem ipsum </a:t>
            </a:r>
            <a:endParaRPr lang="ko-KR" altLang="en-US" sz="2000" dirty="0">
              <a:solidFill>
                <a:srgbClr val="222224"/>
              </a:solidFill>
              <a:latin typeface="+mj-lt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AD57CA1D-F8FA-425E-9472-CCC0F33F58F5}"/>
              </a:ext>
            </a:extLst>
          </p:cNvPr>
          <p:cNvSpPr/>
          <p:nvPr/>
        </p:nvSpPr>
        <p:spPr>
          <a:xfrm>
            <a:off x="1389856" y="253581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F4F3F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224"/>
                </a:solidFill>
              </a:rPr>
              <a:t>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labore</a:t>
            </a:r>
            <a:r>
              <a:rPr lang="en-US" altLang="ko-KR" sz="1400" dirty="0">
                <a:solidFill>
                  <a:srgbClr val="22222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224"/>
                </a:solidFill>
              </a:rPr>
              <a:t>aliqua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CB58EA4-A151-4E09-BB69-0A5A8D66AD13}"/>
              </a:ext>
            </a:extLst>
          </p:cNvPr>
          <p:cNvSpPr/>
          <p:nvPr/>
        </p:nvSpPr>
        <p:spPr>
          <a:xfrm>
            <a:off x="4761117" y="253581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F4F3F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224"/>
                </a:solidFill>
              </a:rPr>
              <a:t>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labore</a:t>
            </a:r>
            <a:r>
              <a:rPr lang="en-US" altLang="ko-KR" sz="1400" dirty="0">
                <a:solidFill>
                  <a:srgbClr val="22222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224"/>
                </a:solidFill>
              </a:rPr>
              <a:t>aliqua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F926B8C1-0FBA-4589-BDBC-8036239F3275}"/>
              </a:ext>
            </a:extLst>
          </p:cNvPr>
          <p:cNvSpPr/>
          <p:nvPr/>
        </p:nvSpPr>
        <p:spPr>
          <a:xfrm>
            <a:off x="8132378" y="253581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F4F3F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22224"/>
                </a:solidFill>
              </a:rPr>
              <a:t>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labore</a:t>
            </a:r>
            <a:r>
              <a:rPr lang="en-US" altLang="ko-KR" sz="1400" dirty="0">
                <a:solidFill>
                  <a:srgbClr val="22222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22224"/>
                </a:solidFill>
              </a:rPr>
              <a:t>aliqua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95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EB3114E-02E8-44A9-A5D2-E97B7A11DF11}"/>
              </a:ext>
            </a:extLst>
          </p:cNvPr>
          <p:cNvSpPr txBox="1"/>
          <p:nvPr/>
        </p:nvSpPr>
        <p:spPr>
          <a:xfrm>
            <a:off x="962743" y="1971045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222224"/>
                </a:solidFill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solidFill>
                  <a:srgbClr val="222224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22222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B5B033-4495-4023-AA94-8EAEB7A888C2}"/>
              </a:ext>
            </a:extLst>
          </p:cNvPr>
          <p:cNvSpPr txBox="1"/>
          <p:nvPr/>
        </p:nvSpPr>
        <p:spPr>
          <a:xfrm>
            <a:off x="480058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222224"/>
                </a:solidFill>
              </a:rPr>
              <a:t>Item</a:t>
            </a:r>
            <a:r>
              <a:rPr lang="ko-KR" altLang="en-US" sz="1100" dirty="0">
                <a:solidFill>
                  <a:srgbClr val="222224"/>
                </a:solidFill>
              </a:rPr>
              <a:t> </a:t>
            </a:r>
            <a:r>
              <a:rPr lang="en-US" altLang="ko-KR" sz="1100" dirty="0">
                <a:solidFill>
                  <a:srgbClr val="222224"/>
                </a:solidFill>
              </a:rPr>
              <a:t>01</a:t>
            </a:r>
          </a:p>
        </p:txBody>
      </p:sp>
      <p:sp>
        <p:nvSpPr>
          <p:cNvPr id="21" name="순서도: 처리 20">
            <a:extLst>
              <a:ext uri="{FF2B5EF4-FFF2-40B4-BE49-F238E27FC236}">
                <a16:creationId xmlns:a16="http://schemas.microsoft.com/office/drawing/2014/main" id="{2E74C921-07FC-4BEC-9FF8-503149B4F6C2}"/>
              </a:ext>
            </a:extLst>
          </p:cNvPr>
          <p:cNvSpPr/>
          <p:nvPr/>
        </p:nvSpPr>
        <p:spPr>
          <a:xfrm>
            <a:off x="5091471" y="4111625"/>
            <a:ext cx="518035" cy="389421"/>
          </a:xfrm>
          <a:prstGeom prst="flowChartProcess">
            <a:avLst/>
          </a:prstGeom>
          <a:solidFill>
            <a:srgbClr val="B1B2AC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7062DD9-EE5F-4067-BD44-5406FF72CBF9}"/>
              </a:ext>
            </a:extLst>
          </p:cNvPr>
          <p:cNvGrpSpPr/>
          <p:nvPr/>
        </p:nvGrpSpPr>
        <p:grpSpPr>
          <a:xfrm>
            <a:off x="4265733" y="2002166"/>
            <a:ext cx="449678" cy="2636678"/>
            <a:chOff x="488015" y="3248040"/>
            <a:chExt cx="337607" cy="263667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F82D93-F0EA-403C-B422-FAAD9E2B01ED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22224"/>
                  </a:solidFill>
                </a:rPr>
                <a:t>10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44DD0E6-E2DC-4137-AA2A-02F83B78DDB9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22224"/>
                  </a:solidFill>
                </a:rPr>
                <a:t>20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C2C37B-BACE-428A-B52D-ED970B2940D3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22224"/>
                  </a:solidFill>
                </a:rPr>
                <a:t>30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B06D9BB-37AE-43F0-B3EB-17E0CE9B86C1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22224"/>
                  </a:solidFill>
                </a:rPr>
                <a:t>40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49274CD-0989-4DA9-97E9-96F0967FA1AE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22224"/>
                  </a:solidFill>
                </a:rPr>
                <a:t>50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B02583-1DBD-4E41-B69B-D6149944F70D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22224"/>
                  </a:solidFill>
                </a:rPr>
                <a:t>60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9BCD06-A310-4894-84DA-CE621C91EA3A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22224"/>
                  </a:solidFill>
                </a:rPr>
                <a:t>0</a:t>
              </a:r>
            </a:p>
          </p:txBody>
        </p:sp>
      </p:grpSp>
      <p:grpSp>
        <p:nvGrpSpPr>
          <p:cNvPr id="30" name="그래픽 21">
            <a:extLst>
              <a:ext uri="{FF2B5EF4-FFF2-40B4-BE49-F238E27FC236}">
                <a16:creationId xmlns:a16="http://schemas.microsoft.com/office/drawing/2014/main" id="{F038AA97-C28F-4F3D-9943-D8D317318353}"/>
              </a:ext>
            </a:extLst>
          </p:cNvPr>
          <p:cNvGrpSpPr/>
          <p:nvPr/>
        </p:nvGrpSpPr>
        <p:grpSpPr>
          <a:xfrm>
            <a:off x="4750357" y="2088070"/>
            <a:ext cx="6478900" cy="2464872"/>
            <a:chOff x="856003" y="3347443"/>
            <a:chExt cx="6469364" cy="2464872"/>
          </a:xfrm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8682EC9-C8EC-47B1-A52F-D29EEBAA1B87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B1B2A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36D6E27-8649-4C7B-8CC2-183673536EC4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B1B2A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71629B8C-A843-42C7-B860-E469B4019431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B1B2A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3E1CA90-61B1-4920-8941-CB33CFDBAEC9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B1B2A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598C193-5D57-435C-8DA6-745AC0168D96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B1B2A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74EDA85-B930-4127-BE7B-DC7B4B2053B8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B1B2A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193C4385-01FD-4C35-81DD-3B3D0430175A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B1B2A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9DB4567-15CC-4D57-93BC-CC26E619E0A5}"/>
              </a:ext>
            </a:extLst>
          </p:cNvPr>
          <p:cNvSpPr txBox="1"/>
          <p:nvPr/>
        </p:nvSpPr>
        <p:spPr>
          <a:xfrm>
            <a:off x="585346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222224"/>
                </a:solidFill>
              </a:rPr>
              <a:t>Item</a:t>
            </a:r>
            <a:r>
              <a:rPr lang="ko-KR" altLang="en-US" sz="1100" dirty="0">
                <a:solidFill>
                  <a:srgbClr val="222224"/>
                </a:solidFill>
              </a:rPr>
              <a:t> </a:t>
            </a:r>
            <a:r>
              <a:rPr lang="en-US" altLang="ko-KR" sz="1100" dirty="0">
                <a:solidFill>
                  <a:srgbClr val="222224"/>
                </a:solidFill>
              </a:rPr>
              <a:t>02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9535D6F-9594-4F4F-A395-1B80616F5652}"/>
              </a:ext>
            </a:extLst>
          </p:cNvPr>
          <p:cNvSpPr txBox="1"/>
          <p:nvPr/>
        </p:nvSpPr>
        <p:spPr>
          <a:xfrm>
            <a:off x="691097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222224"/>
                </a:solidFill>
              </a:rPr>
              <a:t>Item</a:t>
            </a:r>
            <a:r>
              <a:rPr lang="ko-KR" altLang="en-US" sz="1100" dirty="0">
                <a:solidFill>
                  <a:srgbClr val="222224"/>
                </a:solidFill>
              </a:rPr>
              <a:t> </a:t>
            </a:r>
            <a:r>
              <a:rPr lang="en-US" altLang="ko-KR" sz="1100" dirty="0">
                <a:solidFill>
                  <a:srgbClr val="222224"/>
                </a:solidFill>
              </a:rPr>
              <a:t>03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FD320A-CD78-4C50-A55E-00BBD1E7F67D}"/>
              </a:ext>
            </a:extLst>
          </p:cNvPr>
          <p:cNvSpPr txBox="1"/>
          <p:nvPr/>
        </p:nvSpPr>
        <p:spPr>
          <a:xfrm>
            <a:off x="800616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222224"/>
                </a:solidFill>
              </a:rPr>
              <a:t>Item</a:t>
            </a:r>
            <a:r>
              <a:rPr lang="ko-KR" altLang="en-US" sz="1100" dirty="0">
                <a:solidFill>
                  <a:srgbClr val="222224"/>
                </a:solidFill>
              </a:rPr>
              <a:t> </a:t>
            </a:r>
            <a:r>
              <a:rPr lang="en-US" altLang="ko-KR" sz="1100" dirty="0">
                <a:solidFill>
                  <a:srgbClr val="222224"/>
                </a:solidFill>
              </a:rPr>
              <a:t>04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32C7BC8-16E2-4A60-A675-AAFF8ACC9CDC}"/>
              </a:ext>
            </a:extLst>
          </p:cNvPr>
          <p:cNvSpPr txBox="1"/>
          <p:nvPr/>
        </p:nvSpPr>
        <p:spPr>
          <a:xfrm>
            <a:off x="905904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222224"/>
                </a:solidFill>
              </a:rPr>
              <a:t>Item</a:t>
            </a:r>
            <a:r>
              <a:rPr lang="ko-KR" altLang="en-US" sz="1100" dirty="0">
                <a:solidFill>
                  <a:srgbClr val="222224"/>
                </a:solidFill>
              </a:rPr>
              <a:t> </a:t>
            </a:r>
            <a:r>
              <a:rPr lang="en-US" altLang="ko-KR" sz="1100" dirty="0">
                <a:solidFill>
                  <a:srgbClr val="222224"/>
                </a:solidFill>
              </a:rPr>
              <a:t>05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0F4BC0-382D-495E-A727-90D1B33B45A6}"/>
              </a:ext>
            </a:extLst>
          </p:cNvPr>
          <p:cNvSpPr txBox="1"/>
          <p:nvPr/>
        </p:nvSpPr>
        <p:spPr>
          <a:xfrm>
            <a:off x="10129447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222224"/>
                </a:solidFill>
              </a:rPr>
              <a:t>Item</a:t>
            </a:r>
            <a:r>
              <a:rPr lang="ko-KR" altLang="en-US" sz="1100" dirty="0">
                <a:solidFill>
                  <a:srgbClr val="222224"/>
                </a:solidFill>
              </a:rPr>
              <a:t> </a:t>
            </a:r>
            <a:r>
              <a:rPr lang="en-US" altLang="ko-KR" sz="1100" dirty="0">
                <a:solidFill>
                  <a:srgbClr val="222224"/>
                </a:solidFill>
              </a:rPr>
              <a:t>06</a:t>
            </a:r>
          </a:p>
        </p:txBody>
      </p:sp>
      <p:sp>
        <p:nvSpPr>
          <p:cNvPr id="43" name="순서도: 처리 42">
            <a:extLst>
              <a:ext uri="{FF2B5EF4-FFF2-40B4-BE49-F238E27FC236}">
                <a16:creationId xmlns:a16="http://schemas.microsoft.com/office/drawing/2014/main" id="{009C3FC8-D6C4-4150-AD98-48E68C3884C6}"/>
              </a:ext>
            </a:extLst>
          </p:cNvPr>
          <p:cNvSpPr/>
          <p:nvPr/>
        </p:nvSpPr>
        <p:spPr>
          <a:xfrm>
            <a:off x="6144355" y="3716338"/>
            <a:ext cx="518035" cy="784708"/>
          </a:xfrm>
          <a:prstGeom prst="flowChartProcess">
            <a:avLst/>
          </a:prstGeom>
          <a:solidFill>
            <a:srgbClr val="B1B2AC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순서도: 처리 43">
            <a:extLst>
              <a:ext uri="{FF2B5EF4-FFF2-40B4-BE49-F238E27FC236}">
                <a16:creationId xmlns:a16="http://schemas.microsoft.com/office/drawing/2014/main" id="{2CD9AC69-1180-48B2-930A-C58ACB57A4A8}"/>
              </a:ext>
            </a:extLst>
          </p:cNvPr>
          <p:cNvSpPr/>
          <p:nvPr/>
        </p:nvSpPr>
        <p:spPr>
          <a:xfrm>
            <a:off x="7197239" y="3324224"/>
            <a:ext cx="518035" cy="1176821"/>
          </a:xfrm>
          <a:prstGeom prst="flowChartProcess">
            <a:avLst/>
          </a:prstGeom>
          <a:solidFill>
            <a:srgbClr val="B1B2AC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순서도: 처리 44">
            <a:extLst>
              <a:ext uri="{FF2B5EF4-FFF2-40B4-BE49-F238E27FC236}">
                <a16:creationId xmlns:a16="http://schemas.microsoft.com/office/drawing/2014/main" id="{F7B44ADD-5A50-495D-BC29-82E26B8D3212}"/>
              </a:ext>
            </a:extLst>
          </p:cNvPr>
          <p:cNvSpPr/>
          <p:nvPr/>
        </p:nvSpPr>
        <p:spPr>
          <a:xfrm>
            <a:off x="8293101" y="2535238"/>
            <a:ext cx="518035" cy="1965807"/>
          </a:xfrm>
          <a:prstGeom prst="flowChartProcess">
            <a:avLst/>
          </a:prstGeom>
          <a:solidFill>
            <a:srgbClr val="B1B2AC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6" name="순서도: 처리 45">
            <a:extLst>
              <a:ext uri="{FF2B5EF4-FFF2-40B4-BE49-F238E27FC236}">
                <a16:creationId xmlns:a16="http://schemas.microsoft.com/office/drawing/2014/main" id="{FB26EB7C-A1BF-4192-A16F-1C04BACDEF96}"/>
              </a:ext>
            </a:extLst>
          </p:cNvPr>
          <p:cNvSpPr/>
          <p:nvPr/>
        </p:nvSpPr>
        <p:spPr>
          <a:xfrm>
            <a:off x="9345986" y="3324224"/>
            <a:ext cx="518035" cy="1176821"/>
          </a:xfrm>
          <a:prstGeom prst="flowChartProcess">
            <a:avLst/>
          </a:prstGeom>
          <a:solidFill>
            <a:srgbClr val="B1B2AC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순서도: 처리 46">
            <a:extLst>
              <a:ext uri="{FF2B5EF4-FFF2-40B4-BE49-F238E27FC236}">
                <a16:creationId xmlns:a16="http://schemas.microsoft.com/office/drawing/2014/main" id="{F1F15C8D-D908-480F-90A2-1459A07F28BC}"/>
              </a:ext>
            </a:extLst>
          </p:cNvPr>
          <p:cNvSpPr/>
          <p:nvPr/>
        </p:nvSpPr>
        <p:spPr>
          <a:xfrm>
            <a:off x="10402821" y="2930526"/>
            <a:ext cx="518035" cy="1570520"/>
          </a:xfrm>
          <a:prstGeom prst="flowChartProcess">
            <a:avLst/>
          </a:prstGeom>
          <a:solidFill>
            <a:srgbClr val="B1B2AC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E9FD3C5-5C6F-473A-B3D3-4399CBC7E381}"/>
              </a:ext>
            </a:extLst>
          </p:cNvPr>
          <p:cNvSpPr txBox="1"/>
          <p:nvPr/>
        </p:nvSpPr>
        <p:spPr>
          <a:xfrm>
            <a:off x="962743" y="3572339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22224"/>
                </a:solidFill>
              </a:rPr>
              <a:t>Ut </a:t>
            </a:r>
            <a:r>
              <a:rPr lang="en-US" altLang="ko-KR" sz="1400" dirty="0" err="1">
                <a:solidFill>
                  <a:srgbClr val="222224"/>
                </a:solidFill>
              </a:rPr>
              <a:t>enim</a:t>
            </a:r>
            <a:r>
              <a:rPr lang="en-US" altLang="ko-KR" sz="1400" dirty="0">
                <a:solidFill>
                  <a:srgbClr val="222224"/>
                </a:solidFill>
              </a:rPr>
              <a:t> ad minim </a:t>
            </a:r>
            <a:r>
              <a:rPr lang="en-US" altLang="ko-KR" sz="1400" dirty="0" err="1">
                <a:solidFill>
                  <a:srgbClr val="222224"/>
                </a:solidFill>
              </a:rPr>
              <a:t>veniam</a:t>
            </a:r>
            <a:r>
              <a:rPr lang="en-US" altLang="ko-KR" sz="1400" dirty="0">
                <a:solidFill>
                  <a:srgbClr val="222224"/>
                </a:solidFill>
              </a:rPr>
              <a:t>, </a:t>
            </a:r>
            <a:r>
              <a:rPr lang="en-US" altLang="ko-KR" sz="1400" dirty="0" err="1">
                <a:solidFill>
                  <a:srgbClr val="222224"/>
                </a:solidFill>
              </a:rPr>
              <a:t>quis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nostrud</a:t>
            </a:r>
            <a:r>
              <a:rPr lang="en-US" altLang="ko-KR" sz="1400" dirty="0">
                <a:solidFill>
                  <a:srgbClr val="222224"/>
                </a:solidFill>
              </a:rPr>
              <a:t> exercitation </a:t>
            </a:r>
            <a:r>
              <a:rPr lang="en-US" altLang="ko-KR" sz="1400" dirty="0" err="1">
                <a:solidFill>
                  <a:srgbClr val="222224"/>
                </a:solidFill>
              </a:rPr>
              <a:t>ullamco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laboris</a:t>
            </a:r>
            <a:r>
              <a:rPr lang="en-US" altLang="ko-KR" sz="1400" dirty="0">
                <a:solidFill>
                  <a:srgbClr val="222224"/>
                </a:solidFill>
              </a:rPr>
              <a:t> nisi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aliquip</a:t>
            </a:r>
            <a:r>
              <a:rPr lang="en-US" altLang="ko-KR" sz="1400" dirty="0">
                <a:solidFill>
                  <a:srgbClr val="222224"/>
                </a:solidFill>
              </a:rPr>
              <a:t> ex </a:t>
            </a:r>
            <a:r>
              <a:rPr lang="en-US" altLang="ko-KR" sz="1400" dirty="0" err="1">
                <a:solidFill>
                  <a:srgbClr val="222224"/>
                </a:solidFill>
              </a:rPr>
              <a:t>ea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commodo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consequat</a:t>
            </a:r>
            <a:r>
              <a:rPr lang="en-US" altLang="ko-KR" sz="1400" dirty="0">
                <a:solidFill>
                  <a:srgbClr val="222224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4573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6A22948-D216-429E-A8A0-ADFBEC18CBAA}"/>
              </a:ext>
            </a:extLst>
          </p:cNvPr>
          <p:cNvSpPr txBox="1"/>
          <p:nvPr/>
        </p:nvSpPr>
        <p:spPr>
          <a:xfrm>
            <a:off x="2108632" y="4577023"/>
            <a:ext cx="3140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r>
              <a:rPr lang="en-US" altLang="ko-KR" sz="1400" dirty="0">
                <a:solidFill>
                  <a:srgbClr val="222224"/>
                </a:solidFill>
              </a:rPr>
              <a:t>, </a:t>
            </a: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r>
              <a:rPr lang="en-US" altLang="ko-KR" sz="1400" dirty="0">
                <a:solidFill>
                  <a:srgbClr val="222224"/>
                </a:solidFill>
              </a:rPr>
              <a:t>, 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labore</a:t>
            </a:r>
            <a:r>
              <a:rPr lang="en-US" altLang="ko-KR" sz="1400" dirty="0">
                <a:solidFill>
                  <a:srgbClr val="222224"/>
                </a:solidFill>
              </a:rPr>
              <a:t> et dolore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1EEA5BB-804A-48B1-851B-03AA8679F7A7}"/>
              </a:ext>
            </a:extLst>
          </p:cNvPr>
          <p:cNvSpPr/>
          <p:nvPr/>
        </p:nvSpPr>
        <p:spPr>
          <a:xfrm>
            <a:off x="2112034" y="4086062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2222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22224"/>
              </a:solidFill>
              <a:latin typeface="+mj-lt"/>
            </a:endParaRPr>
          </a:p>
        </p:txBody>
      </p:sp>
      <p:sp>
        <p:nvSpPr>
          <p:cNvPr id="13" name="그래픽 13">
            <a:extLst>
              <a:ext uri="{FF2B5EF4-FFF2-40B4-BE49-F238E27FC236}">
                <a16:creationId xmlns:a16="http://schemas.microsoft.com/office/drawing/2014/main" id="{C92DD3E8-F37D-43CA-97C2-F086A323875D}"/>
              </a:ext>
            </a:extLst>
          </p:cNvPr>
          <p:cNvSpPr/>
          <p:nvPr/>
        </p:nvSpPr>
        <p:spPr>
          <a:xfrm>
            <a:off x="3166134" y="2493369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4F3F0"/>
          </a:solidFill>
          <a:ln w="76200" cap="flat">
            <a:noFill/>
            <a:prstDash val="solid"/>
            <a:miter/>
          </a:ln>
          <a:effectLst/>
        </p:spPr>
        <p:txBody>
          <a:bodyPr lIns="0" tIns="360000" rIns="0" bIns="108000" rtlCol="0" anchor="t" anchorCtr="0"/>
          <a:lstStyle/>
          <a:p>
            <a:pPr algn="ctr"/>
            <a:r>
              <a:rPr lang="en-US" altLang="ko-KR" sz="2400">
                <a:solidFill>
                  <a:srgbClr val="222224"/>
                </a:solidFill>
                <a:latin typeface="+mj-lt"/>
              </a:rPr>
              <a:t>Them</a:t>
            </a:r>
            <a:endParaRPr lang="ko-KR" altLang="en-US" sz="2400" dirty="0">
              <a:solidFill>
                <a:srgbClr val="222224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48AB20-136C-4CA0-9AB3-A4159B65809B}"/>
              </a:ext>
            </a:extLst>
          </p:cNvPr>
          <p:cNvSpPr txBox="1"/>
          <p:nvPr/>
        </p:nvSpPr>
        <p:spPr>
          <a:xfrm>
            <a:off x="6939560" y="4577023"/>
            <a:ext cx="3140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r>
              <a:rPr lang="en-US" altLang="ko-KR" sz="1400" dirty="0">
                <a:solidFill>
                  <a:srgbClr val="222224"/>
                </a:solidFill>
              </a:rPr>
              <a:t>, </a:t>
            </a: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r>
              <a:rPr lang="en-US" altLang="ko-KR" sz="1400" dirty="0">
                <a:solidFill>
                  <a:srgbClr val="222224"/>
                </a:solidFill>
              </a:rPr>
              <a:t>, 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labore</a:t>
            </a:r>
            <a:r>
              <a:rPr lang="en-US" altLang="ko-KR" sz="1400" dirty="0">
                <a:solidFill>
                  <a:srgbClr val="222224"/>
                </a:solidFill>
              </a:rPr>
              <a:t> et dolore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4D11E54-E9F5-462B-8A9B-5713D681B439}"/>
              </a:ext>
            </a:extLst>
          </p:cNvPr>
          <p:cNvSpPr/>
          <p:nvPr/>
        </p:nvSpPr>
        <p:spPr>
          <a:xfrm>
            <a:off x="6942962" y="4086062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2222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22224"/>
              </a:solidFill>
              <a:latin typeface="+mj-lt"/>
            </a:endParaRPr>
          </a:p>
        </p:txBody>
      </p:sp>
      <p:sp>
        <p:nvSpPr>
          <p:cNvPr id="16" name="그래픽 13">
            <a:extLst>
              <a:ext uri="{FF2B5EF4-FFF2-40B4-BE49-F238E27FC236}">
                <a16:creationId xmlns:a16="http://schemas.microsoft.com/office/drawing/2014/main" id="{AA05F598-D5F8-4AA3-A3A3-7FD49EE43704}"/>
              </a:ext>
            </a:extLst>
          </p:cNvPr>
          <p:cNvSpPr/>
          <p:nvPr/>
        </p:nvSpPr>
        <p:spPr>
          <a:xfrm>
            <a:off x="7997063" y="2493369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4F3F0"/>
          </a:solidFill>
          <a:ln w="76200" cap="flat">
            <a:noFill/>
            <a:prstDash val="solid"/>
            <a:miter/>
          </a:ln>
          <a:effectLst/>
        </p:spPr>
        <p:txBody>
          <a:bodyPr lIns="0" tIns="360000" rIns="0" bIns="108000" rtlCol="0" anchor="t" anchorCtr="0"/>
          <a:lstStyle/>
          <a:p>
            <a:pPr algn="ctr"/>
            <a:r>
              <a:rPr lang="en-US" altLang="ko-KR" sz="2400">
                <a:solidFill>
                  <a:srgbClr val="222224"/>
                </a:solidFill>
                <a:latin typeface="+mj-lt"/>
              </a:rPr>
              <a:t>Us</a:t>
            </a:r>
            <a:endParaRPr lang="ko-KR" altLang="en-US" sz="2400" dirty="0">
              <a:solidFill>
                <a:srgbClr val="222224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9F811F-0661-466A-9587-32BE5A4E76E6}"/>
              </a:ext>
            </a:extLst>
          </p:cNvPr>
          <p:cNvSpPr txBox="1"/>
          <p:nvPr/>
        </p:nvSpPr>
        <p:spPr>
          <a:xfrm>
            <a:off x="2324100" y="1164449"/>
            <a:ext cx="754380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 algn="r"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pPr algn="ctr"/>
            <a:r>
              <a:rPr lang="en-US" altLang="ko-KR" dirty="0">
                <a:solidFill>
                  <a:srgbClr val="222224"/>
                </a:solidFill>
              </a:rPr>
              <a:t>Slide Title Here</a:t>
            </a:r>
            <a:endParaRPr lang="ko-KR" altLang="en-US" dirty="0">
              <a:solidFill>
                <a:srgbClr val="222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1DF0014-F24C-4769-AA23-26A6B5B56D0C}"/>
              </a:ext>
            </a:extLst>
          </p:cNvPr>
          <p:cNvSpPr txBox="1"/>
          <p:nvPr/>
        </p:nvSpPr>
        <p:spPr>
          <a:xfrm>
            <a:off x="86450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4F3F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4F3F0"/>
                </a:solidFill>
              </a:rPr>
              <a:t>amet</a:t>
            </a:r>
            <a:r>
              <a:rPr lang="en-US" altLang="ko-KR" sz="1400" dirty="0">
                <a:solidFill>
                  <a:srgbClr val="F4F3F0"/>
                </a:solidFill>
              </a:rPr>
              <a:t>, </a:t>
            </a:r>
            <a:r>
              <a:rPr lang="en-US" altLang="ko-KR" sz="1400" dirty="0" err="1">
                <a:solidFill>
                  <a:srgbClr val="F4F3F0"/>
                </a:solidFill>
              </a:rPr>
              <a:t>consectetur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adipiscing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elit</a:t>
            </a:r>
            <a:r>
              <a:rPr lang="en-US" altLang="ko-KR" sz="1400" dirty="0">
                <a:solidFill>
                  <a:srgbClr val="F4F3F0"/>
                </a:solidFill>
              </a:rPr>
              <a:t>, sed do </a:t>
            </a:r>
            <a:r>
              <a:rPr lang="en-US" altLang="ko-KR" sz="1400" dirty="0" err="1">
                <a:solidFill>
                  <a:srgbClr val="F4F3F0"/>
                </a:solidFill>
              </a:rPr>
              <a:t>eiusmod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tempor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incididunt</a:t>
            </a:r>
            <a:endParaRPr lang="en-US" altLang="ko-KR" sz="1400" dirty="0">
              <a:solidFill>
                <a:srgbClr val="F4F3F0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5A54D43-0705-4318-B747-5A29482ABB46}"/>
              </a:ext>
            </a:extLst>
          </p:cNvPr>
          <p:cNvSpPr/>
          <p:nvPr/>
        </p:nvSpPr>
        <p:spPr>
          <a:xfrm>
            <a:off x="864505" y="4477030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4F3F0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6C84D6-3F0B-49C0-962A-999BB40B59CE}"/>
              </a:ext>
            </a:extLst>
          </p:cNvPr>
          <p:cNvSpPr txBox="1"/>
          <p:nvPr/>
        </p:nvSpPr>
        <p:spPr>
          <a:xfrm>
            <a:off x="4491739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4F3F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4F3F0"/>
                </a:solidFill>
              </a:rPr>
              <a:t>amet</a:t>
            </a:r>
            <a:r>
              <a:rPr lang="en-US" altLang="ko-KR" sz="1400" dirty="0">
                <a:solidFill>
                  <a:srgbClr val="F4F3F0"/>
                </a:solidFill>
              </a:rPr>
              <a:t>, </a:t>
            </a:r>
            <a:r>
              <a:rPr lang="en-US" altLang="ko-KR" sz="1400" dirty="0" err="1">
                <a:solidFill>
                  <a:srgbClr val="F4F3F0"/>
                </a:solidFill>
              </a:rPr>
              <a:t>consectetur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adipiscing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elit</a:t>
            </a:r>
            <a:r>
              <a:rPr lang="en-US" altLang="ko-KR" sz="1400" dirty="0">
                <a:solidFill>
                  <a:srgbClr val="F4F3F0"/>
                </a:solidFill>
              </a:rPr>
              <a:t>, sed do </a:t>
            </a:r>
            <a:r>
              <a:rPr lang="en-US" altLang="ko-KR" sz="1400" dirty="0" err="1">
                <a:solidFill>
                  <a:srgbClr val="F4F3F0"/>
                </a:solidFill>
              </a:rPr>
              <a:t>eiusmod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tempor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incididunt</a:t>
            </a:r>
            <a:endParaRPr lang="en-US" altLang="ko-KR" sz="1400" dirty="0">
              <a:solidFill>
                <a:srgbClr val="F4F3F0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FF9A64A-367B-4429-9B50-5302B767237F}"/>
              </a:ext>
            </a:extLst>
          </p:cNvPr>
          <p:cNvSpPr/>
          <p:nvPr/>
        </p:nvSpPr>
        <p:spPr>
          <a:xfrm>
            <a:off x="4491738" y="4477030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4F3F0"/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909259-DCE6-4D24-971D-E84075AD18EA}"/>
              </a:ext>
            </a:extLst>
          </p:cNvPr>
          <p:cNvSpPr txBox="1"/>
          <p:nvPr/>
        </p:nvSpPr>
        <p:spPr>
          <a:xfrm>
            <a:off x="811897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4F3F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4F3F0"/>
                </a:solidFill>
              </a:rPr>
              <a:t>amet</a:t>
            </a:r>
            <a:r>
              <a:rPr lang="en-US" altLang="ko-KR" sz="1400" dirty="0">
                <a:solidFill>
                  <a:srgbClr val="F4F3F0"/>
                </a:solidFill>
              </a:rPr>
              <a:t>, </a:t>
            </a:r>
            <a:r>
              <a:rPr lang="en-US" altLang="ko-KR" sz="1400" dirty="0" err="1">
                <a:solidFill>
                  <a:srgbClr val="F4F3F0"/>
                </a:solidFill>
              </a:rPr>
              <a:t>consectetur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adipiscing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elit</a:t>
            </a:r>
            <a:r>
              <a:rPr lang="en-US" altLang="ko-KR" sz="1400" dirty="0">
                <a:solidFill>
                  <a:srgbClr val="F4F3F0"/>
                </a:solidFill>
              </a:rPr>
              <a:t>, sed do </a:t>
            </a:r>
            <a:r>
              <a:rPr lang="en-US" altLang="ko-KR" sz="1400" dirty="0" err="1">
                <a:solidFill>
                  <a:srgbClr val="F4F3F0"/>
                </a:solidFill>
              </a:rPr>
              <a:t>eiusmod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tempor</a:t>
            </a:r>
            <a:r>
              <a:rPr lang="en-US" altLang="ko-KR" sz="1400" dirty="0">
                <a:solidFill>
                  <a:srgbClr val="F4F3F0"/>
                </a:solidFill>
              </a:rPr>
              <a:t> </a:t>
            </a:r>
            <a:r>
              <a:rPr lang="en-US" altLang="ko-KR" sz="1400" dirty="0" err="1">
                <a:solidFill>
                  <a:srgbClr val="F4F3F0"/>
                </a:solidFill>
              </a:rPr>
              <a:t>incididunt</a:t>
            </a:r>
            <a:endParaRPr lang="en-US" altLang="ko-KR" sz="1400" dirty="0">
              <a:solidFill>
                <a:srgbClr val="F4F3F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75DAB50-996B-4402-AFFB-CBEDD36EB739}"/>
              </a:ext>
            </a:extLst>
          </p:cNvPr>
          <p:cNvSpPr/>
          <p:nvPr/>
        </p:nvSpPr>
        <p:spPr>
          <a:xfrm>
            <a:off x="8118974" y="4477030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4F3F0"/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9BA1E2-DEEF-465A-87A2-50EDD67016D9}"/>
              </a:ext>
            </a:extLst>
          </p:cNvPr>
          <p:cNvSpPr txBox="1"/>
          <p:nvPr/>
        </p:nvSpPr>
        <p:spPr>
          <a:xfrm>
            <a:off x="2998843" y="1029962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4F3F0"/>
                </a:solidFill>
              </a:rPr>
              <a:t>Enter Your Title Here</a:t>
            </a:r>
            <a:endParaRPr lang="ko-KR" altLang="en-US" dirty="0">
              <a:solidFill>
                <a:srgbClr val="F4F3F0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846A5A5-FB5E-4147-9601-3650C05B41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7F49C2B5-53A3-4A8C-A4EB-73F6737EB8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ECD99333-294C-4BC0-A9BB-18ED323848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818301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088873" y="3432694"/>
            <a:ext cx="4014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222224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22222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117738" y="4136531"/>
            <a:ext cx="3956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22224"/>
                </a:solidFill>
              </a:rPr>
              <a:t>01:00pm ~ 01:30pm</a:t>
            </a:r>
            <a:endParaRPr lang="ko-KR" altLang="en-US" sz="2000" dirty="0">
              <a:solidFill>
                <a:srgbClr val="222224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43558"/>
            <a:ext cx="1027384" cy="1170074"/>
            <a:chOff x="6830083" y="5571172"/>
            <a:chExt cx="342900" cy="390525"/>
          </a:xfrm>
          <a:solidFill>
            <a:srgbClr val="222224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19857"/>
            <a:ext cx="11082618" cy="5461000"/>
            <a:chOff x="1311832" y="1528784"/>
            <a:chExt cx="9568336" cy="4714832"/>
          </a:xfrm>
          <a:solidFill>
            <a:srgbClr val="B1B2AC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222224"/>
            </a:solidFill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222224"/>
            </a:solidFill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222224"/>
            </a:solidFill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222224"/>
            </a:solidFill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4F3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7776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9A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402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9A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3986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D9A7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1450602" y="480488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1E1E20"/>
                </a:solidFill>
                <a:latin typeface="+mj-lt"/>
                <a:cs typeface="+mn-cs"/>
              </a:rPr>
              <a:t>World Map Slide</a:t>
            </a:r>
            <a:endParaRPr lang="ko-KR" altLang="en-US" sz="2400" b="0" dirty="0">
              <a:solidFill>
                <a:srgbClr val="1E1E20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F34D770-A592-4E21-A6B9-201406CC3989}"/>
              </a:ext>
            </a:extLst>
          </p:cNvPr>
          <p:cNvSpPr txBox="1"/>
          <p:nvPr/>
        </p:nvSpPr>
        <p:spPr>
          <a:xfrm>
            <a:off x="1718578" y="1400298"/>
            <a:ext cx="8754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22224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22222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82FF5C-507C-41F1-848F-E97624DAB35F}"/>
              </a:ext>
            </a:extLst>
          </p:cNvPr>
          <p:cNvSpPr txBox="1"/>
          <p:nvPr/>
        </p:nvSpPr>
        <p:spPr>
          <a:xfrm>
            <a:off x="1770358" y="4072707"/>
            <a:ext cx="25374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F7098FE-EC95-45CE-885F-CEF51F43DC7B}"/>
              </a:ext>
            </a:extLst>
          </p:cNvPr>
          <p:cNvSpPr/>
          <p:nvPr/>
        </p:nvSpPr>
        <p:spPr>
          <a:xfrm>
            <a:off x="1770357" y="3521307"/>
            <a:ext cx="25374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  <a:endParaRPr lang="ko-KR" altLang="en-US" sz="2000" dirty="0">
              <a:solidFill>
                <a:srgbClr val="222224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23F9D6D-9075-4EA8-9354-98B915AC1F21}"/>
              </a:ext>
            </a:extLst>
          </p:cNvPr>
          <p:cNvSpPr/>
          <p:nvPr/>
        </p:nvSpPr>
        <p:spPr>
          <a:xfrm>
            <a:off x="1718579" y="2936532"/>
            <a:ext cx="2178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222224"/>
                </a:solidFill>
              </a:rPr>
              <a:t>01</a:t>
            </a:r>
            <a:endParaRPr lang="ko-KR" altLang="en-US" sz="3600" dirty="0">
              <a:solidFill>
                <a:srgbClr val="222224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5CA4C7-5185-41D3-A69D-CFFA8B23904F}"/>
              </a:ext>
            </a:extLst>
          </p:cNvPr>
          <p:cNvSpPr txBox="1"/>
          <p:nvPr/>
        </p:nvSpPr>
        <p:spPr>
          <a:xfrm>
            <a:off x="4853171" y="4072707"/>
            <a:ext cx="25374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0EA6ACB-D363-4612-8ADF-DA484CD94496}"/>
              </a:ext>
            </a:extLst>
          </p:cNvPr>
          <p:cNvSpPr/>
          <p:nvPr/>
        </p:nvSpPr>
        <p:spPr>
          <a:xfrm>
            <a:off x="4853170" y="3521307"/>
            <a:ext cx="25374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  <a:endParaRPr lang="ko-KR" altLang="en-US" sz="2000" dirty="0">
              <a:solidFill>
                <a:srgbClr val="222224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47A121E-E9E8-4372-9373-9573A01F29E8}"/>
              </a:ext>
            </a:extLst>
          </p:cNvPr>
          <p:cNvSpPr/>
          <p:nvPr/>
        </p:nvSpPr>
        <p:spPr>
          <a:xfrm>
            <a:off x="4801392" y="2936532"/>
            <a:ext cx="2178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222224"/>
                </a:solidFill>
              </a:rPr>
              <a:t>02</a:t>
            </a:r>
            <a:endParaRPr lang="ko-KR" altLang="en-US" sz="3600" dirty="0">
              <a:solidFill>
                <a:srgbClr val="22222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86BEC5-63DC-43BE-9CBC-EF4CC02079E4}"/>
              </a:ext>
            </a:extLst>
          </p:cNvPr>
          <p:cNvSpPr txBox="1"/>
          <p:nvPr/>
        </p:nvSpPr>
        <p:spPr>
          <a:xfrm>
            <a:off x="7935984" y="4072707"/>
            <a:ext cx="25374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endParaRPr lang="en-US" altLang="ko-KR" sz="1400" dirty="0">
              <a:solidFill>
                <a:srgbClr val="22222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222224"/>
                </a:solidFill>
              </a:rPr>
              <a:t>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incididunt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ut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C85C38A-B080-4D46-8D71-746D43155B43}"/>
              </a:ext>
            </a:extLst>
          </p:cNvPr>
          <p:cNvSpPr/>
          <p:nvPr/>
        </p:nvSpPr>
        <p:spPr>
          <a:xfrm>
            <a:off x="7935983" y="3521307"/>
            <a:ext cx="25374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  <a:endParaRPr lang="ko-KR" altLang="en-US" sz="2000" dirty="0">
              <a:solidFill>
                <a:srgbClr val="222224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9017BA1-5446-4CC1-A0E0-B5813953EF63}"/>
              </a:ext>
            </a:extLst>
          </p:cNvPr>
          <p:cNvSpPr/>
          <p:nvPr/>
        </p:nvSpPr>
        <p:spPr>
          <a:xfrm>
            <a:off x="7884205" y="2936532"/>
            <a:ext cx="2178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222224"/>
                </a:solidFill>
              </a:rPr>
              <a:t>03</a:t>
            </a:r>
            <a:endParaRPr lang="ko-KR" altLang="en-US" sz="3600" dirty="0">
              <a:solidFill>
                <a:srgbClr val="222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7A07A4C-7FD8-49E6-B9DE-BD65D208EFA4}"/>
              </a:ext>
            </a:extLst>
          </p:cNvPr>
          <p:cNvSpPr txBox="1"/>
          <p:nvPr/>
        </p:nvSpPr>
        <p:spPr>
          <a:xfrm>
            <a:off x="5655921" y="2596346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38598B-BCF9-40C1-983F-31997EE04176}"/>
              </a:ext>
            </a:extLst>
          </p:cNvPr>
          <p:cNvSpPr txBox="1"/>
          <p:nvPr/>
        </p:nvSpPr>
        <p:spPr>
          <a:xfrm>
            <a:off x="5655921" y="3673564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3CEBD4F-6907-402F-9A7E-A96954CC0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75C7DAE-3F7B-42E4-9EF5-58B8622B00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C8AFDF1-23BF-453F-921D-4E25D2D58E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3E0FC07-05E7-48D8-9884-83DAF2AD9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1AC6D3-7B4C-48B7-B9F9-9DD28CCDE2F5}"/>
              </a:ext>
            </a:extLst>
          </p:cNvPr>
          <p:cNvSpPr txBox="1"/>
          <p:nvPr/>
        </p:nvSpPr>
        <p:spPr>
          <a:xfrm>
            <a:off x="6096000" y="26595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AD39A5-EDE4-423A-AA53-F171195378C3}"/>
              </a:ext>
            </a:extLst>
          </p:cNvPr>
          <p:cNvSpPr txBox="1"/>
          <p:nvPr/>
        </p:nvSpPr>
        <p:spPr>
          <a:xfrm>
            <a:off x="6096000" y="373673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07C64E0-36F7-4270-A392-34848FDFCB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65767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5BB345-FC43-4171-A765-001F5EDF7CEB}"/>
              </a:ext>
            </a:extLst>
          </p:cNvPr>
          <p:cNvSpPr txBox="1"/>
          <p:nvPr/>
        </p:nvSpPr>
        <p:spPr>
          <a:xfrm>
            <a:off x="7685281" y="177819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22224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22224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0AD512-5CCD-4367-A73F-6FDB9C830AC4}"/>
              </a:ext>
            </a:extLst>
          </p:cNvPr>
          <p:cNvSpPr txBox="1"/>
          <p:nvPr/>
        </p:nvSpPr>
        <p:spPr>
          <a:xfrm>
            <a:off x="7685282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22224"/>
                </a:solidFill>
              </a:rPr>
              <a:t>amet</a:t>
            </a:r>
            <a:r>
              <a:rPr lang="en-US" altLang="ko-KR" sz="1200" dirty="0">
                <a:solidFill>
                  <a:srgbClr val="222224"/>
                </a:solidFill>
              </a:rPr>
              <a:t>, </a:t>
            </a:r>
            <a:r>
              <a:rPr lang="en-US" altLang="ko-KR" sz="12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adipiscing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elit</a:t>
            </a:r>
            <a:r>
              <a:rPr lang="en-US" altLang="ko-KR" sz="1200" dirty="0">
                <a:solidFill>
                  <a:srgbClr val="222224"/>
                </a:solidFill>
              </a:rPr>
              <a:t>, sed do </a:t>
            </a:r>
            <a:r>
              <a:rPr lang="en-US" altLang="ko-KR" sz="1200" dirty="0" err="1">
                <a:solidFill>
                  <a:srgbClr val="222224"/>
                </a:solidFill>
              </a:rPr>
              <a:t>eiusmod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tempor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incididunt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ut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labore</a:t>
            </a:r>
            <a:r>
              <a:rPr lang="en-US" altLang="ko-KR" sz="1200" dirty="0">
                <a:solidFill>
                  <a:srgbClr val="22222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22224"/>
                </a:solidFill>
              </a:rPr>
              <a:t>aliqua</a:t>
            </a:r>
            <a:r>
              <a:rPr lang="en-US" altLang="ko-KR" sz="1200" dirty="0">
                <a:solidFill>
                  <a:srgbClr val="222224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22224"/>
                </a:solidFill>
              </a:rPr>
              <a:t>Ut </a:t>
            </a:r>
            <a:r>
              <a:rPr lang="en-US" altLang="ko-KR" sz="1200" dirty="0" err="1">
                <a:solidFill>
                  <a:srgbClr val="222224"/>
                </a:solidFill>
              </a:rPr>
              <a:t>enim</a:t>
            </a:r>
            <a:r>
              <a:rPr lang="en-US" altLang="ko-KR" sz="1200" dirty="0">
                <a:solidFill>
                  <a:srgbClr val="222224"/>
                </a:solidFill>
              </a:rPr>
              <a:t> ad minim </a:t>
            </a:r>
            <a:r>
              <a:rPr lang="en-US" altLang="ko-KR" sz="1200" dirty="0" err="1">
                <a:solidFill>
                  <a:srgbClr val="222224"/>
                </a:solidFill>
              </a:rPr>
              <a:t>veniam</a:t>
            </a:r>
            <a:r>
              <a:rPr lang="en-US" altLang="ko-KR" sz="1200" dirty="0">
                <a:solidFill>
                  <a:srgbClr val="222224"/>
                </a:solidFill>
              </a:rPr>
              <a:t>, </a:t>
            </a:r>
            <a:r>
              <a:rPr lang="en-US" altLang="ko-KR" sz="1200" dirty="0" err="1">
                <a:solidFill>
                  <a:srgbClr val="222224"/>
                </a:solidFill>
              </a:rPr>
              <a:t>quis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nostrud</a:t>
            </a:r>
            <a:r>
              <a:rPr lang="en-US" altLang="ko-KR" sz="1200" dirty="0">
                <a:solidFill>
                  <a:srgbClr val="222224"/>
                </a:solidFill>
              </a:rPr>
              <a:t> exercitation </a:t>
            </a:r>
            <a:r>
              <a:rPr lang="en-US" altLang="ko-KR" sz="1200" dirty="0" err="1">
                <a:solidFill>
                  <a:srgbClr val="222224"/>
                </a:solidFill>
              </a:rPr>
              <a:t>ullamco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laboris</a:t>
            </a:r>
            <a:r>
              <a:rPr lang="en-US" altLang="ko-KR" sz="1200" dirty="0">
                <a:solidFill>
                  <a:srgbClr val="222224"/>
                </a:solidFill>
              </a:rPr>
              <a:t> nisi </a:t>
            </a:r>
            <a:r>
              <a:rPr lang="en-US" altLang="ko-KR" sz="1200" dirty="0" err="1">
                <a:solidFill>
                  <a:srgbClr val="222224"/>
                </a:solidFill>
              </a:rPr>
              <a:t>ut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aliquip</a:t>
            </a:r>
            <a:r>
              <a:rPr lang="en-US" altLang="ko-KR" sz="1200" dirty="0">
                <a:solidFill>
                  <a:srgbClr val="222224"/>
                </a:solidFill>
              </a:rPr>
              <a:t> ex </a:t>
            </a:r>
            <a:r>
              <a:rPr lang="en-US" altLang="ko-KR" sz="1200" dirty="0" err="1">
                <a:solidFill>
                  <a:srgbClr val="222224"/>
                </a:solidFill>
              </a:rPr>
              <a:t>ea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commodo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consequat</a:t>
            </a:r>
            <a:r>
              <a:rPr lang="en-US" altLang="ko-KR" sz="1200" dirty="0">
                <a:solidFill>
                  <a:srgbClr val="222224"/>
                </a:solidFill>
              </a:rPr>
              <a:t>. Duis </a:t>
            </a:r>
            <a:r>
              <a:rPr lang="en-US" altLang="ko-KR" sz="1200" dirty="0" err="1">
                <a:solidFill>
                  <a:srgbClr val="222224"/>
                </a:solidFill>
              </a:rPr>
              <a:t>aute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irure</a:t>
            </a:r>
            <a:r>
              <a:rPr lang="en-US" altLang="ko-KR" sz="1200" dirty="0">
                <a:solidFill>
                  <a:srgbClr val="222224"/>
                </a:solidFill>
              </a:rPr>
              <a:t> dolor in </a:t>
            </a:r>
            <a:r>
              <a:rPr lang="en-US" altLang="ko-KR" sz="1200" dirty="0" err="1">
                <a:solidFill>
                  <a:srgbClr val="222224"/>
                </a:solidFill>
              </a:rPr>
              <a:t>reprehenderit</a:t>
            </a:r>
            <a:r>
              <a:rPr lang="en-US" altLang="ko-KR" sz="1200" dirty="0">
                <a:solidFill>
                  <a:srgbClr val="222224"/>
                </a:solidFill>
              </a:rPr>
              <a:t> in </a:t>
            </a:r>
            <a:r>
              <a:rPr lang="en-US" altLang="ko-KR" sz="1200" dirty="0" err="1">
                <a:solidFill>
                  <a:srgbClr val="222224"/>
                </a:solidFill>
              </a:rPr>
              <a:t>voluptate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velit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esse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cillum</a:t>
            </a:r>
            <a:r>
              <a:rPr lang="en-US" altLang="ko-KR" sz="1200" dirty="0">
                <a:solidFill>
                  <a:srgbClr val="222224"/>
                </a:solidFill>
              </a:rPr>
              <a:t> dolore </a:t>
            </a:r>
            <a:r>
              <a:rPr lang="en-US" altLang="ko-KR" sz="1200" dirty="0" err="1">
                <a:solidFill>
                  <a:srgbClr val="222224"/>
                </a:solidFill>
              </a:rPr>
              <a:t>eu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fugiat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nulla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pariatur</a:t>
            </a:r>
            <a:r>
              <a:rPr lang="en-US" altLang="ko-KR" sz="1200" dirty="0">
                <a:solidFill>
                  <a:srgbClr val="222224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22224"/>
                </a:solidFill>
              </a:rPr>
              <a:t>Excepteur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sint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occaecat</a:t>
            </a:r>
            <a:r>
              <a:rPr lang="en-US" altLang="ko-KR" sz="1200" dirty="0">
                <a:solidFill>
                  <a:srgbClr val="222224"/>
                </a:solidFill>
              </a:rPr>
              <a:t> </a:t>
            </a:r>
            <a:r>
              <a:rPr lang="en-US" altLang="ko-KR" sz="1200" dirty="0" err="1">
                <a:solidFill>
                  <a:srgbClr val="222224"/>
                </a:solidFill>
              </a:rPr>
              <a:t>cupidatat</a:t>
            </a:r>
            <a:r>
              <a:rPr lang="en-US" altLang="ko-KR" sz="1200" dirty="0">
                <a:solidFill>
                  <a:srgbClr val="222224"/>
                </a:solidFill>
              </a:rPr>
              <a:t> non </a:t>
            </a:r>
            <a:r>
              <a:rPr lang="en-US" altLang="ko-KR" sz="1200" dirty="0" err="1">
                <a:solidFill>
                  <a:srgbClr val="222224"/>
                </a:solidFill>
              </a:rPr>
              <a:t>proident</a:t>
            </a:r>
            <a:r>
              <a:rPr lang="en-US" altLang="ko-KR" sz="1200" dirty="0">
                <a:solidFill>
                  <a:srgbClr val="222224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2EAD6A1-6262-44DF-8DA4-9634AFEB0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3FDC157-47FF-4C23-A36F-83E225EA13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47786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4F3F0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4F3F0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4F3F0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4F3F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4F3F0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4F3F0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4F3F0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4F3F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4F3F0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4F3F0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4F3F0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4F3F0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4F3F0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4F3F0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4F3F0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4F3F0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4F3F0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4F3F0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4F3F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4F3F0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4F3F0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4F3F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4F3F0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4F3F0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4F3F0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4F3F0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4F3F0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4F3F0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4F3F0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4F3F0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4F3F0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4F3F0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4F3F0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4F3F0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4F3F0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4F3F0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4F3F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4F3F0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4F3F0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4F3F0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4F3F0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4F3F0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4F3F0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4F3F0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4F3F0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4F3F0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4F3F0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4F3F0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4F3F0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4F3F0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4F3F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4F3F0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4F3F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4F3F0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4F3F0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4F3F0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4F3F0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4F3F0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4F3F0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4F3F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4F3F0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4F3F0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4F3F0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4F3F0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4F3F0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4F3F0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4F3F0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4F3F0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4F3F0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4F3F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4F3F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4F3F0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4F3F0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4F3F0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4F3F0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4F3F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4F3F0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4F3F0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4F3F0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4F3F0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4F3F0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4F3F0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4F3F0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4F3F0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4F3F0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99EFC015-5013-4E78-9E6C-C828E7CBB42B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EAD5FB20-0BF6-49A4-A552-1939924C12FD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4F3F0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4F3F0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4F3F0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4F3F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4F3F0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4F3F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4F3F0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4F3F0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4F3F0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4F3F0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4F3F0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4F3F0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4F3F0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4F3F0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4F3F0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4F3F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4F3F0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4F3F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4F3F0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4F3F0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4F3F0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4F3F0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4F3F0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4F3F0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4F3F0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4F3F0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4F3F0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4F3F0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4F3F0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4F3F0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4F3F0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4F3F0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4F3F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4F3F0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4F3F0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4F3F0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4F3F0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4F3F0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4F3F0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4F3F0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4F3F0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4F3F0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4F3F0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4F3F0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4F3F0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4F3F0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4F3F0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4F3F0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4F3F0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4F3F0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4F3F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4F3F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4F3F0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4F3F0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4F3F0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4F3F0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4F3F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4F3F0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4F3F0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4F3F0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4F3F0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4F3F0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4F3F0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4F3F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4F3F0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4F3F0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4F3F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4F3F0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4F3F0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4F3F0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4F3F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4F3F0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4F3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4F3F0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BB34A890-9DD7-4918-80E3-0E9BA4DE5498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1501C995-722B-4770-92F4-848CCF468E5D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BC72AB-CCA1-4D21-AEB6-4C713A9ABBE0}"/>
              </a:ext>
            </a:extLst>
          </p:cNvPr>
          <p:cNvSpPr txBox="1"/>
          <p:nvPr/>
        </p:nvSpPr>
        <p:spPr>
          <a:xfrm>
            <a:off x="3276600" y="2767281"/>
            <a:ext cx="56388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chemeClr val="bg2">
                    <a:lumMod val="10000"/>
                  </a:schemeClr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421E2C6B-248D-4931-B76F-7D3D4D0DCC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2CC14B5D-ACA4-4AD7-BF03-1F76D24BFEE7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78C5A5E-0DDA-4BF3-810F-B6033EE55903}"/>
              </a:ext>
            </a:extLst>
          </p:cNvPr>
          <p:cNvSpPr/>
          <p:nvPr/>
        </p:nvSpPr>
        <p:spPr>
          <a:xfrm>
            <a:off x="4522289" y="3570863"/>
            <a:ext cx="32496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509ADE5-9AB2-4166-9A3B-87604DA7D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4DA4121-AFDE-45EB-92B8-C2927AE938EB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7BC5E8-3240-4883-A815-AB0631CE60E0}"/>
              </a:ext>
            </a:extLst>
          </p:cNvPr>
          <p:cNvSpPr/>
          <p:nvPr/>
        </p:nvSpPr>
        <p:spPr>
          <a:xfrm>
            <a:off x="3596556" y="3570863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56449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타원 12">
            <a:extLst>
              <a:ext uri="{FF2B5EF4-FFF2-40B4-BE49-F238E27FC236}">
                <a16:creationId xmlns:a16="http://schemas.microsoft.com/office/drawing/2014/main" id="{9F2806A9-4819-46AF-9757-7F1434207E8E}"/>
              </a:ext>
            </a:extLst>
          </p:cNvPr>
          <p:cNvSpPr/>
          <p:nvPr/>
        </p:nvSpPr>
        <p:spPr>
          <a:xfrm>
            <a:off x="4238143" y="2838728"/>
            <a:ext cx="1131551" cy="1131551"/>
          </a:xfrm>
          <a:prstGeom prst="ellips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1DB4D8-0270-4D3D-A64C-A244B75D7971}"/>
              </a:ext>
            </a:extLst>
          </p:cNvPr>
          <p:cNvSpPr txBox="1"/>
          <p:nvPr/>
        </p:nvSpPr>
        <p:spPr>
          <a:xfrm>
            <a:off x="3683340" y="4710775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r>
              <a:rPr lang="en-US" altLang="ko-KR" sz="1400" dirty="0">
                <a:solidFill>
                  <a:srgbClr val="222224"/>
                </a:solidFill>
              </a:rPr>
              <a:t>, </a:t>
            </a: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r>
              <a:rPr lang="en-US" altLang="ko-KR" sz="1400" dirty="0">
                <a:solidFill>
                  <a:srgbClr val="222224"/>
                </a:solidFill>
              </a:rPr>
              <a:t>, 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018BDEC-0847-4BC6-8AEA-866DBCD9B242}"/>
              </a:ext>
            </a:extLst>
          </p:cNvPr>
          <p:cNvSpPr/>
          <p:nvPr/>
        </p:nvSpPr>
        <p:spPr>
          <a:xfrm>
            <a:off x="3683339" y="4282972"/>
            <a:ext cx="2241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EBCA0104-CDDA-4F1B-B62E-4787927A9269}"/>
              </a:ext>
            </a:extLst>
          </p:cNvPr>
          <p:cNvGrpSpPr/>
          <p:nvPr/>
        </p:nvGrpSpPr>
        <p:grpSpPr>
          <a:xfrm>
            <a:off x="4548436" y="3134742"/>
            <a:ext cx="511634" cy="524832"/>
            <a:chOff x="2772242" y="1560385"/>
            <a:chExt cx="376198" cy="385905"/>
          </a:xfrm>
          <a:solidFill>
            <a:srgbClr val="F4F3F0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0E1DF6A-1C1B-4ED6-BDF4-B07853FFBE0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A803701-56DD-4E5D-848F-BA718EA9DE6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FB4482A-A42D-4AAF-A4A3-22666C8DEA4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D90F5E1-F003-49E8-982A-6E4A383EC9C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3F0C4454-BE21-4663-855A-EAACE631E057}"/>
              </a:ext>
            </a:extLst>
          </p:cNvPr>
          <p:cNvSpPr/>
          <p:nvPr/>
        </p:nvSpPr>
        <p:spPr>
          <a:xfrm>
            <a:off x="9406475" y="2838728"/>
            <a:ext cx="1131551" cy="1131551"/>
          </a:xfrm>
          <a:prstGeom prst="ellips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4622FE-E3F4-45AF-855D-CDBA79CCEA94}"/>
              </a:ext>
            </a:extLst>
          </p:cNvPr>
          <p:cNvSpPr txBox="1"/>
          <p:nvPr/>
        </p:nvSpPr>
        <p:spPr>
          <a:xfrm>
            <a:off x="8851672" y="4710775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r>
              <a:rPr lang="en-US" altLang="ko-KR" sz="1400" dirty="0">
                <a:solidFill>
                  <a:srgbClr val="222224"/>
                </a:solidFill>
              </a:rPr>
              <a:t>, </a:t>
            </a: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r>
              <a:rPr lang="en-US" altLang="ko-KR" sz="1400" dirty="0">
                <a:solidFill>
                  <a:srgbClr val="222224"/>
                </a:solidFill>
              </a:rPr>
              <a:t>, 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C768737-C3A7-4B4E-AAF5-63D2704BBED8}"/>
              </a:ext>
            </a:extLst>
          </p:cNvPr>
          <p:cNvSpPr/>
          <p:nvPr/>
        </p:nvSpPr>
        <p:spPr>
          <a:xfrm>
            <a:off x="8851671" y="4282972"/>
            <a:ext cx="2241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37952849-6FCD-477A-870B-607B19CA6A2C}"/>
              </a:ext>
            </a:extLst>
          </p:cNvPr>
          <p:cNvGrpSpPr/>
          <p:nvPr/>
        </p:nvGrpSpPr>
        <p:grpSpPr>
          <a:xfrm>
            <a:off x="9706884" y="3142805"/>
            <a:ext cx="530730" cy="508706"/>
            <a:chOff x="6793030" y="2235612"/>
            <a:chExt cx="390240" cy="374047"/>
          </a:xfrm>
          <a:solidFill>
            <a:srgbClr val="F4F3F0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4621B9B-3FDB-4536-8471-3C1185B857C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57E357A-7C26-43C2-BEC3-9E5887EE2051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8" name="타원 37">
            <a:extLst>
              <a:ext uri="{FF2B5EF4-FFF2-40B4-BE49-F238E27FC236}">
                <a16:creationId xmlns:a16="http://schemas.microsoft.com/office/drawing/2014/main" id="{B234737F-5476-454C-86D2-4839F1216B18}"/>
              </a:ext>
            </a:extLst>
          </p:cNvPr>
          <p:cNvSpPr/>
          <p:nvPr/>
        </p:nvSpPr>
        <p:spPr>
          <a:xfrm>
            <a:off x="1653976" y="2838728"/>
            <a:ext cx="1131551" cy="1131551"/>
          </a:xfrm>
          <a:prstGeom prst="ellips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28ECBC-D64C-4303-8AB3-1E4745B2EA26}"/>
              </a:ext>
            </a:extLst>
          </p:cNvPr>
          <p:cNvSpPr txBox="1"/>
          <p:nvPr/>
        </p:nvSpPr>
        <p:spPr>
          <a:xfrm>
            <a:off x="1099174" y="4710775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r>
              <a:rPr lang="en-US" altLang="ko-KR" sz="1400" dirty="0">
                <a:solidFill>
                  <a:srgbClr val="222224"/>
                </a:solidFill>
              </a:rPr>
              <a:t>, </a:t>
            </a: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r>
              <a:rPr lang="en-US" altLang="ko-KR" sz="1400" dirty="0">
                <a:solidFill>
                  <a:srgbClr val="222224"/>
                </a:solidFill>
              </a:rPr>
              <a:t>, 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D8C7673-0A68-4E45-9E6D-15DB178F097D}"/>
              </a:ext>
            </a:extLst>
          </p:cNvPr>
          <p:cNvSpPr/>
          <p:nvPr/>
        </p:nvSpPr>
        <p:spPr>
          <a:xfrm>
            <a:off x="1099173" y="4282972"/>
            <a:ext cx="2241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DE3F7ABB-7FD4-4360-8B5B-BF96968DAF98}"/>
              </a:ext>
            </a:extLst>
          </p:cNvPr>
          <p:cNvGrpSpPr/>
          <p:nvPr/>
        </p:nvGrpSpPr>
        <p:grpSpPr>
          <a:xfrm>
            <a:off x="2018963" y="3129398"/>
            <a:ext cx="401576" cy="535520"/>
            <a:chOff x="3471472" y="902398"/>
            <a:chExt cx="295275" cy="393763"/>
          </a:xfrm>
          <a:solidFill>
            <a:srgbClr val="F4F3F0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9F2A3C3-E6CE-45E7-AF86-F5B0ABFC02E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31B5B71-B2CC-4FEA-82AC-E5F75211D87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3D17AD79-7204-4966-ABE3-15DCB84A9543}"/>
              </a:ext>
            </a:extLst>
          </p:cNvPr>
          <p:cNvSpPr/>
          <p:nvPr/>
        </p:nvSpPr>
        <p:spPr>
          <a:xfrm>
            <a:off x="6822309" y="2838728"/>
            <a:ext cx="1131551" cy="1131551"/>
          </a:xfrm>
          <a:prstGeom prst="ellipse">
            <a:avLst/>
          </a:prstGeom>
          <a:solidFill>
            <a:srgbClr val="222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F4F3F0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3984883-5162-4853-B7D6-6223E7D874E7}"/>
              </a:ext>
            </a:extLst>
          </p:cNvPr>
          <p:cNvSpPr txBox="1"/>
          <p:nvPr/>
        </p:nvSpPr>
        <p:spPr>
          <a:xfrm>
            <a:off x="6267506" y="4710775"/>
            <a:ext cx="224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22224"/>
                </a:solidFill>
              </a:rPr>
              <a:t>amet</a:t>
            </a:r>
            <a:r>
              <a:rPr lang="en-US" altLang="ko-KR" sz="1400" dirty="0">
                <a:solidFill>
                  <a:srgbClr val="222224"/>
                </a:solidFill>
              </a:rPr>
              <a:t>, </a:t>
            </a:r>
            <a:r>
              <a:rPr lang="en-US" altLang="ko-KR" sz="1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elit</a:t>
            </a:r>
            <a:r>
              <a:rPr lang="en-US" altLang="ko-KR" sz="1400" dirty="0">
                <a:solidFill>
                  <a:srgbClr val="222224"/>
                </a:solidFill>
              </a:rPr>
              <a:t>, sed do </a:t>
            </a:r>
            <a:r>
              <a:rPr lang="en-US" altLang="ko-KR" sz="1400" dirty="0" err="1">
                <a:solidFill>
                  <a:srgbClr val="222224"/>
                </a:solidFill>
              </a:rPr>
              <a:t>eiusmod</a:t>
            </a:r>
            <a:r>
              <a:rPr lang="en-US" altLang="ko-KR" sz="1400" dirty="0">
                <a:solidFill>
                  <a:srgbClr val="222224"/>
                </a:solidFill>
              </a:rPr>
              <a:t> </a:t>
            </a:r>
            <a:r>
              <a:rPr lang="en-US" altLang="ko-KR" sz="1400" dirty="0" err="1">
                <a:solidFill>
                  <a:srgbClr val="222224"/>
                </a:solidFill>
              </a:rPr>
              <a:t>tempor</a:t>
            </a:r>
            <a:endParaRPr lang="ko-KR" altLang="en-US" sz="1400" dirty="0">
              <a:solidFill>
                <a:srgbClr val="222224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38428E9-907E-4320-88B4-80F946A9EA08}"/>
              </a:ext>
            </a:extLst>
          </p:cNvPr>
          <p:cNvSpPr/>
          <p:nvPr/>
        </p:nvSpPr>
        <p:spPr>
          <a:xfrm>
            <a:off x="6267505" y="4282972"/>
            <a:ext cx="2241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80C7D3AB-9CCA-4D77-8FB7-9912657E6445}"/>
              </a:ext>
            </a:extLst>
          </p:cNvPr>
          <p:cNvGrpSpPr/>
          <p:nvPr/>
        </p:nvGrpSpPr>
        <p:grpSpPr>
          <a:xfrm>
            <a:off x="7105223" y="3131601"/>
            <a:ext cx="531118" cy="531114"/>
            <a:chOff x="752656" y="1562597"/>
            <a:chExt cx="390525" cy="390525"/>
          </a:xfrm>
          <a:solidFill>
            <a:srgbClr val="F4F3F0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9D1635FB-CE0A-4E99-8B7B-ECAFE93C774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EA8EF36-F005-423C-96D1-0307E88C19F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A5E6D5B-8E9C-4356-BC11-4223831B35C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48059EB-C487-4304-BBFC-F6A1F9F849A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37958B3-6306-4751-87F0-12798F42074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8F7AB47E-9C83-475D-A7BB-5D91F321F992}"/>
              </a:ext>
            </a:extLst>
          </p:cNvPr>
          <p:cNvSpPr txBox="1"/>
          <p:nvPr/>
        </p:nvSpPr>
        <p:spPr>
          <a:xfrm>
            <a:off x="1653976" y="1193119"/>
            <a:ext cx="888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22224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222224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846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B15CCBE-8E81-4DAC-9DE5-9972BD84D19D}"/>
              </a:ext>
            </a:extLst>
          </p:cNvPr>
          <p:cNvSpPr/>
          <p:nvPr/>
        </p:nvSpPr>
        <p:spPr>
          <a:xfrm>
            <a:off x="1679124" y="2013928"/>
            <a:ext cx="1466849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4800" dirty="0">
                <a:solidFill>
                  <a:srgbClr val="222224"/>
                </a:solidFill>
                <a:latin typeface="+mj-lt"/>
              </a:rPr>
              <a:t>01. </a:t>
            </a:r>
            <a:endParaRPr lang="ko-KR" altLang="en-US" sz="4800" dirty="0">
              <a:solidFill>
                <a:srgbClr val="222224"/>
              </a:solidFill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771F9A7-077A-4F1C-900B-E62BC824CAFB}"/>
              </a:ext>
            </a:extLst>
          </p:cNvPr>
          <p:cNvSpPr/>
          <p:nvPr/>
        </p:nvSpPr>
        <p:spPr>
          <a:xfrm>
            <a:off x="2872924" y="2013928"/>
            <a:ext cx="3943349" cy="156966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4800" dirty="0">
                <a:solidFill>
                  <a:srgbClr val="222224"/>
                </a:solidFill>
                <a:latin typeface="+mj-lt"/>
              </a:rPr>
              <a:t>Section Break Slide</a:t>
            </a:r>
            <a:endParaRPr lang="ko-KR" altLang="en-US" sz="4800" dirty="0">
              <a:solidFill>
                <a:srgbClr val="222224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48C1ED-2F79-4968-83FF-7DC67BCC00AC}"/>
              </a:ext>
            </a:extLst>
          </p:cNvPr>
          <p:cNvSpPr txBox="1"/>
          <p:nvPr/>
        </p:nvSpPr>
        <p:spPr>
          <a:xfrm>
            <a:off x="2960411" y="4277085"/>
            <a:ext cx="4354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224"/>
                </a:solidFill>
              </a:rPr>
              <a:t>amet</a:t>
            </a:r>
            <a:r>
              <a:rPr lang="en-US" altLang="ko-KR" sz="1600" dirty="0">
                <a:solidFill>
                  <a:srgbClr val="222224"/>
                </a:solidFill>
              </a:rPr>
              <a:t>, </a:t>
            </a:r>
            <a:r>
              <a:rPr lang="en-US" altLang="ko-KR" sz="16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elit</a:t>
            </a:r>
            <a:r>
              <a:rPr lang="en-US" altLang="ko-KR" sz="1600" dirty="0">
                <a:solidFill>
                  <a:srgbClr val="222224"/>
                </a:solidFill>
              </a:rPr>
              <a:t>, sed do </a:t>
            </a:r>
            <a:r>
              <a:rPr lang="en-US" altLang="ko-KR" sz="1600" dirty="0" err="1">
                <a:solidFill>
                  <a:srgbClr val="222224"/>
                </a:solidFill>
              </a:rPr>
              <a:t>eiusmod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tempor</a:t>
            </a:r>
            <a:endParaRPr lang="ko-KR" altLang="en-US" sz="1600" dirty="0">
              <a:solidFill>
                <a:srgbClr val="222224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F43EEEB-AFAE-4397-93BB-C214B8452874}"/>
              </a:ext>
            </a:extLst>
          </p:cNvPr>
          <p:cNvSpPr/>
          <p:nvPr/>
        </p:nvSpPr>
        <p:spPr>
          <a:xfrm>
            <a:off x="2960410" y="3827586"/>
            <a:ext cx="4354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39309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E756A02-89EA-4EA4-9822-F05DE10A7C58}"/>
              </a:ext>
            </a:extLst>
          </p:cNvPr>
          <p:cNvSpPr txBox="1"/>
          <p:nvPr/>
        </p:nvSpPr>
        <p:spPr>
          <a:xfrm>
            <a:off x="7836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222224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22222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F078E9-0E97-480F-AC9C-CF2EF5559C1C}"/>
              </a:ext>
            </a:extLst>
          </p:cNvPr>
          <p:cNvSpPr txBox="1"/>
          <p:nvPr/>
        </p:nvSpPr>
        <p:spPr>
          <a:xfrm>
            <a:off x="5018319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224"/>
                </a:solidFill>
              </a:rPr>
              <a:t>amet</a:t>
            </a:r>
            <a:r>
              <a:rPr lang="en-US" altLang="ko-KR" sz="1600" dirty="0">
                <a:solidFill>
                  <a:srgbClr val="222224"/>
                </a:solidFill>
              </a:rPr>
              <a:t>, </a:t>
            </a:r>
            <a:r>
              <a:rPr lang="en-US" altLang="ko-KR" sz="16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elit</a:t>
            </a:r>
            <a:r>
              <a:rPr lang="en-US" altLang="ko-KR" sz="1600" dirty="0">
                <a:solidFill>
                  <a:srgbClr val="222224"/>
                </a:solidFill>
              </a:rPr>
              <a:t>, sed do </a:t>
            </a:r>
            <a:r>
              <a:rPr lang="en-US" altLang="ko-KR" sz="1600" dirty="0" err="1">
                <a:solidFill>
                  <a:srgbClr val="222224"/>
                </a:solidFill>
              </a:rPr>
              <a:t>eiusmod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tempor</a:t>
            </a:r>
            <a:endParaRPr lang="ko-KR" altLang="en-US" sz="1600" dirty="0">
              <a:solidFill>
                <a:srgbClr val="222224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AE3DCED-9082-488F-A5EE-99066398488B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E20DB86-4536-48B6-B2A1-9A16DE196F69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22224"/>
                </a:solidFill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BFBEEA-B37E-47AB-9B6B-B42B076B7F1C}"/>
              </a:ext>
            </a:extLst>
          </p:cNvPr>
          <p:cNvSpPr txBox="1"/>
          <p:nvPr/>
        </p:nvSpPr>
        <p:spPr>
          <a:xfrm>
            <a:off x="8269011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224"/>
                </a:solidFill>
              </a:rPr>
              <a:t>amet</a:t>
            </a:r>
            <a:r>
              <a:rPr lang="en-US" altLang="ko-KR" sz="1600" dirty="0">
                <a:solidFill>
                  <a:srgbClr val="222224"/>
                </a:solidFill>
              </a:rPr>
              <a:t>, </a:t>
            </a:r>
            <a:r>
              <a:rPr lang="en-US" altLang="ko-KR" sz="16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elit</a:t>
            </a:r>
            <a:r>
              <a:rPr lang="en-US" altLang="ko-KR" sz="1600" dirty="0">
                <a:solidFill>
                  <a:srgbClr val="222224"/>
                </a:solidFill>
              </a:rPr>
              <a:t>, sed do </a:t>
            </a:r>
            <a:r>
              <a:rPr lang="en-US" altLang="ko-KR" sz="1600" dirty="0" err="1">
                <a:solidFill>
                  <a:srgbClr val="222224"/>
                </a:solidFill>
              </a:rPr>
              <a:t>eiusmod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tempor</a:t>
            </a:r>
            <a:endParaRPr lang="ko-KR" altLang="en-US" sz="1600" dirty="0">
              <a:solidFill>
                <a:srgbClr val="222224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1E221A3-D472-485D-B939-A410BE26FDCF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5174CCD-C3DC-4798-A8F4-E07A211042C1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22224"/>
                </a:solidFill>
                <a:latin typeface="+mj-lt"/>
              </a:rPr>
              <a:t>03.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89912F-94BD-4987-B78F-8AB5CEDC56DC}"/>
              </a:ext>
            </a:extLst>
          </p:cNvPr>
          <p:cNvSpPr txBox="1"/>
          <p:nvPr/>
        </p:nvSpPr>
        <p:spPr>
          <a:xfrm>
            <a:off x="5018319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224"/>
                </a:solidFill>
              </a:rPr>
              <a:t>amet</a:t>
            </a:r>
            <a:r>
              <a:rPr lang="en-US" altLang="ko-KR" sz="1600" dirty="0">
                <a:solidFill>
                  <a:srgbClr val="222224"/>
                </a:solidFill>
              </a:rPr>
              <a:t>, </a:t>
            </a:r>
            <a:r>
              <a:rPr lang="en-US" altLang="ko-KR" sz="16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elit</a:t>
            </a:r>
            <a:r>
              <a:rPr lang="en-US" altLang="ko-KR" sz="1600" dirty="0">
                <a:solidFill>
                  <a:srgbClr val="222224"/>
                </a:solidFill>
              </a:rPr>
              <a:t>, sed do </a:t>
            </a:r>
            <a:r>
              <a:rPr lang="en-US" altLang="ko-KR" sz="1600" dirty="0" err="1">
                <a:solidFill>
                  <a:srgbClr val="222224"/>
                </a:solidFill>
              </a:rPr>
              <a:t>eiusmod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tempor</a:t>
            </a:r>
            <a:endParaRPr lang="ko-KR" altLang="en-US" sz="1600" dirty="0">
              <a:solidFill>
                <a:srgbClr val="222224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2772AF7-7FB0-4934-8A40-6B297A5847B7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5E891C5-21F1-45A7-B18C-6C7303393EF1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22224"/>
                </a:solidFill>
                <a:latin typeface="+mj-lt"/>
              </a:rPr>
              <a:t>02.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4BF9BA-8F4C-42D1-9888-79348D2A5713}"/>
              </a:ext>
            </a:extLst>
          </p:cNvPr>
          <p:cNvSpPr txBox="1"/>
          <p:nvPr/>
        </p:nvSpPr>
        <p:spPr>
          <a:xfrm>
            <a:off x="8269011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22224"/>
                </a:solidFill>
              </a:rPr>
              <a:t>amet</a:t>
            </a:r>
            <a:r>
              <a:rPr lang="en-US" altLang="ko-KR" sz="1600" dirty="0">
                <a:solidFill>
                  <a:srgbClr val="222224"/>
                </a:solidFill>
              </a:rPr>
              <a:t>, </a:t>
            </a:r>
            <a:r>
              <a:rPr lang="en-US" altLang="ko-KR" sz="1600" dirty="0" err="1">
                <a:solidFill>
                  <a:srgbClr val="222224"/>
                </a:solidFill>
              </a:rPr>
              <a:t>consectetur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adipisicing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elit</a:t>
            </a:r>
            <a:r>
              <a:rPr lang="en-US" altLang="ko-KR" sz="1600" dirty="0">
                <a:solidFill>
                  <a:srgbClr val="222224"/>
                </a:solidFill>
              </a:rPr>
              <a:t>, sed do </a:t>
            </a:r>
            <a:r>
              <a:rPr lang="en-US" altLang="ko-KR" sz="1600" dirty="0" err="1">
                <a:solidFill>
                  <a:srgbClr val="222224"/>
                </a:solidFill>
              </a:rPr>
              <a:t>eiusmod</a:t>
            </a:r>
            <a:r>
              <a:rPr lang="en-US" altLang="ko-KR" sz="1600" dirty="0">
                <a:solidFill>
                  <a:srgbClr val="222224"/>
                </a:solidFill>
              </a:rPr>
              <a:t> </a:t>
            </a:r>
            <a:r>
              <a:rPr lang="en-US" altLang="ko-KR" sz="1600" dirty="0" err="1">
                <a:solidFill>
                  <a:srgbClr val="222224"/>
                </a:solidFill>
              </a:rPr>
              <a:t>tempor</a:t>
            </a:r>
            <a:endParaRPr lang="ko-KR" altLang="en-US" sz="1600" dirty="0">
              <a:solidFill>
                <a:srgbClr val="222224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670C274-298D-4C27-A687-3103A2796364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22224"/>
                </a:solidFill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1B1FE7F-A829-461D-9910-8861D55D77E5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22224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96FF272D-1B00-4C47-819D-28896EB8E791}"/>
              </a:ext>
            </a:extLst>
          </p:cNvPr>
          <p:cNvSpPr txBox="1"/>
          <p:nvPr/>
        </p:nvSpPr>
        <p:spPr>
          <a:xfrm>
            <a:off x="940129" y="1439672"/>
            <a:ext cx="446583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35947F-5C17-4DD6-B240-1A83353CAE96}"/>
              </a:ext>
            </a:extLst>
          </p:cNvPr>
          <p:cNvSpPr txBox="1"/>
          <p:nvPr/>
        </p:nvSpPr>
        <p:spPr>
          <a:xfrm>
            <a:off x="940129" y="2516890"/>
            <a:ext cx="44658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BE7F089-B37D-40C2-AD31-8714FB50FC6D}"/>
              </a:ext>
            </a:extLst>
          </p:cNvPr>
          <p:cNvSpPr txBox="1"/>
          <p:nvPr/>
        </p:nvSpPr>
        <p:spPr>
          <a:xfrm>
            <a:off x="940129" y="3599792"/>
            <a:ext cx="446583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Ut </a:t>
            </a:r>
            <a:r>
              <a:rPr lang="en-US" altLang="ko-KR" sz="2800" dirty="0" err="1">
                <a:solidFill>
                  <a:schemeClr val="bg1"/>
                </a:solidFill>
              </a:rPr>
              <a:t>enim</a:t>
            </a:r>
            <a:r>
              <a:rPr lang="en-US" altLang="ko-KR" sz="2800" dirty="0">
                <a:solidFill>
                  <a:schemeClr val="bg1"/>
                </a:solidFill>
              </a:rPr>
              <a:t> ad minim </a:t>
            </a:r>
            <a:r>
              <a:rPr lang="en-US" altLang="ko-KR" sz="2800" dirty="0" err="1">
                <a:solidFill>
                  <a:schemeClr val="bg1"/>
                </a:solidFill>
              </a:rPr>
              <a:t>veniam</a:t>
            </a:r>
            <a:r>
              <a:rPr lang="en-US" altLang="ko-KR" sz="2800" dirty="0">
                <a:solidFill>
                  <a:schemeClr val="bg1"/>
                </a:solidFill>
              </a:rPr>
              <a:t>,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E3BC26A-775D-41D4-A60A-45705871E3B6}"/>
              </a:ext>
            </a:extLst>
          </p:cNvPr>
          <p:cNvSpPr txBox="1"/>
          <p:nvPr/>
        </p:nvSpPr>
        <p:spPr>
          <a:xfrm>
            <a:off x="940129" y="4679664"/>
            <a:ext cx="446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FC40153-74DA-4982-8B0C-32884AFD0E5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</p:spTree>
    <p:extLst>
      <p:ext uri="{BB962C8B-B14F-4D97-AF65-F5344CB8AC3E}">
        <p14:creationId xmlns:p14="http://schemas.microsoft.com/office/powerpoint/2010/main" val="2459768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타원 64">
            <a:extLst>
              <a:ext uri="{FF2B5EF4-FFF2-40B4-BE49-F238E27FC236}">
                <a16:creationId xmlns:a16="http://schemas.microsoft.com/office/drawing/2014/main" id="{BD77782C-1773-4319-8BAB-5362D6210BEA}"/>
              </a:ext>
            </a:extLst>
          </p:cNvPr>
          <p:cNvSpPr/>
          <p:nvPr/>
        </p:nvSpPr>
        <p:spPr>
          <a:xfrm>
            <a:off x="1460499" y="1828801"/>
            <a:ext cx="3200398" cy="32003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FD9A7A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FD9A7A"/>
              </a:solidFill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89BED51-6769-4C53-A51E-B1545E8F8C08}"/>
              </a:ext>
            </a:extLst>
          </p:cNvPr>
          <p:cNvSpPr txBox="1"/>
          <p:nvPr/>
        </p:nvSpPr>
        <p:spPr>
          <a:xfrm>
            <a:off x="5346699" y="2065208"/>
            <a:ext cx="5384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537CD44-D0AF-46BB-A5AC-67641F8290C2}"/>
              </a:ext>
            </a:extLst>
          </p:cNvPr>
          <p:cNvSpPr txBox="1"/>
          <p:nvPr/>
        </p:nvSpPr>
        <p:spPr>
          <a:xfrm>
            <a:off x="5346700" y="2486447"/>
            <a:ext cx="5384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F597E00-6C78-4EB9-8D25-19A31F4A66A0}"/>
              </a:ext>
            </a:extLst>
          </p:cNvPr>
          <p:cNvSpPr txBox="1"/>
          <p:nvPr/>
        </p:nvSpPr>
        <p:spPr>
          <a:xfrm>
            <a:off x="5346696" y="3848334"/>
            <a:ext cx="5384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4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DCA9001-F58C-4357-8567-7D06FBCA829F}"/>
              </a:ext>
            </a:extLst>
          </p:cNvPr>
          <p:cNvSpPr txBox="1"/>
          <p:nvPr/>
        </p:nvSpPr>
        <p:spPr>
          <a:xfrm>
            <a:off x="5346697" y="4269573"/>
            <a:ext cx="5384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9948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60C9476-B334-4563-ACB0-819805F592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674E64C7-090B-4442-A2DC-EFBD21D06A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0559" r="22352"/>
          <a:stretch/>
        </p:blipFill>
        <p:spPr>
          <a:xfrm>
            <a:off x="9036368" y="-1"/>
            <a:ext cx="3155632" cy="160286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0C388FA-DB57-40D7-AEF1-4B3A7E17208E}"/>
              </a:ext>
            </a:extLst>
          </p:cNvPr>
          <p:cNvSpPr txBox="1"/>
          <p:nvPr/>
        </p:nvSpPr>
        <p:spPr>
          <a:xfrm>
            <a:off x="1383408" y="1859340"/>
            <a:ext cx="4890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222224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222224"/>
                </a:solidFill>
              </a:rPr>
              <a:t>amet</a:t>
            </a:r>
            <a:r>
              <a:rPr lang="en-US" altLang="ko-KR" sz="2400" dirty="0">
                <a:solidFill>
                  <a:srgbClr val="222224"/>
                </a:solidFill>
              </a:rPr>
              <a:t>, </a:t>
            </a:r>
            <a:r>
              <a:rPr lang="en-US" altLang="ko-KR" sz="2400" dirty="0" err="1">
                <a:solidFill>
                  <a:srgbClr val="222224"/>
                </a:solidFill>
              </a:rPr>
              <a:t>consectetur</a:t>
            </a:r>
            <a:r>
              <a:rPr lang="en-US" altLang="ko-KR" sz="2400" dirty="0">
                <a:solidFill>
                  <a:srgbClr val="222224"/>
                </a:solidFill>
              </a:rPr>
              <a:t> </a:t>
            </a:r>
            <a:r>
              <a:rPr lang="en-US" altLang="ko-KR" sz="2400" dirty="0" err="1">
                <a:solidFill>
                  <a:srgbClr val="222224"/>
                </a:solidFill>
              </a:rPr>
              <a:t>adipiscing</a:t>
            </a:r>
            <a:r>
              <a:rPr lang="en-US" altLang="ko-KR" sz="2400" dirty="0">
                <a:solidFill>
                  <a:srgbClr val="222224"/>
                </a:solidFill>
              </a:rPr>
              <a:t> </a:t>
            </a:r>
            <a:r>
              <a:rPr lang="en-US" altLang="ko-KR" sz="2400" dirty="0" err="1">
                <a:solidFill>
                  <a:srgbClr val="222224"/>
                </a:solidFill>
              </a:rPr>
              <a:t>elit</a:t>
            </a:r>
            <a:r>
              <a:rPr lang="en-US" altLang="ko-KR" sz="2400" dirty="0">
                <a:solidFill>
                  <a:srgbClr val="222224"/>
                </a:solidFill>
              </a:rPr>
              <a:t>, sed do </a:t>
            </a:r>
            <a:r>
              <a:rPr lang="en-US" altLang="ko-KR" sz="2400" dirty="0" err="1">
                <a:solidFill>
                  <a:srgbClr val="222224"/>
                </a:solidFill>
              </a:rPr>
              <a:t>eiusmod</a:t>
            </a:r>
            <a:r>
              <a:rPr lang="en-US" altLang="ko-KR" sz="2400" dirty="0">
                <a:solidFill>
                  <a:srgbClr val="222224"/>
                </a:solidFill>
              </a:rPr>
              <a:t> </a:t>
            </a:r>
            <a:r>
              <a:rPr lang="en-US" altLang="ko-KR" sz="2400" dirty="0" err="1">
                <a:solidFill>
                  <a:srgbClr val="222224"/>
                </a:solidFill>
              </a:rPr>
              <a:t>tempor</a:t>
            </a:r>
            <a:r>
              <a:rPr lang="en-US" altLang="ko-KR" sz="2400" dirty="0">
                <a:solidFill>
                  <a:srgbClr val="222224"/>
                </a:solidFill>
              </a:rPr>
              <a:t> </a:t>
            </a:r>
            <a:r>
              <a:rPr lang="en-US" altLang="ko-KR" sz="2400" dirty="0" err="1">
                <a:solidFill>
                  <a:srgbClr val="222224"/>
                </a:solidFill>
              </a:rPr>
              <a:t>incididunt</a:t>
            </a:r>
            <a:r>
              <a:rPr lang="en-US" altLang="ko-KR" sz="2400" dirty="0">
                <a:solidFill>
                  <a:srgbClr val="222224"/>
                </a:solidFill>
              </a:rPr>
              <a:t> </a:t>
            </a:r>
            <a:r>
              <a:rPr lang="en-US" altLang="ko-KR" sz="2400" dirty="0" err="1">
                <a:solidFill>
                  <a:srgbClr val="222224"/>
                </a:solidFill>
              </a:rPr>
              <a:t>ut</a:t>
            </a:r>
            <a:r>
              <a:rPr lang="en-US" altLang="ko-KR" sz="2400" dirty="0">
                <a:solidFill>
                  <a:srgbClr val="222224"/>
                </a:solidFill>
              </a:rPr>
              <a:t> </a:t>
            </a:r>
            <a:r>
              <a:rPr lang="en-US" altLang="ko-KR" sz="2400" dirty="0" err="1">
                <a:solidFill>
                  <a:srgbClr val="222224"/>
                </a:solidFill>
              </a:rPr>
              <a:t>labore</a:t>
            </a:r>
            <a:r>
              <a:rPr lang="en-US" altLang="ko-KR" sz="2400" dirty="0">
                <a:solidFill>
                  <a:srgbClr val="222224"/>
                </a:solidFill>
              </a:rPr>
              <a:t> et dolore</a:t>
            </a: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B8137925-F3C9-4039-A091-C60E64AD00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5466" y="963052"/>
            <a:ext cx="635884" cy="46166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A090782-9306-4108-937B-A92CC1E48632}"/>
              </a:ext>
            </a:extLst>
          </p:cNvPr>
          <p:cNvSpPr txBox="1"/>
          <p:nvPr/>
        </p:nvSpPr>
        <p:spPr>
          <a:xfrm>
            <a:off x="1383408" y="3703092"/>
            <a:ext cx="4890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222224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07035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12FA92FE-A380-4761-9393-49584BE0BB6A}"/>
              </a:ext>
            </a:extLst>
          </p:cNvPr>
          <p:cNvSpPr/>
          <p:nvPr/>
        </p:nvSpPr>
        <p:spPr>
          <a:xfrm>
            <a:off x="774171" y="1610647"/>
            <a:ext cx="2996265" cy="1422400"/>
          </a:xfrm>
          <a:prstGeom prst="homePlat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rgbClr val="A98FCC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A98FCC"/>
              </a:solidFill>
              <a:latin typeface="+mj-lt"/>
            </a:endParaRPr>
          </a:p>
        </p:txBody>
      </p:sp>
      <p:sp>
        <p:nvSpPr>
          <p:cNvPr id="3" name="화살표: 갈매기형 수장 2">
            <a:extLst>
              <a:ext uri="{FF2B5EF4-FFF2-40B4-BE49-F238E27FC236}">
                <a16:creationId xmlns:a16="http://schemas.microsoft.com/office/drawing/2014/main" id="{C60DF4CC-B0A3-412C-8F2D-9B789B297034}"/>
              </a:ext>
            </a:extLst>
          </p:cNvPr>
          <p:cNvSpPr/>
          <p:nvPr/>
        </p:nvSpPr>
        <p:spPr>
          <a:xfrm>
            <a:off x="3399389" y="1610647"/>
            <a:ext cx="2996265" cy="1422400"/>
          </a:xfrm>
          <a:prstGeom prst="chevron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rgbClr val="A98FCC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A98FCC"/>
              </a:solidFill>
              <a:latin typeface="+mj-lt"/>
            </a:endParaRPr>
          </a:p>
        </p:txBody>
      </p:sp>
      <p:sp>
        <p:nvSpPr>
          <p:cNvPr id="4" name="화살표: 갈매기형 수장 3">
            <a:extLst>
              <a:ext uri="{FF2B5EF4-FFF2-40B4-BE49-F238E27FC236}">
                <a16:creationId xmlns:a16="http://schemas.microsoft.com/office/drawing/2014/main" id="{E65FD5FA-F26C-46F5-BD16-7D41C9E60EE8}"/>
              </a:ext>
            </a:extLst>
          </p:cNvPr>
          <p:cNvSpPr/>
          <p:nvPr/>
        </p:nvSpPr>
        <p:spPr>
          <a:xfrm>
            <a:off x="6024607" y="1610647"/>
            <a:ext cx="2996265" cy="1422400"/>
          </a:xfrm>
          <a:prstGeom prst="chevron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000">
                <a:solidFill>
                  <a:srgbClr val="A98FCC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A98FCC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8AAF32F-73BB-4F80-86B7-5B65C4FE4ADC}"/>
              </a:ext>
            </a:extLst>
          </p:cNvPr>
          <p:cNvSpPr/>
          <p:nvPr/>
        </p:nvSpPr>
        <p:spPr>
          <a:xfrm>
            <a:off x="8616641" y="1610647"/>
            <a:ext cx="2801188" cy="1422400"/>
          </a:xfrm>
          <a:custGeom>
            <a:avLst/>
            <a:gdLst>
              <a:gd name="connsiteX0" fmla="*/ 0 w 2801188"/>
              <a:gd name="connsiteY0" fmla="*/ 0 h 1422400"/>
              <a:gd name="connsiteX1" fmla="*/ 2801188 w 2801188"/>
              <a:gd name="connsiteY1" fmla="*/ 0 h 1422400"/>
              <a:gd name="connsiteX2" fmla="*/ 2801188 w 2801188"/>
              <a:gd name="connsiteY2" fmla="*/ 1422400 h 1422400"/>
              <a:gd name="connsiteX3" fmla="*/ 0 w 2801188"/>
              <a:gd name="connsiteY3" fmla="*/ 1422400 h 1422400"/>
              <a:gd name="connsiteX4" fmla="*/ 711200 w 2801188"/>
              <a:gd name="connsiteY4" fmla="*/ 711200 h 1422400"/>
              <a:gd name="connsiteX5" fmla="*/ 0 w 2801188"/>
              <a:gd name="connsiteY5" fmla="*/ 0 h 142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1188" h="1422400">
                <a:moveTo>
                  <a:pt x="0" y="0"/>
                </a:moveTo>
                <a:lnTo>
                  <a:pt x="2801188" y="0"/>
                </a:lnTo>
                <a:lnTo>
                  <a:pt x="2801188" y="1422400"/>
                </a:lnTo>
                <a:lnTo>
                  <a:pt x="0" y="1422400"/>
                </a:lnTo>
                <a:lnTo>
                  <a:pt x="711200" y="711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648000" rtlCol="0" anchor="ctr"/>
          <a:lstStyle/>
          <a:p>
            <a:pPr algn="ctr"/>
            <a:r>
              <a:rPr lang="en-US" altLang="ko-KR" sz="2000">
                <a:solidFill>
                  <a:srgbClr val="A98FCC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A98FCC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29CF5EE-2002-4535-BAF4-5A6313F11229}"/>
              </a:ext>
            </a:extLst>
          </p:cNvPr>
          <p:cNvSpPr/>
          <p:nvPr/>
        </p:nvSpPr>
        <p:spPr>
          <a:xfrm>
            <a:off x="1018218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3B49043-C8F8-482C-ABC6-302FA623A538}"/>
              </a:ext>
            </a:extLst>
          </p:cNvPr>
          <p:cNvSpPr/>
          <p:nvPr/>
        </p:nvSpPr>
        <p:spPr>
          <a:xfrm>
            <a:off x="3691031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EEDBB80-413C-4440-8B8B-03070309659E}"/>
              </a:ext>
            </a:extLst>
          </p:cNvPr>
          <p:cNvSpPr/>
          <p:nvPr/>
        </p:nvSpPr>
        <p:spPr>
          <a:xfrm>
            <a:off x="6363844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A0FBA67-CECE-4C8B-BE80-FB6D37197A8E}"/>
              </a:ext>
            </a:extLst>
          </p:cNvPr>
          <p:cNvSpPr/>
          <p:nvPr/>
        </p:nvSpPr>
        <p:spPr>
          <a:xfrm>
            <a:off x="9036658" y="3212976"/>
            <a:ext cx="23811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Edsafsdat</a:t>
            </a:r>
            <a:r>
              <a:rPr lang="en-US" altLang="ko-KR" sz="1400" dirty="0">
                <a:solidFill>
                  <a:schemeClr val="bg1"/>
                </a:solidFill>
              </a:rPr>
              <a:t>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4449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Light - Poppins Light">
      <a:majorFont>
        <a:latin typeface="Poppins Light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22224"/>
        </a:solidFill>
        <a:ln>
          <a:noFill/>
        </a:ln>
      </a:spPr>
      <a:bodyPr rtlCol="0" anchor="ctr"/>
      <a:lstStyle>
        <a:defPPr algn="ctr">
          <a:defRPr sz="2400" dirty="0" smtClean="0">
            <a:solidFill>
              <a:srgbClr val="F4F3F0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22222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3634</TotalTime>
  <Words>1168</Words>
  <Application>Microsoft Office PowerPoint</Application>
  <PresentationFormat>와이드스크린</PresentationFormat>
  <Paragraphs>183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3" baseType="lpstr">
      <vt:lpstr>Wingdings</vt:lpstr>
      <vt:lpstr>Arial Unicode MS</vt:lpstr>
      <vt:lpstr>Poppins Light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267</cp:revision>
  <dcterms:created xsi:type="dcterms:W3CDTF">2019-04-06T05:20:47Z</dcterms:created>
  <dcterms:modified xsi:type="dcterms:W3CDTF">2021-09-07T00:21:42Z</dcterms:modified>
</cp:coreProperties>
</file>