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24" autoAdjust="0"/>
    <p:restoredTop sz="93587" autoAdjust="0"/>
  </p:normalViewPr>
  <p:slideViewPr>
    <p:cSldViewPr snapToGrid="0">
      <p:cViewPr>
        <p:scale>
          <a:sx n="111" d="100"/>
          <a:sy n="111" d="100"/>
        </p:scale>
        <p:origin x="56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a:extLst>
              <a:ext uri="{FF2B5EF4-FFF2-40B4-BE49-F238E27FC236}">
                <a16:creationId xmlns:a16="http://schemas.microsoft.com/office/drawing/2014/main" id="{E773C461-28C8-3D45-B134-B1A5363669C8}"/>
              </a:ext>
            </a:extLst>
          </p:cNvPr>
          <p:cNvSpPr/>
          <p:nvPr userDrawn="1"/>
        </p:nvSpPr>
        <p:spPr>
          <a:xfrm>
            <a:off x="0" y="0"/>
            <a:ext cx="8171180" cy="3980179"/>
          </a:xfrm>
          <a:prstGeom prst="rect">
            <a:avLst/>
          </a:prstGeom>
          <a:solidFill>
            <a:schemeClr val="accent1">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lumMod val="95000"/>
                </a:schemeClr>
              </a:solidFill>
            </a:endParaRPr>
          </a:p>
        </p:txBody>
      </p:sp>
      <p:sp>
        <p:nvSpPr>
          <p:cNvPr id="11" name="Shape">
            <a:extLst>
              <a:ext uri="{FF2B5EF4-FFF2-40B4-BE49-F238E27FC236}">
                <a16:creationId xmlns:a16="http://schemas.microsoft.com/office/drawing/2014/main" id="{9FFB591D-55C6-224B-A8D8-B3C2C6478DB5}"/>
              </a:ext>
            </a:extLst>
          </p:cNvPr>
          <p:cNvSpPr/>
          <p:nvPr userDrawn="1"/>
        </p:nvSpPr>
        <p:spPr>
          <a:xfrm>
            <a:off x="8171180" y="-1"/>
            <a:ext cx="4020820" cy="39801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70"/>
                  <a:pt x="11930" y="0"/>
                  <a:pt x="0"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8218A535-2306-3E41-BEED-DF7A9A9DC378}"/>
              </a:ext>
            </a:extLst>
          </p:cNvPr>
          <p:cNvSpPr/>
          <p:nvPr userDrawn="1"/>
        </p:nvSpPr>
        <p:spPr>
          <a:xfrm>
            <a:off x="5321299" y="3980178"/>
            <a:ext cx="2849881" cy="287782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26"/>
                  <a:pt x="9674" y="21600"/>
                  <a:pt x="21600" y="21600"/>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8D7D448F-1174-1B46-A1CE-6CBCE01E74A2}"/>
              </a:ext>
            </a:extLst>
          </p:cNvPr>
          <p:cNvSpPr/>
          <p:nvPr userDrawn="1"/>
        </p:nvSpPr>
        <p:spPr>
          <a:xfrm>
            <a:off x="6502400" y="2311399"/>
            <a:ext cx="1668780" cy="16687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1600"/>
                </a:lnTo>
                <a:lnTo>
                  <a:pt x="21600" y="21600"/>
                </a:lnTo>
                <a:lnTo>
                  <a:pt x="21600" y="0"/>
                </a:lnTo>
                <a:lnTo>
                  <a:pt x="21600" y="0"/>
                </a:lnTo>
                <a:cubicBezTo>
                  <a:pt x="9666" y="0"/>
                  <a:pt x="0" y="9666"/>
                  <a:pt x="0" y="2160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81D3D028-BB3E-714C-A655-722E41F5FA5D}"/>
              </a:ext>
            </a:extLst>
          </p:cNvPr>
          <p:cNvSpPr/>
          <p:nvPr userDrawn="1"/>
        </p:nvSpPr>
        <p:spPr>
          <a:xfrm>
            <a:off x="8171180" y="3980178"/>
            <a:ext cx="1668780" cy="16687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0"/>
                </a:lnTo>
                <a:lnTo>
                  <a:pt x="0" y="0"/>
                </a:lnTo>
                <a:lnTo>
                  <a:pt x="0" y="21600"/>
                </a:lnTo>
                <a:lnTo>
                  <a:pt x="0" y="21600"/>
                </a:lnTo>
                <a:cubicBezTo>
                  <a:pt x="11934" y="21600"/>
                  <a:pt x="21600" y="11934"/>
                  <a:pt x="21600" y="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690880" y="512122"/>
            <a:ext cx="7069797" cy="1820129"/>
          </a:xfrm>
        </p:spPr>
        <p:txBody>
          <a:bodyPr anchor="b"/>
          <a:lstStyle>
            <a:lvl1pPr algn="l">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690880" y="2461205"/>
            <a:ext cx="5545797" cy="121131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Rectangle">
            <a:extLst>
              <a:ext uri="{FF2B5EF4-FFF2-40B4-BE49-F238E27FC236}">
                <a16:creationId xmlns:a16="http://schemas.microsoft.com/office/drawing/2014/main" id="{A4DAD55A-1C51-1A42-9816-574FF3F3304A}"/>
              </a:ext>
            </a:extLst>
          </p:cNvPr>
          <p:cNvSpPr/>
          <p:nvPr userDrawn="1"/>
        </p:nvSpPr>
        <p:spPr>
          <a:xfrm>
            <a:off x="0" y="863288"/>
            <a:ext cx="10689591" cy="5994712"/>
          </a:xfrm>
          <a:prstGeom prst="rect">
            <a:avLst/>
          </a:prstGeom>
          <a:solidFill>
            <a:schemeClr val="accent1">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lumMod val="95000"/>
                </a:schemeClr>
              </a:solidFill>
            </a:endParaRPr>
          </a:p>
        </p:txBody>
      </p:sp>
      <p:sp>
        <p:nvSpPr>
          <p:cNvPr id="11" name="Shape">
            <a:extLst>
              <a:ext uri="{FF2B5EF4-FFF2-40B4-BE49-F238E27FC236}">
                <a16:creationId xmlns:a16="http://schemas.microsoft.com/office/drawing/2014/main" id="{768FDB02-F46A-2B48-811D-979FAAF1CF40}"/>
              </a:ext>
            </a:extLst>
          </p:cNvPr>
          <p:cNvSpPr/>
          <p:nvPr userDrawn="1"/>
        </p:nvSpPr>
        <p:spPr>
          <a:xfrm>
            <a:off x="10689591" y="0"/>
            <a:ext cx="1502409" cy="15008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75"/>
                  <a:pt x="11944" y="0"/>
                  <a:pt x="0"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E1B414D-DBFE-0E4E-8683-36F918711E81}"/>
              </a:ext>
            </a:extLst>
          </p:cNvPr>
          <p:cNvSpPr/>
          <p:nvPr userDrawn="1"/>
        </p:nvSpPr>
        <p:spPr>
          <a:xfrm>
            <a:off x="9855201" y="0"/>
            <a:ext cx="834390" cy="86328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34"/>
                  <a:pt x="9666" y="21600"/>
                  <a:pt x="21600" y="2160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7D9D9B3D-F74E-5B4D-A59D-9E217AC047E1}"/>
              </a:ext>
            </a:extLst>
          </p:cNvPr>
          <p:cNvSpPr/>
          <p:nvPr userDrawn="1"/>
        </p:nvSpPr>
        <p:spPr>
          <a:xfrm>
            <a:off x="0" y="6023606"/>
            <a:ext cx="834390" cy="8343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66"/>
                  <a:pt x="11934" y="0"/>
                  <a:pt x="0" y="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1051567"/>
            <a:ext cx="9665677" cy="872181"/>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2038049"/>
            <a:ext cx="9665677" cy="413891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Rectangle">
            <a:extLst>
              <a:ext uri="{FF2B5EF4-FFF2-40B4-BE49-F238E27FC236}">
                <a16:creationId xmlns:a16="http://schemas.microsoft.com/office/drawing/2014/main" id="{E9A43380-C2ED-6341-88E3-867BD4808C40}"/>
              </a:ext>
            </a:extLst>
          </p:cNvPr>
          <p:cNvSpPr/>
          <p:nvPr userDrawn="1"/>
        </p:nvSpPr>
        <p:spPr>
          <a:xfrm>
            <a:off x="1507488" y="1"/>
            <a:ext cx="10680068" cy="5373372"/>
          </a:xfrm>
          <a:prstGeom prst="rect">
            <a:avLst/>
          </a:prstGeom>
          <a:solidFill>
            <a:schemeClr val="accent1">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lumMod val="95000"/>
                </a:schemeClr>
              </a:solidFill>
            </a:endParaRPr>
          </a:p>
        </p:txBody>
      </p:sp>
      <p:sp>
        <p:nvSpPr>
          <p:cNvPr id="11" name="Shape">
            <a:extLst>
              <a:ext uri="{FF2B5EF4-FFF2-40B4-BE49-F238E27FC236}">
                <a16:creationId xmlns:a16="http://schemas.microsoft.com/office/drawing/2014/main" id="{6D8A296E-085C-AB48-A50C-A011561B74CA}"/>
              </a:ext>
            </a:extLst>
          </p:cNvPr>
          <p:cNvSpPr/>
          <p:nvPr userDrawn="1"/>
        </p:nvSpPr>
        <p:spPr>
          <a:xfrm>
            <a:off x="10524488" y="0"/>
            <a:ext cx="1667512" cy="166750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27"/>
                  <a:pt x="9673" y="21600"/>
                  <a:pt x="21600" y="2160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26125D1B-BBFC-D347-98A9-DBE07C1771D1}"/>
              </a:ext>
            </a:extLst>
          </p:cNvPr>
          <p:cNvSpPr/>
          <p:nvPr userDrawn="1"/>
        </p:nvSpPr>
        <p:spPr>
          <a:xfrm>
            <a:off x="0" y="5359400"/>
            <a:ext cx="1510028" cy="14986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25"/>
                  <a:pt x="9675" y="21600"/>
                  <a:pt x="21600" y="2160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D82FA734-0125-F143-8055-0E0F2CE38F18}"/>
              </a:ext>
            </a:extLst>
          </p:cNvPr>
          <p:cNvSpPr/>
          <p:nvPr userDrawn="1"/>
        </p:nvSpPr>
        <p:spPr>
          <a:xfrm>
            <a:off x="1510028" y="5981700"/>
            <a:ext cx="828845" cy="8763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66"/>
                  <a:pt x="11934" y="0"/>
                  <a:pt x="0" y="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ACBE3B03-26EE-A042-B5E7-844ED4E3848F}"/>
              </a:ext>
            </a:extLst>
          </p:cNvPr>
          <p:cNvSpPr/>
          <p:nvPr userDrawn="1"/>
        </p:nvSpPr>
        <p:spPr>
          <a:xfrm>
            <a:off x="0" y="4528458"/>
            <a:ext cx="881379" cy="83094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66"/>
                  <a:pt x="11934" y="0"/>
                  <a:pt x="0" y="0"/>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1664677" y="365125"/>
            <a:ext cx="8855368"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1664676" y="1825625"/>
            <a:ext cx="9689123" cy="33911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00920C5A-7313-2549-ADCE-3B54BAFD145F}"/>
              </a:ext>
            </a:extLst>
          </p:cNvPr>
          <p:cNvSpPr/>
          <p:nvPr userDrawn="1"/>
        </p:nvSpPr>
        <p:spPr>
          <a:xfrm>
            <a:off x="4587240" y="1689101"/>
            <a:ext cx="7604759" cy="5168899"/>
          </a:xfrm>
          <a:prstGeom prst="rect">
            <a:avLst/>
          </a:prstGeom>
          <a:solidFill>
            <a:schemeClr val="accent1">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lumMod val="95000"/>
                </a:schemeClr>
              </a:solidFill>
            </a:endParaRPr>
          </a:p>
        </p:txBody>
      </p:sp>
      <p:sp>
        <p:nvSpPr>
          <p:cNvPr id="16" name="Shape">
            <a:extLst>
              <a:ext uri="{FF2B5EF4-FFF2-40B4-BE49-F238E27FC236}">
                <a16:creationId xmlns:a16="http://schemas.microsoft.com/office/drawing/2014/main" id="{9260E106-9493-514B-9B1B-7C4FF7BE37B2}"/>
              </a:ext>
            </a:extLst>
          </p:cNvPr>
          <p:cNvSpPr/>
          <p:nvPr userDrawn="1"/>
        </p:nvSpPr>
        <p:spPr>
          <a:xfrm>
            <a:off x="9622789" y="0"/>
            <a:ext cx="2569211" cy="256920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37"/>
                  <a:pt x="9663" y="21600"/>
                  <a:pt x="21600" y="2160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63A22E75-71CE-DD44-9791-619433D53287}"/>
              </a:ext>
            </a:extLst>
          </p:cNvPr>
          <p:cNvSpPr/>
          <p:nvPr userDrawn="1"/>
        </p:nvSpPr>
        <p:spPr>
          <a:xfrm>
            <a:off x="0" y="2844800"/>
            <a:ext cx="4014468" cy="40132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593" y="9670"/>
                  <a:pt x="11923" y="0"/>
                  <a:pt x="0"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23EE5A03-60C2-E643-8C44-E890DAB878F9}"/>
              </a:ext>
            </a:extLst>
          </p:cNvPr>
          <p:cNvSpPr/>
          <p:nvPr userDrawn="1"/>
        </p:nvSpPr>
        <p:spPr>
          <a:xfrm>
            <a:off x="1685288" y="1689101"/>
            <a:ext cx="2901951" cy="29019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30"/>
                  <a:pt x="9670" y="21600"/>
                  <a:pt x="21600" y="21600"/>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A684DAD7-3726-204E-8027-57E8E18C9D1D}"/>
              </a:ext>
            </a:extLst>
          </p:cNvPr>
          <p:cNvSpPr/>
          <p:nvPr userDrawn="1"/>
        </p:nvSpPr>
        <p:spPr>
          <a:xfrm>
            <a:off x="2891789" y="1"/>
            <a:ext cx="1695451" cy="168910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1600"/>
                </a:lnTo>
                <a:lnTo>
                  <a:pt x="21600" y="21600"/>
                </a:lnTo>
                <a:lnTo>
                  <a:pt x="21600" y="0"/>
                </a:lnTo>
                <a:lnTo>
                  <a:pt x="21600" y="0"/>
                </a:lnTo>
                <a:cubicBezTo>
                  <a:pt x="9670" y="0"/>
                  <a:pt x="0" y="9670"/>
                  <a:pt x="0" y="2160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4771292" y="2461846"/>
            <a:ext cx="6576158" cy="2100629"/>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4771292" y="4589463"/>
            <a:ext cx="6576158"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15" name="Shape">
            <a:extLst>
              <a:ext uri="{FF2B5EF4-FFF2-40B4-BE49-F238E27FC236}">
                <a16:creationId xmlns:a16="http://schemas.microsoft.com/office/drawing/2014/main" id="{E674DE8C-FDC3-9346-A6D3-71FCD71F6BD1}"/>
              </a:ext>
            </a:extLst>
          </p:cNvPr>
          <p:cNvSpPr/>
          <p:nvPr userDrawn="1"/>
        </p:nvSpPr>
        <p:spPr>
          <a:xfrm>
            <a:off x="5295899" y="-1271"/>
            <a:ext cx="2496823" cy="253619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0"/>
                </a:lnTo>
                <a:lnTo>
                  <a:pt x="0" y="0"/>
                </a:lnTo>
                <a:lnTo>
                  <a:pt x="0" y="21600"/>
                </a:lnTo>
                <a:lnTo>
                  <a:pt x="0" y="21600"/>
                </a:lnTo>
                <a:cubicBezTo>
                  <a:pt x="11932" y="21600"/>
                  <a:pt x="21600" y="11932"/>
                  <a:pt x="21600" y="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96F86402-795D-5042-8F33-6CD84B358016}"/>
              </a:ext>
            </a:extLst>
          </p:cNvPr>
          <p:cNvSpPr/>
          <p:nvPr userDrawn="1"/>
        </p:nvSpPr>
        <p:spPr>
          <a:xfrm>
            <a:off x="1244600" y="-1271"/>
            <a:ext cx="4490722" cy="44843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70"/>
                  <a:pt x="11930" y="0"/>
                  <a:pt x="0" y="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8" name="Rectangle">
            <a:extLst>
              <a:ext uri="{FF2B5EF4-FFF2-40B4-BE49-F238E27FC236}">
                <a16:creationId xmlns:a16="http://schemas.microsoft.com/office/drawing/2014/main" id="{BC125BD7-D0C6-4F40-B043-93B86F7DA673}"/>
              </a:ext>
            </a:extLst>
          </p:cNvPr>
          <p:cNvSpPr/>
          <p:nvPr userDrawn="1"/>
        </p:nvSpPr>
        <p:spPr>
          <a:xfrm>
            <a:off x="1244600" y="4483100"/>
            <a:ext cx="10947400" cy="2374900"/>
          </a:xfrm>
          <a:prstGeom prst="rect">
            <a:avLst/>
          </a:prstGeom>
          <a:solidFill>
            <a:schemeClr val="accent1">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lumMod val="95000"/>
                </a:schemeClr>
              </a:solidFill>
            </a:endParaRPr>
          </a:p>
        </p:txBody>
      </p:sp>
      <p:sp>
        <p:nvSpPr>
          <p:cNvPr id="19" name="Shape">
            <a:extLst>
              <a:ext uri="{FF2B5EF4-FFF2-40B4-BE49-F238E27FC236}">
                <a16:creationId xmlns:a16="http://schemas.microsoft.com/office/drawing/2014/main" id="{77A31B62-5222-B941-9ED4-CD14E78CA684}"/>
              </a:ext>
            </a:extLst>
          </p:cNvPr>
          <p:cNvSpPr/>
          <p:nvPr userDrawn="1"/>
        </p:nvSpPr>
        <p:spPr>
          <a:xfrm>
            <a:off x="5727699" y="2425699"/>
            <a:ext cx="2049780" cy="2057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1600"/>
                </a:lnTo>
                <a:lnTo>
                  <a:pt x="21600" y="21600"/>
                </a:lnTo>
                <a:lnTo>
                  <a:pt x="21600" y="0"/>
                </a:lnTo>
                <a:lnTo>
                  <a:pt x="21600" y="0"/>
                </a:lnTo>
                <a:cubicBezTo>
                  <a:pt x="9665" y="0"/>
                  <a:pt x="0" y="9665"/>
                  <a:pt x="0" y="2160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1465385" y="976812"/>
            <a:ext cx="3516924" cy="3354998"/>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1465384" y="4589463"/>
            <a:ext cx="9882065"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Shape">
            <a:extLst>
              <a:ext uri="{FF2B5EF4-FFF2-40B4-BE49-F238E27FC236}">
                <a16:creationId xmlns:a16="http://schemas.microsoft.com/office/drawing/2014/main" id="{5A79F0FE-F7A7-C04A-AE9F-8567AD897EBB}"/>
              </a:ext>
            </a:extLst>
          </p:cNvPr>
          <p:cNvSpPr/>
          <p:nvPr userDrawn="1"/>
        </p:nvSpPr>
        <p:spPr>
          <a:xfrm>
            <a:off x="0" y="4483100"/>
            <a:ext cx="1244600" cy="123697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31"/>
                  <a:pt x="9669" y="21600"/>
                  <a:pt x="21600" y="21600"/>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3CBD5B0-2F70-D445-A332-DCCEE1331D6B}"/>
              </a:ext>
            </a:extLst>
          </p:cNvPr>
          <p:cNvSpPr>
            <a:spLocks noGrp="1"/>
          </p:cNvSpPr>
          <p:nvPr>
            <p:ph type="pic" sz="quarter" idx="17"/>
          </p:nvPr>
        </p:nvSpPr>
        <p:spPr>
          <a:xfrm>
            <a:off x="9622790" y="0"/>
            <a:ext cx="2569207" cy="2569210"/>
          </a:xfrm>
          <a:custGeom>
            <a:avLst/>
            <a:gdLst>
              <a:gd name="connsiteX0" fmla="*/ 2569209 w 2569209"/>
              <a:gd name="connsiteY0" fmla="*/ 0 h 2569209"/>
              <a:gd name="connsiteX1" fmla="*/ 2569209 w 2569209"/>
              <a:gd name="connsiteY1" fmla="*/ 2569209 h 2569209"/>
              <a:gd name="connsiteX2" fmla="*/ 0 w 2569209"/>
              <a:gd name="connsiteY2" fmla="*/ 2569209 h 2569209"/>
              <a:gd name="connsiteX3" fmla="*/ 2569209 w 2569209"/>
              <a:gd name="connsiteY3" fmla="*/ 0 h 2569209"/>
            </a:gdLst>
            <a:ahLst/>
            <a:cxnLst>
              <a:cxn ang="0">
                <a:pos x="connsiteX0" y="connsiteY0"/>
              </a:cxn>
              <a:cxn ang="0">
                <a:pos x="connsiteX1" y="connsiteY1"/>
              </a:cxn>
              <a:cxn ang="0">
                <a:pos x="connsiteX2" y="connsiteY2"/>
              </a:cxn>
              <a:cxn ang="0">
                <a:pos x="connsiteX3" y="connsiteY3"/>
              </a:cxn>
            </a:cxnLst>
            <a:rect l="l" t="t" r="r" b="b"/>
            <a:pathLst>
              <a:path w="2569209" h="2569209">
                <a:moveTo>
                  <a:pt x="2569209" y="0"/>
                </a:moveTo>
                <a:lnTo>
                  <a:pt x="2569209" y="2569209"/>
                </a:lnTo>
                <a:lnTo>
                  <a:pt x="0" y="2569209"/>
                </a:lnTo>
                <a:cubicBezTo>
                  <a:pt x="0" y="1150673"/>
                  <a:pt x="1150673" y="0"/>
                  <a:pt x="2569209" y="0"/>
                </a:cubicBezTo>
                <a:close/>
              </a:path>
            </a:pathLst>
          </a:custGeom>
          <a:solidFill>
            <a:schemeClr val="tx2"/>
          </a:solidFill>
        </p:spPr>
        <p:txBody>
          <a:bodyPr wrap="square" anchor="ctr">
            <a:noAutofit/>
          </a:bodyPr>
          <a:lstStyle>
            <a:lvl1pPr marL="0" indent="0" algn="ctr">
              <a:buNone/>
              <a:defRPr>
                <a:solidFill>
                  <a:schemeClr val="bg1">
                    <a:lumMod val="95000"/>
                  </a:schemeClr>
                </a:solidFill>
              </a:defRPr>
            </a:lvl1pPr>
          </a:lstStyle>
          <a:p>
            <a:r>
              <a:rPr lang="es-ES"/>
              <a:t>Haga clic en el icono para agregar una imagen</a:t>
            </a:r>
            <a:endParaRPr lang="en-US"/>
          </a:p>
        </p:txBody>
      </p:sp>
      <p:sp>
        <p:nvSpPr>
          <p:cNvPr id="20" name="Rectangle">
            <a:extLst>
              <a:ext uri="{FF2B5EF4-FFF2-40B4-BE49-F238E27FC236}">
                <a16:creationId xmlns:a16="http://schemas.microsoft.com/office/drawing/2014/main" id="{8FA06C30-8BAD-B34F-9D26-616108221081}"/>
              </a:ext>
            </a:extLst>
          </p:cNvPr>
          <p:cNvSpPr/>
          <p:nvPr userDrawn="1"/>
        </p:nvSpPr>
        <p:spPr>
          <a:xfrm>
            <a:off x="9622791" y="2565401"/>
            <a:ext cx="2569208" cy="4292599"/>
          </a:xfrm>
          <a:prstGeom prst="rect">
            <a:avLst/>
          </a:prstGeom>
          <a:solidFill>
            <a:schemeClr val="accent1">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lumMod val="95000"/>
                </a:schemeClr>
              </a:solidFill>
            </a:endParaRPr>
          </a:p>
        </p:txBody>
      </p:sp>
      <p:sp>
        <p:nvSpPr>
          <p:cNvPr id="21" name="Shape">
            <a:extLst>
              <a:ext uri="{FF2B5EF4-FFF2-40B4-BE49-F238E27FC236}">
                <a16:creationId xmlns:a16="http://schemas.microsoft.com/office/drawing/2014/main" id="{C23728F5-DD6C-8648-A91C-D1EEEA97C197}"/>
              </a:ext>
            </a:extLst>
          </p:cNvPr>
          <p:cNvSpPr/>
          <p:nvPr userDrawn="1"/>
        </p:nvSpPr>
        <p:spPr>
          <a:xfrm>
            <a:off x="8555990" y="2565401"/>
            <a:ext cx="1066799" cy="10642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34"/>
                  <a:pt x="9666" y="21600"/>
                  <a:pt x="21600" y="2160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2565401"/>
            <a:ext cx="7597042" cy="1997074"/>
          </a:xfrm>
        </p:spPr>
        <p:txBody>
          <a:bodyPr anchor="b"/>
          <a:lstStyle>
            <a:lvl1pPr>
              <a:defRPr sz="6000"/>
            </a:lvl1pPr>
          </a:lstStyle>
          <a:p>
            <a:r>
              <a:rPr lang="es-ES"/>
              <a:t>Haga clic para modificar el estilo de título del patrón</a:t>
            </a:r>
            <a:endParaRPr lang="en-US"/>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2074985" y="5067300"/>
            <a:ext cx="7397262" cy="10223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224634" y="2736013"/>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224634" y="2963346"/>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224634" y="3190679"/>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22" name="Shape">
            <a:extLst>
              <a:ext uri="{FF2B5EF4-FFF2-40B4-BE49-F238E27FC236}">
                <a16:creationId xmlns:a16="http://schemas.microsoft.com/office/drawing/2014/main" id="{0E0F58A7-94C8-B34D-932F-C0E884675D79}"/>
              </a:ext>
            </a:extLst>
          </p:cNvPr>
          <p:cNvSpPr/>
          <p:nvPr userDrawn="1"/>
        </p:nvSpPr>
        <p:spPr>
          <a:xfrm>
            <a:off x="0" y="0"/>
            <a:ext cx="1935479" cy="193547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0"/>
                </a:lnTo>
                <a:lnTo>
                  <a:pt x="0" y="0"/>
                </a:lnTo>
                <a:lnTo>
                  <a:pt x="0" y="21600"/>
                </a:lnTo>
                <a:lnTo>
                  <a:pt x="0" y="21600"/>
                </a:lnTo>
                <a:cubicBezTo>
                  <a:pt x="11934" y="21600"/>
                  <a:pt x="21600" y="11934"/>
                  <a:pt x="21600" y="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25BE28BD-64D6-A444-8D73-F70DBD3B8044}"/>
              </a:ext>
            </a:extLst>
          </p:cNvPr>
          <p:cNvSpPr/>
          <p:nvPr userDrawn="1"/>
        </p:nvSpPr>
        <p:spPr>
          <a:xfrm>
            <a:off x="0" y="5067300"/>
            <a:ext cx="1822452" cy="1790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0"/>
                </a:lnTo>
                <a:lnTo>
                  <a:pt x="0" y="0"/>
                </a:lnTo>
                <a:lnTo>
                  <a:pt x="0" y="21600"/>
                </a:lnTo>
                <a:lnTo>
                  <a:pt x="0" y="21600"/>
                </a:lnTo>
                <a:cubicBezTo>
                  <a:pt x="11936" y="21600"/>
                  <a:pt x="21600" y="11921"/>
                  <a:pt x="21600" y="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F0DD1937-EBA9-8D4C-8AAC-5F2722FF3D16}"/>
              </a:ext>
            </a:extLst>
          </p:cNvPr>
          <p:cNvSpPr/>
          <p:nvPr userDrawn="1"/>
        </p:nvSpPr>
        <p:spPr>
          <a:xfrm>
            <a:off x="1571599" y="5981701"/>
            <a:ext cx="911858" cy="8762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87"/>
                  <a:pt x="11913" y="0"/>
                  <a:pt x="0" y="0"/>
                </a:cubicBezTo>
                <a:close/>
              </a:path>
            </a:pathLst>
          </a:custGeom>
          <a:solidFill>
            <a:srgbClr val="565964"/>
          </a:solidFill>
          <a:ln w="12700">
            <a:miter lim="400000"/>
          </a:ln>
        </p:spPr>
        <p:txBody>
          <a:bodyPr lIns="38100" tIns="38100" rIns="38100" bIns="38100" anchor="ctr"/>
          <a:lstStyle/>
          <a:p>
            <a:pPr>
              <a:defRPr sz="3000">
                <a:solidFill>
                  <a:srgbClr val="FFFFFF"/>
                </a:solidFill>
              </a:defRPr>
            </a:pPr>
            <a:endParaRP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n-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
        <p:nvSpPr>
          <p:cNvPr id="72" name="Shape">
            <a:extLst>
              <a:ext uri="{FF2B5EF4-FFF2-40B4-BE49-F238E27FC236}">
                <a16:creationId xmlns:a16="http://schemas.microsoft.com/office/drawing/2014/main" id="{CCC9EF1C-E77A-E941-9A92-EC16D6C39A38}"/>
              </a:ext>
            </a:extLst>
          </p:cNvPr>
          <p:cNvSpPr/>
          <p:nvPr userDrawn="1"/>
        </p:nvSpPr>
        <p:spPr>
          <a:xfrm>
            <a:off x="10524488" y="0"/>
            <a:ext cx="1667512" cy="166750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27"/>
                  <a:pt x="9673" y="21600"/>
                  <a:pt x="21600" y="21600"/>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73" name="Shape">
            <a:extLst>
              <a:ext uri="{FF2B5EF4-FFF2-40B4-BE49-F238E27FC236}">
                <a16:creationId xmlns:a16="http://schemas.microsoft.com/office/drawing/2014/main" id="{CC12186C-3CAC-C443-A0A8-3E18A90E36B0}"/>
              </a:ext>
            </a:extLst>
          </p:cNvPr>
          <p:cNvSpPr/>
          <p:nvPr userDrawn="1"/>
        </p:nvSpPr>
        <p:spPr>
          <a:xfrm>
            <a:off x="0" y="5359400"/>
            <a:ext cx="1510028" cy="14986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1600"/>
                </a:lnTo>
                <a:lnTo>
                  <a:pt x="21600" y="0"/>
                </a:lnTo>
                <a:lnTo>
                  <a:pt x="0" y="0"/>
                </a:lnTo>
                <a:lnTo>
                  <a:pt x="0" y="0"/>
                </a:lnTo>
                <a:cubicBezTo>
                  <a:pt x="0" y="11925"/>
                  <a:pt x="9675" y="21600"/>
                  <a:pt x="21600" y="21600"/>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74" name="Shape">
            <a:extLst>
              <a:ext uri="{FF2B5EF4-FFF2-40B4-BE49-F238E27FC236}">
                <a16:creationId xmlns:a16="http://schemas.microsoft.com/office/drawing/2014/main" id="{DC16D5A7-486E-EF41-8DCF-F2E9149ED187}"/>
              </a:ext>
            </a:extLst>
          </p:cNvPr>
          <p:cNvSpPr/>
          <p:nvPr userDrawn="1"/>
        </p:nvSpPr>
        <p:spPr>
          <a:xfrm>
            <a:off x="1506118" y="5981700"/>
            <a:ext cx="834390" cy="8763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66"/>
                  <a:pt x="11934" y="0"/>
                  <a:pt x="0" y="0"/>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75" name="Shape">
            <a:extLst>
              <a:ext uri="{FF2B5EF4-FFF2-40B4-BE49-F238E27FC236}">
                <a16:creationId xmlns:a16="http://schemas.microsoft.com/office/drawing/2014/main" id="{97DDBEF5-0D2C-1942-A39D-F8B0B271CCE2}"/>
              </a:ext>
            </a:extLst>
          </p:cNvPr>
          <p:cNvSpPr/>
          <p:nvPr userDrawn="1"/>
        </p:nvSpPr>
        <p:spPr>
          <a:xfrm>
            <a:off x="0" y="4522231"/>
            <a:ext cx="881379" cy="8343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0"/>
                </a:lnTo>
                <a:lnTo>
                  <a:pt x="0" y="21600"/>
                </a:lnTo>
                <a:lnTo>
                  <a:pt x="21600" y="21600"/>
                </a:lnTo>
                <a:lnTo>
                  <a:pt x="21600" y="21600"/>
                </a:lnTo>
                <a:cubicBezTo>
                  <a:pt x="21600" y="9666"/>
                  <a:pt x="11934" y="0"/>
                  <a:pt x="0" y="0"/>
                </a:cubicBezTo>
                <a:close/>
              </a:path>
            </a:pathLst>
          </a:custGeom>
          <a:solidFill>
            <a:schemeClr val="tx2"/>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2"/>
          </a:solidFill>
          <a:latin typeface="+mj-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2"/>
          </a:solidFill>
          <a:latin typeface="+mj-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2"/>
          </a:solidFill>
          <a:latin typeface="+mj-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2"/>
          </a:solidFill>
          <a:latin typeface="+mj-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690880" y="512122"/>
            <a:ext cx="7069797" cy="1820129"/>
          </a:xfrm>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690880" y="2461205"/>
            <a:ext cx="5545797" cy="1211314"/>
          </a:xfrm>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838200" y="1051567"/>
            <a:ext cx="9665677" cy="872181"/>
          </a:xfrm>
        </p:spPr>
        <p:txBody>
          <a:bodyPr>
            <a:normAutofit/>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2038049"/>
            <a:ext cx="9665677" cy="4138913"/>
          </a:xfrm>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1664677" y="365125"/>
            <a:ext cx="8855368"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1664676" y="1825625"/>
            <a:ext cx="9689123" cy="3391144"/>
          </a:xfrm>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4771292" y="2461846"/>
            <a:ext cx="6576158" cy="210062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4771292" y="4589463"/>
            <a:ext cx="6576158" cy="1500187"/>
          </a:xfrm>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1465385" y="976812"/>
            <a:ext cx="3516924" cy="3354998"/>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1465384" y="4589463"/>
            <a:ext cx="9882065" cy="1500187"/>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831850" y="2565401"/>
            <a:ext cx="7597042" cy="1997074"/>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2074985" y="5067300"/>
            <a:ext cx="7397262" cy="1022350"/>
          </a:xfrm>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2743200" cy="365125"/>
          </a:xfrm>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6</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10224634" y="2736013"/>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10224634" y="2963346"/>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10224634" y="3190679"/>
            <a:ext cx="1701800" cy="228600"/>
          </a:xfrm>
        </p:spPr>
        <p:txBody>
          <a:bodyPr/>
          <a:lstStyle/>
          <a:p>
            <a:r>
              <a:rPr lang="en-US" dirty="0"/>
              <a:t>Your Company</a:t>
            </a:r>
          </a:p>
        </p:txBody>
      </p:sp>
      <p:sp>
        <p:nvSpPr>
          <p:cNvPr id="12" name="Picture Placeholder 11">
            <a:extLst>
              <a:ext uri="{FF2B5EF4-FFF2-40B4-BE49-F238E27FC236}">
                <a16:creationId xmlns:a16="http://schemas.microsoft.com/office/drawing/2014/main" id="{0DD8FDAF-8414-48CF-8C88-122BA3175284}"/>
              </a:ext>
            </a:extLst>
          </p:cNvPr>
          <p:cNvSpPr>
            <a:spLocks noGrp="1"/>
          </p:cNvSpPr>
          <p:nvPr>
            <p:ph type="pic" sz="quarter" idx="17"/>
          </p:nvPr>
        </p:nvSpPr>
        <p:spPr/>
        <p:txBody>
          <a:bodyPr/>
          <a:lstStyle/>
          <a:p>
            <a:endParaRPr lang="es-ES"/>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a:xfrm>
            <a:off x="838200" y="365125"/>
            <a:ext cx="10515600" cy="1325563"/>
          </a:xfrm>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a:xfrm>
            <a:off x="838199" y="3709150"/>
            <a:ext cx="10515600" cy="1325880"/>
          </a:xfrm>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a:xfrm>
            <a:off x="4697757" y="6124726"/>
            <a:ext cx="2394180" cy="564999"/>
          </a:xfrm>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a:xfrm>
            <a:off x="7685267" y="6124726"/>
            <a:ext cx="2394180" cy="564999"/>
          </a:xfrm>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PGO - Quadrants">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26_T_PGO_Quadrants-16x9.pptx" id="{E8A7922D-2EDE-4B28-B20E-050238F5975E}" vid="{BC904CAC-AA32-4632-AF3B-719FDEA52986}"/>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26_T_PGO_Quadrants-16x9.pptx" id="{E8A7922D-2EDE-4B28-B20E-050238F5975E}" vid="{D9E830F2-D815-4B52-B640-E4E5C9B3D28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0226_T_PGO_Quadrants-16x9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2024-11-08T16:26:56Z</dcterms:created>
  <dcterms:modified xsi:type="dcterms:W3CDTF">2024-11-08T16:27:06Z</dcterms:modified>
  <cp:category>Templates</cp:category>
</cp:coreProperties>
</file>