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Montserrat SemiBold"/>
      <p:regular r:id="rId58"/>
      <p:bold r:id="rId59"/>
      <p:italic r:id="rId60"/>
      <p:boldItalic r:id="rId61"/>
    </p:embeddedFont>
    <p:embeddedFont>
      <p:font typeface="Proxima Nova"/>
      <p:regular r:id="rId62"/>
      <p:bold r:id="rId63"/>
      <p:italic r:id="rId64"/>
      <p:boldItalic r:id="rId65"/>
    </p:embeddedFont>
    <p:embeddedFont>
      <p:font typeface="Montserrat"/>
      <p:regular r:id="rId66"/>
      <p:bold r:id="rId67"/>
      <p:italic r:id="rId68"/>
      <p:boldItalic r:id="rId69"/>
    </p:embeddedFont>
    <p:embeddedFont>
      <p:font typeface="Montserrat Black"/>
      <p:bold r:id="rId70"/>
      <p:boldItalic r:id="rId71"/>
    </p:embeddedFont>
    <p:embeddedFont>
      <p:font typeface="Arvo"/>
      <p:regular r:id="rId72"/>
      <p:bold r:id="rId73"/>
      <p:italic r:id="rId74"/>
      <p:boldItalic r:id="rId75"/>
    </p:embeddedFont>
    <p:embeddedFont>
      <p:font typeface="Montserrat Light"/>
      <p:regular r:id="rId76"/>
      <p:bold r:id="rId77"/>
      <p:italic r:id="rId78"/>
      <p:boldItalic r:id="rId79"/>
    </p:embeddedFont>
    <p:embeddedFont>
      <p:font typeface="Montserrat ExtraLight"/>
      <p:regular r:id="rId80"/>
      <p:bold r:id="rId81"/>
      <p:italic r:id="rId82"/>
      <p:boldItalic r:id="rId83"/>
    </p:embeddedFont>
    <p:embeddedFont>
      <p:font typeface="Proxima Nova Semibold"/>
      <p:regular r:id="rId84"/>
      <p:bold r:id="rId85"/>
      <p:boldItalic r:id="rId86"/>
    </p:embeddedFont>
    <p:embeddedFont>
      <p:font typeface="Montserrat ExtraBold"/>
      <p:bold r:id="rId87"/>
      <p:boldItalic r:id="rId88"/>
    </p:embeddedFont>
    <p:embeddedFont>
      <p:font typeface="Quicksand Light"/>
      <p:regular r:id="rId89"/>
      <p:bold r:id="rId9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FBB7051E-3723-42DF-83FC-05EACC862FC8}">
  <a:tblStyle styleId="{FBB7051E-3723-42DF-83FC-05EACC862FC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ProximaNovaSemibold-regular.fntdata"/><Relationship Id="rId83" Type="http://schemas.openxmlformats.org/officeDocument/2006/relationships/font" Target="fonts/MontserratExtraLight-boldItalic.fntdata"/><Relationship Id="rId42" Type="http://schemas.openxmlformats.org/officeDocument/2006/relationships/slide" Target="slides/slide36.xml"/><Relationship Id="rId86" Type="http://schemas.openxmlformats.org/officeDocument/2006/relationships/font" Target="fonts/ProximaNovaSemibold-boldItalic.fntdata"/><Relationship Id="rId41" Type="http://schemas.openxmlformats.org/officeDocument/2006/relationships/slide" Target="slides/slide35.xml"/><Relationship Id="rId85" Type="http://schemas.openxmlformats.org/officeDocument/2006/relationships/font" Target="fonts/ProximaNovaSemibold-bold.fntdata"/><Relationship Id="rId44" Type="http://schemas.openxmlformats.org/officeDocument/2006/relationships/slide" Target="slides/slide38.xml"/><Relationship Id="rId88" Type="http://schemas.openxmlformats.org/officeDocument/2006/relationships/font" Target="fonts/MontserratExtraBold-boldItalic.fntdata"/><Relationship Id="rId43" Type="http://schemas.openxmlformats.org/officeDocument/2006/relationships/slide" Target="slides/slide37.xml"/><Relationship Id="rId87" Type="http://schemas.openxmlformats.org/officeDocument/2006/relationships/font" Target="fonts/MontserratExtraBold-bold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QuicksandLight-regular.fntdata"/><Relationship Id="rId80" Type="http://schemas.openxmlformats.org/officeDocument/2006/relationships/font" Target="fonts/MontserratExtraLight-regular.fntdata"/><Relationship Id="rId82" Type="http://schemas.openxmlformats.org/officeDocument/2006/relationships/font" Target="fonts/MontserratExtraLight-italic.fntdata"/><Relationship Id="rId81" Type="http://schemas.openxmlformats.org/officeDocument/2006/relationships/font" Target="fonts/MontserratExtraLight-bold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Arvo-bold.fntdata"/><Relationship Id="rId72" Type="http://schemas.openxmlformats.org/officeDocument/2006/relationships/font" Target="fonts/Arvo-regular.fntdata"/><Relationship Id="rId31" Type="http://schemas.openxmlformats.org/officeDocument/2006/relationships/slide" Target="slides/slide25.xml"/><Relationship Id="rId75" Type="http://schemas.openxmlformats.org/officeDocument/2006/relationships/font" Target="fonts/Arvo-boldItalic.fntdata"/><Relationship Id="rId30" Type="http://schemas.openxmlformats.org/officeDocument/2006/relationships/slide" Target="slides/slide24.xml"/><Relationship Id="rId74" Type="http://schemas.openxmlformats.org/officeDocument/2006/relationships/font" Target="fonts/Arvo-italic.fntdata"/><Relationship Id="rId33" Type="http://schemas.openxmlformats.org/officeDocument/2006/relationships/slide" Target="slides/slide27.xml"/><Relationship Id="rId77" Type="http://schemas.openxmlformats.org/officeDocument/2006/relationships/font" Target="fonts/MontserratLight-bold.fntdata"/><Relationship Id="rId32" Type="http://schemas.openxmlformats.org/officeDocument/2006/relationships/slide" Target="slides/slide26.xml"/><Relationship Id="rId76" Type="http://schemas.openxmlformats.org/officeDocument/2006/relationships/font" Target="fonts/MontserratLight-regular.fntdata"/><Relationship Id="rId35" Type="http://schemas.openxmlformats.org/officeDocument/2006/relationships/slide" Target="slides/slide29.xml"/><Relationship Id="rId79" Type="http://schemas.openxmlformats.org/officeDocument/2006/relationships/font" Target="fonts/MontserratLight-boldItalic.fntdata"/><Relationship Id="rId34" Type="http://schemas.openxmlformats.org/officeDocument/2006/relationships/slide" Target="slides/slide28.xml"/><Relationship Id="rId78" Type="http://schemas.openxmlformats.org/officeDocument/2006/relationships/font" Target="fonts/MontserratLight-italic.fntdata"/><Relationship Id="rId71" Type="http://schemas.openxmlformats.org/officeDocument/2006/relationships/font" Target="fonts/MontserratBlack-boldItalic.fntdata"/><Relationship Id="rId70" Type="http://schemas.openxmlformats.org/officeDocument/2006/relationships/font" Target="fonts/MontserratBlack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regular.fntdata"/><Relationship Id="rId61" Type="http://schemas.openxmlformats.org/officeDocument/2006/relationships/font" Target="fonts/MontserratSemiBold-boldItalic.fntdata"/><Relationship Id="rId20" Type="http://schemas.openxmlformats.org/officeDocument/2006/relationships/slide" Target="slides/slide14.xml"/><Relationship Id="rId64" Type="http://schemas.openxmlformats.org/officeDocument/2006/relationships/font" Target="fonts/ProximaNova-italic.fntdata"/><Relationship Id="rId63" Type="http://schemas.openxmlformats.org/officeDocument/2006/relationships/font" Target="fonts/ProximaNova-bold.fntdata"/><Relationship Id="rId22" Type="http://schemas.openxmlformats.org/officeDocument/2006/relationships/slide" Target="slides/slide16.xml"/><Relationship Id="rId66" Type="http://schemas.openxmlformats.org/officeDocument/2006/relationships/font" Target="fonts/Montserrat-regular.fntdata"/><Relationship Id="rId21" Type="http://schemas.openxmlformats.org/officeDocument/2006/relationships/slide" Target="slides/slide15.xml"/><Relationship Id="rId65" Type="http://schemas.openxmlformats.org/officeDocument/2006/relationships/font" Target="fonts/ProximaNova-boldItalic.fntdata"/><Relationship Id="rId24" Type="http://schemas.openxmlformats.org/officeDocument/2006/relationships/slide" Target="slides/slide18.xml"/><Relationship Id="rId68" Type="http://schemas.openxmlformats.org/officeDocument/2006/relationships/font" Target="fonts/Montserrat-italic.fntdata"/><Relationship Id="rId23" Type="http://schemas.openxmlformats.org/officeDocument/2006/relationships/slide" Target="slides/slide17.xml"/><Relationship Id="rId67" Type="http://schemas.openxmlformats.org/officeDocument/2006/relationships/font" Target="fonts/Montserrat-bold.fntdata"/><Relationship Id="rId60" Type="http://schemas.openxmlformats.org/officeDocument/2006/relationships/font" Target="fonts/MontserratSemiBold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Montserrat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90" Type="http://schemas.openxmlformats.org/officeDocument/2006/relationships/font" Target="fonts/QuicksandLight-bold.fntdata"/><Relationship Id="rId15" Type="http://schemas.openxmlformats.org/officeDocument/2006/relationships/slide" Target="slides/slide9.xml"/><Relationship Id="rId59" Type="http://schemas.openxmlformats.org/officeDocument/2006/relationships/font" Target="fonts/MontserratSemiBold-bold.fntdata"/><Relationship Id="rId14" Type="http://schemas.openxmlformats.org/officeDocument/2006/relationships/slide" Target="slides/slide8.xml"/><Relationship Id="rId58" Type="http://schemas.openxmlformats.org/officeDocument/2006/relationships/font" Target="fonts/MontserratSemiBold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4523b52df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4523b52df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" name="Google Shape;234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g4c7e51a145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" name="Google Shape;240;g4c7e51a145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" name="Google Shape;262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g4523b52df0_1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" name="Google Shape;268;g4523b52df0_1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" name="Google Shape;278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46621cc6e7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46621cc6e7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" name="Google Shape;296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" name="Google Shape;302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3" name="Google Shape;323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" name="Google Shape;333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0" name="Google Shape;340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06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g4523b52df0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8" name="Google Shape;1308;g4523b52df0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2" name="Shape 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" name="Google Shape;1333;g4523b52df0_1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4" name="Google Shape;1334;g4523b52df0_1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3" name="Shape 1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" name="Google Shape;1434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5" name="Google Shape;1435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0" name="Shape 1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" name="Google Shape;1471;g4523b52df0_1_2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2" name="Google Shape;1472;g4523b52df0_1_2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09" name="Shape 1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0" name="Google Shape;1510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1" name="Google Shape;1511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5" name="Shape 1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6" name="Google Shape;151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7" name="Google Shape;151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0" name="Google Shape;1530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3" name="Shape 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4" name="Google Shape;1554;g4523b52df0_1_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5" name="Google Shape;1555;g4523b52df0_1_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1" name="Shape 1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2" name="Google Shape;1582;g4523b52df0_1_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3" name="Google Shape;1583;g4523b52df0_1_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5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g4523b52df0_1_3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7" name="Google Shape;1597;g4523b52df0_1_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7" name="Shape 1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" name="Google Shape;1638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9" name="Google Shape;1639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1" name="Shape 1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" name="Google Shape;1672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3" name="Google Shape;1673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7" name="Shape 1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8" name="Google Shape;1688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9" name="Google Shape;1689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1" name="Shape 1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2" name="Google Shape;1712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3" name="Google Shape;1713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7" name="Shape 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8" name="Google Shape;1718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9" name="Google Shape;1719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4" name="Shape 1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5" name="Google Shape;1725;g4c933b6b5a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6" name="Google Shape;1726;g4c933b6b5a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1" name="Shape 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" name="Google Shape;1732;g4c933b6b5a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3" name="Google Shape;1733;g4c933b6b5a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3" name="Shape 1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" name="Google Shape;1754;g4c933b6b5a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5" name="Google Shape;1755;g4c933b6b5a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69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g4c933b6b5a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1" name="Google Shape;2371;g4c933b6b5a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60" name="Shape 4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1" name="Google Shape;4861;g4c933b6b5a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2" name="Google Shape;4862;g4c933b6b5a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70" name="Shape 5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1" name="Google Shape;5571;g4c933b6b5a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72" name="Google Shape;5572;g4c933b6b5a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66" name="Shape 5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7" name="Google Shape;5967;g4c933b6b5a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68" name="Google Shape;5968;g4c933b6b5a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59" name="Shape 6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0" name="Google Shape;6560;g4c933b6b5a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61" name="Google Shape;6561;g4c933b6b5a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94" name="Shape 7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5" name="Google Shape;7095;g4c933b6b5a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6" name="Google Shape;7096;g4c933b6b5a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79" name="Shape 7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0" name="Google Shape;7380;g4c933b6b5a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1" name="Google Shape;7381;g4c933b6b5a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21" name="Shape 7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2" name="Google Shape;7822;g4c933b6b5a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3" name="Google Shape;7823;g4c933b6b5a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87" name="Shape 8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8" name="Google Shape;8188;g4c933b6b5a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89" name="Google Shape;8189;g4c933b6b5a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91" name="Shape 8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2" name="Google Shape;8692;g4c933b6b5a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3" name="Google Shape;8693;g4c933b6b5a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87" name="Shape 9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8" name="Google Shape;9088;g4c933b6b5a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9" name="Google Shape;9089;g4c933b6b5a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24" name="Shape 9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5" name="Google Shape;9525;g4c933b6b5a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6" name="Google Shape;9526;g4c933b6b5a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95" name="Shape 9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6" name="Google Shape;9996;g4c933b6b5a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7" name="Google Shape;9997;g4c933b6b5a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solidFill>
          <a:srgbClr val="981FAC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0" y="1856275"/>
            <a:ext cx="91440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b="0"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6000"/>
              <a:buFont typeface="Montserrat ExtraBold"/>
              <a:buNone/>
              <a:defRPr sz="6000">
                <a:solidFill>
                  <a:srgbClr val="EFEFE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3967800" y="639438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" name="Google Shape;12;p2"/>
          <p:cNvCxnSpPr/>
          <p:nvPr/>
        </p:nvCxnSpPr>
        <p:spPr>
          <a:xfrm>
            <a:off x="3813000" y="4124513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448A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" name="Google Shape;13;p2"/>
          <p:cNvSpPr/>
          <p:nvPr/>
        </p:nvSpPr>
        <p:spPr>
          <a:xfrm>
            <a:off x="-1212000" y="1368300"/>
            <a:ext cx="2406900" cy="24069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800475" y="-497850"/>
            <a:ext cx="1588800" cy="1588800"/>
          </a:xfrm>
          <a:prstGeom prst="ellipse">
            <a:avLst/>
          </a:prstGeom>
          <a:noFill/>
          <a:ln cap="flat" cmpd="sng" w="228600">
            <a:solidFill>
              <a:srgbClr val="FF006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>
            <a:off x="1214700" y="3012900"/>
            <a:ext cx="6714600" cy="80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noFill/>
      </p:bgPr>
    </p:bg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>
            <a:off x="4572000" y="3272"/>
            <a:ext cx="4596300" cy="5143500"/>
          </a:xfrm>
          <a:prstGeom prst="rect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 txBox="1"/>
          <p:nvPr>
            <p:ph type="title"/>
          </p:nvPr>
        </p:nvSpPr>
        <p:spPr>
          <a:xfrm>
            <a:off x="227350" y="1024000"/>
            <a:ext cx="4106100" cy="101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1" type="subTitle"/>
          </p:nvPr>
        </p:nvSpPr>
        <p:spPr>
          <a:xfrm>
            <a:off x="911125" y="2774325"/>
            <a:ext cx="2738100" cy="189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1675975" y="2033838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5935738" y="2650325"/>
            <a:ext cx="564600" cy="564600"/>
          </a:xfrm>
          <a:prstGeom prst="ellipse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5935738" y="1811887"/>
            <a:ext cx="564600" cy="564600"/>
          </a:xfrm>
          <a:prstGeom prst="ellipse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5935738" y="973425"/>
            <a:ext cx="564600" cy="5646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5935725" y="3488775"/>
            <a:ext cx="564600" cy="564600"/>
          </a:xfrm>
          <a:prstGeom prst="ellipse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1675975" y="1967538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 txBox="1"/>
          <p:nvPr>
            <p:ph idx="2" type="subTitle"/>
          </p:nvPr>
        </p:nvSpPr>
        <p:spPr>
          <a:xfrm>
            <a:off x="6187850" y="1024950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idx="3" type="subTitle"/>
          </p:nvPr>
        </p:nvSpPr>
        <p:spPr>
          <a:xfrm>
            <a:off x="6187850" y="1312150"/>
            <a:ext cx="23607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4" type="subTitle"/>
          </p:nvPr>
        </p:nvSpPr>
        <p:spPr>
          <a:xfrm>
            <a:off x="6187850" y="1837650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idx="5" type="subTitle"/>
          </p:nvPr>
        </p:nvSpPr>
        <p:spPr>
          <a:xfrm>
            <a:off x="6187850" y="2124850"/>
            <a:ext cx="23607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31" name="Google Shape;31;p3"/>
          <p:cNvSpPr txBox="1"/>
          <p:nvPr>
            <p:ph idx="6" type="subTitle"/>
          </p:nvPr>
        </p:nvSpPr>
        <p:spPr>
          <a:xfrm>
            <a:off x="6187850" y="2650325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7" type="subTitle"/>
          </p:nvPr>
        </p:nvSpPr>
        <p:spPr>
          <a:xfrm>
            <a:off x="6187850" y="2937525"/>
            <a:ext cx="23607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33" name="Google Shape;33;p3"/>
          <p:cNvSpPr txBox="1"/>
          <p:nvPr>
            <p:ph idx="8" type="subTitle"/>
          </p:nvPr>
        </p:nvSpPr>
        <p:spPr>
          <a:xfrm>
            <a:off x="6187850" y="3463025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4" name="Google Shape;34;p3"/>
          <p:cNvSpPr txBox="1"/>
          <p:nvPr>
            <p:ph idx="9" type="subTitle"/>
          </p:nvPr>
        </p:nvSpPr>
        <p:spPr>
          <a:xfrm>
            <a:off x="6187850" y="3750225"/>
            <a:ext cx="23607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">
  <p:cSld name="SECTION_HEADER_1">
    <p:bg>
      <p:bgPr>
        <a:noFill/>
      </p:bgPr>
    </p:bg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4"/>
          <p:cNvSpPr/>
          <p:nvPr/>
        </p:nvSpPr>
        <p:spPr>
          <a:xfrm>
            <a:off x="4572000" y="3272"/>
            <a:ext cx="4596300" cy="5143500"/>
          </a:xfrm>
          <a:prstGeom prst="rect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1007400" y="1368300"/>
            <a:ext cx="2406900" cy="24069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 txBox="1"/>
          <p:nvPr>
            <p:ph type="title"/>
          </p:nvPr>
        </p:nvSpPr>
        <p:spPr>
          <a:xfrm>
            <a:off x="157800" y="2053650"/>
            <a:ext cx="4106100" cy="101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Montserrat"/>
              <a:buNone/>
              <a:defRPr b="1" sz="4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0" name="Google Shape;40;p4"/>
          <p:cNvSpPr txBox="1"/>
          <p:nvPr>
            <p:ph idx="1" type="body"/>
          </p:nvPr>
        </p:nvSpPr>
        <p:spPr>
          <a:xfrm>
            <a:off x="4970700" y="1523700"/>
            <a:ext cx="3798900" cy="209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"/>
          <p:cNvSpPr/>
          <p:nvPr/>
        </p:nvSpPr>
        <p:spPr>
          <a:xfrm>
            <a:off x="479300" y="396000"/>
            <a:ext cx="4092600" cy="4351500"/>
          </a:xfrm>
          <a:prstGeom prst="rect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5"/>
          <p:cNvSpPr/>
          <p:nvPr/>
        </p:nvSpPr>
        <p:spPr>
          <a:xfrm>
            <a:off x="8375600" y="1777350"/>
            <a:ext cx="1588800" cy="1588800"/>
          </a:xfrm>
          <a:prstGeom prst="ellipse">
            <a:avLst/>
          </a:prstGeom>
          <a:noFill/>
          <a:ln cap="flat" cmpd="sng" w="228600">
            <a:solidFill>
              <a:srgbClr val="981FA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4" name="Google Shape;44;p5"/>
          <p:cNvCxnSpPr/>
          <p:nvPr/>
        </p:nvCxnSpPr>
        <p:spPr>
          <a:xfrm>
            <a:off x="3813000" y="4124513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981FA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" name="Google Shape;45;p5"/>
          <p:cNvSpPr txBox="1"/>
          <p:nvPr>
            <p:ph idx="1" type="subTitle"/>
          </p:nvPr>
        </p:nvSpPr>
        <p:spPr>
          <a:xfrm>
            <a:off x="804525" y="1417250"/>
            <a:ext cx="3705600" cy="21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46" name="Google Shape;46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7" name="Google Shape;47;p5"/>
          <p:cNvSpPr txBox="1"/>
          <p:nvPr>
            <p:ph idx="2" type="subTitle"/>
          </p:nvPr>
        </p:nvSpPr>
        <p:spPr>
          <a:xfrm>
            <a:off x="804525" y="3715925"/>
            <a:ext cx="2738100" cy="40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 1">
  <p:cSld name="CUSTOM_5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6"/>
          <p:cNvSpPr/>
          <p:nvPr/>
        </p:nvSpPr>
        <p:spPr>
          <a:xfrm>
            <a:off x="479300" y="396000"/>
            <a:ext cx="4092600" cy="4351500"/>
          </a:xfrm>
          <a:prstGeom prst="rect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6"/>
          <p:cNvSpPr/>
          <p:nvPr/>
        </p:nvSpPr>
        <p:spPr>
          <a:xfrm>
            <a:off x="8375600" y="1777350"/>
            <a:ext cx="1588800" cy="1588800"/>
          </a:xfrm>
          <a:prstGeom prst="ellipse">
            <a:avLst/>
          </a:prstGeom>
          <a:noFill/>
          <a:ln cap="flat" cmpd="sng" w="228600">
            <a:solidFill>
              <a:srgbClr val="981FA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1" name="Google Shape;51;p6"/>
          <p:cNvCxnSpPr/>
          <p:nvPr/>
        </p:nvCxnSpPr>
        <p:spPr>
          <a:xfrm>
            <a:off x="3813000" y="4124513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981FA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2" name="Google Shape;52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3" name="Google Shape;53;p6"/>
          <p:cNvSpPr txBox="1"/>
          <p:nvPr>
            <p:ph hasCustomPrompt="1" type="title"/>
          </p:nvPr>
        </p:nvSpPr>
        <p:spPr>
          <a:xfrm>
            <a:off x="-92200" y="669050"/>
            <a:ext cx="52356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Montserrat"/>
              <a:buNone/>
              <a:defRPr b="1" sz="4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54" name="Google Shape;54;p6"/>
          <p:cNvSpPr txBox="1"/>
          <p:nvPr>
            <p:ph idx="1" type="subTitle"/>
          </p:nvPr>
        </p:nvSpPr>
        <p:spPr>
          <a:xfrm>
            <a:off x="-765700" y="13524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hasCustomPrompt="1" idx="2" type="title"/>
          </p:nvPr>
        </p:nvSpPr>
        <p:spPr>
          <a:xfrm>
            <a:off x="-92200" y="1746050"/>
            <a:ext cx="52356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Montserrat"/>
              <a:buNone/>
              <a:defRPr b="1" sz="4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56" name="Google Shape;56;p6"/>
          <p:cNvSpPr txBox="1"/>
          <p:nvPr>
            <p:ph idx="3" type="subTitle"/>
          </p:nvPr>
        </p:nvSpPr>
        <p:spPr>
          <a:xfrm>
            <a:off x="-765700" y="24294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hasCustomPrompt="1" idx="4" type="title"/>
          </p:nvPr>
        </p:nvSpPr>
        <p:spPr>
          <a:xfrm>
            <a:off x="-92200" y="2757250"/>
            <a:ext cx="52356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Montserrat"/>
              <a:buNone/>
              <a:defRPr b="1" sz="4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Font typeface="Montserrat"/>
              <a:buNone/>
              <a:defRPr b="1" sz="48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58" name="Google Shape;58;p6"/>
          <p:cNvSpPr txBox="1"/>
          <p:nvPr>
            <p:ph idx="5" type="subTitle"/>
          </p:nvPr>
        </p:nvSpPr>
        <p:spPr>
          <a:xfrm>
            <a:off x="-765700" y="34406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bg>
      <p:bgPr>
        <a:solidFill>
          <a:srgbClr val="512DA8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7"/>
          <p:cNvSpPr/>
          <p:nvPr/>
        </p:nvSpPr>
        <p:spPr>
          <a:xfrm rot="10800000">
            <a:off x="4472100" y="0"/>
            <a:ext cx="4671900" cy="5161200"/>
          </a:xfrm>
          <a:prstGeom prst="flowChartDelay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7"/>
          <p:cNvSpPr/>
          <p:nvPr/>
        </p:nvSpPr>
        <p:spPr>
          <a:xfrm>
            <a:off x="7531050" y="4130850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7"/>
          <p:cNvSpPr/>
          <p:nvPr/>
        </p:nvSpPr>
        <p:spPr>
          <a:xfrm rot="-1949464">
            <a:off x="7836180" y="971890"/>
            <a:ext cx="1658140" cy="1658140"/>
          </a:xfrm>
          <a:prstGeom prst="rect">
            <a:avLst/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7"/>
          <p:cNvSpPr txBox="1"/>
          <p:nvPr>
            <p:ph type="title"/>
          </p:nvPr>
        </p:nvSpPr>
        <p:spPr>
          <a:xfrm>
            <a:off x="479300" y="1021025"/>
            <a:ext cx="4736700" cy="108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b="0" sz="3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ontserrat"/>
              <a:buNone/>
              <a:defRPr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64" name="Google Shape;64;p7"/>
          <p:cNvSpPr txBox="1"/>
          <p:nvPr>
            <p:ph idx="1" type="body"/>
          </p:nvPr>
        </p:nvSpPr>
        <p:spPr>
          <a:xfrm>
            <a:off x="479300" y="2108225"/>
            <a:ext cx="3798900" cy="209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Montserrat Light"/>
              <a:buChar char="⏷"/>
              <a:defRPr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65" name="Google Shape;65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8"/>
          <p:cNvSpPr/>
          <p:nvPr/>
        </p:nvSpPr>
        <p:spPr>
          <a:xfrm>
            <a:off x="6262975" y="3699175"/>
            <a:ext cx="1645800" cy="16458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8"/>
          <p:cNvSpPr/>
          <p:nvPr/>
        </p:nvSpPr>
        <p:spPr>
          <a:xfrm>
            <a:off x="1257650" y="2148775"/>
            <a:ext cx="1645800" cy="16458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8"/>
          <p:cNvSpPr txBox="1"/>
          <p:nvPr>
            <p:ph type="title"/>
          </p:nvPr>
        </p:nvSpPr>
        <p:spPr>
          <a:xfrm>
            <a:off x="4340044" y="1771879"/>
            <a:ext cx="4338900" cy="6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Montserrat"/>
              <a:buNone/>
              <a:defRPr>
                <a:solidFill>
                  <a:srgbClr val="000000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0" name="Google Shape;70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1" name="Google Shape;71;p8"/>
          <p:cNvSpPr txBox="1"/>
          <p:nvPr>
            <p:ph idx="1" type="subTitle"/>
          </p:nvPr>
        </p:nvSpPr>
        <p:spPr>
          <a:xfrm>
            <a:off x="1977750" y="2678200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 sz="2400"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2" name="Google Shape;72;p8"/>
          <p:cNvSpPr txBox="1"/>
          <p:nvPr>
            <p:ph idx="2" type="subTitle"/>
          </p:nvPr>
        </p:nvSpPr>
        <p:spPr>
          <a:xfrm>
            <a:off x="4944350" y="2678200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2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3" name="Google Shape;73;p8"/>
          <p:cNvSpPr txBox="1"/>
          <p:nvPr>
            <p:ph idx="3" type="subTitle"/>
          </p:nvPr>
        </p:nvSpPr>
        <p:spPr>
          <a:xfrm>
            <a:off x="1977750" y="3131500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74" name="Google Shape;74;p8"/>
          <p:cNvSpPr txBox="1"/>
          <p:nvPr>
            <p:ph idx="4" type="subTitle"/>
          </p:nvPr>
        </p:nvSpPr>
        <p:spPr>
          <a:xfrm>
            <a:off x="4944350" y="3131500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417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bg>
      <p:bgPr>
        <a:solidFill>
          <a:srgbClr val="FF5722"/>
        </a:solid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9"/>
          <p:cNvSpPr/>
          <p:nvPr/>
        </p:nvSpPr>
        <p:spPr>
          <a:xfrm rot="9000000">
            <a:off x="1094275" y="107020"/>
            <a:ext cx="2557200" cy="2211512"/>
          </a:xfrm>
          <a:prstGeom prst="triangle">
            <a:avLst>
              <a:gd fmla="val 50000" name="adj"/>
            </a:avLst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9"/>
          <p:cNvSpPr txBox="1"/>
          <p:nvPr>
            <p:ph idx="1" type="subTitle"/>
          </p:nvPr>
        </p:nvSpPr>
        <p:spPr>
          <a:xfrm>
            <a:off x="941450" y="2678200"/>
            <a:ext cx="26280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8" name="Google Shape;78;p9"/>
          <p:cNvSpPr txBox="1"/>
          <p:nvPr>
            <p:ph idx="2" type="subTitle"/>
          </p:nvPr>
        </p:nvSpPr>
        <p:spPr>
          <a:xfrm>
            <a:off x="3469200" y="2678200"/>
            <a:ext cx="2589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9" name="Google Shape;79;p9"/>
          <p:cNvSpPr txBox="1"/>
          <p:nvPr>
            <p:ph idx="3" type="subTitle"/>
          </p:nvPr>
        </p:nvSpPr>
        <p:spPr>
          <a:xfrm>
            <a:off x="5967550" y="2678200"/>
            <a:ext cx="2589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0" name="Google Shape;80;p9"/>
          <p:cNvSpPr txBox="1"/>
          <p:nvPr>
            <p:ph type="title"/>
          </p:nvPr>
        </p:nvSpPr>
        <p:spPr>
          <a:xfrm>
            <a:off x="4484250" y="1639647"/>
            <a:ext cx="4206300" cy="652200"/>
          </a:xfrm>
          <a:prstGeom prst="rect">
            <a:avLst/>
          </a:prstGeom>
        </p:spPr>
        <p:txBody>
          <a:bodyPr anchorCtr="0" anchor="b" bIns="91425" lIns="90000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Montserrat"/>
              <a:buNone/>
              <a:defRPr b="1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81" name="Google Shape;81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2" name="Google Shape;82;p9"/>
          <p:cNvSpPr txBox="1"/>
          <p:nvPr>
            <p:ph idx="4" type="subTitle"/>
          </p:nvPr>
        </p:nvSpPr>
        <p:spPr>
          <a:xfrm>
            <a:off x="934250" y="3131500"/>
            <a:ext cx="22731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83" name="Google Shape;83;p9"/>
          <p:cNvSpPr txBox="1"/>
          <p:nvPr>
            <p:ph idx="5" type="subTitle"/>
          </p:nvPr>
        </p:nvSpPr>
        <p:spPr>
          <a:xfrm>
            <a:off x="3469200" y="3131500"/>
            <a:ext cx="22731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84" name="Google Shape;84;p9"/>
          <p:cNvSpPr txBox="1"/>
          <p:nvPr>
            <p:ph idx="6" type="subTitle"/>
          </p:nvPr>
        </p:nvSpPr>
        <p:spPr>
          <a:xfrm>
            <a:off x="5967550" y="3131500"/>
            <a:ext cx="22731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444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bg>
      <p:bgPr>
        <a:solidFill>
          <a:srgbClr val="981FAC"/>
        </a:solid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7" name="Google Shape;87;p10"/>
          <p:cNvSpPr/>
          <p:nvPr/>
        </p:nvSpPr>
        <p:spPr>
          <a:xfrm rot="5400000">
            <a:off x="4220450" y="349350"/>
            <a:ext cx="4444800" cy="444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0"/>
          <p:cNvSpPr/>
          <p:nvPr/>
        </p:nvSpPr>
        <p:spPr>
          <a:xfrm>
            <a:off x="859025" y="1368300"/>
            <a:ext cx="2406900" cy="24069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0"/>
          <p:cNvSpPr txBox="1"/>
          <p:nvPr>
            <p:ph type="title"/>
          </p:nvPr>
        </p:nvSpPr>
        <p:spPr>
          <a:xfrm>
            <a:off x="2206250" y="2915775"/>
            <a:ext cx="84729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90" name="Google Shape;90;p10"/>
          <p:cNvSpPr txBox="1"/>
          <p:nvPr>
            <p:ph idx="1" type="subTitle"/>
          </p:nvPr>
        </p:nvSpPr>
        <p:spPr>
          <a:xfrm>
            <a:off x="5121650" y="3493725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91" name="Google Shape;91;p10"/>
          <p:cNvSpPr/>
          <p:nvPr/>
        </p:nvSpPr>
        <p:spPr>
          <a:xfrm>
            <a:off x="5838650" y="815463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 slide">
  <p:cSld name="ONE_COLUMN_TEXT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1"/>
          <p:cNvSpPr/>
          <p:nvPr/>
        </p:nvSpPr>
        <p:spPr>
          <a:xfrm>
            <a:off x="3199800" y="1199550"/>
            <a:ext cx="2744400" cy="27444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" name="Google Shape;94;p11"/>
          <p:cNvCxnSpPr/>
          <p:nvPr/>
        </p:nvCxnSpPr>
        <p:spPr>
          <a:xfrm>
            <a:off x="3813000" y="3161381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448A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" name="Google Shape;95;p11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96" name="Google Shape;96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7" name="Google Shape;97;p11"/>
          <p:cNvSpPr txBox="1"/>
          <p:nvPr>
            <p:ph type="title"/>
          </p:nvPr>
        </p:nvSpPr>
        <p:spPr>
          <a:xfrm>
            <a:off x="3071900" y="2303300"/>
            <a:ext cx="3000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Montserrat"/>
              <a:buNone/>
              <a:defRPr b="1"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genda / Content">
  <p:cSld name="CUSTOM_1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2"/>
          <p:cNvSpPr/>
          <p:nvPr/>
        </p:nvSpPr>
        <p:spPr>
          <a:xfrm>
            <a:off x="0" y="0"/>
            <a:ext cx="4671900" cy="5161200"/>
          </a:xfrm>
          <a:prstGeom prst="flowChartDelay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2"/>
          <p:cNvSpPr txBox="1"/>
          <p:nvPr>
            <p:ph idx="1" type="subTitle"/>
          </p:nvPr>
        </p:nvSpPr>
        <p:spPr>
          <a:xfrm>
            <a:off x="6689935" y="1170975"/>
            <a:ext cx="2094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01" name="Google Shape;101;p12"/>
          <p:cNvSpPr txBox="1"/>
          <p:nvPr>
            <p:ph idx="2" type="subTitle"/>
          </p:nvPr>
        </p:nvSpPr>
        <p:spPr>
          <a:xfrm>
            <a:off x="6983042" y="1492550"/>
            <a:ext cx="18015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2" name="Google Shape;102;p12"/>
          <p:cNvSpPr txBox="1"/>
          <p:nvPr>
            <p:ph idx="3" type="subTitle"/>
          </p:nvPr>
        </p:nvSpPr>
        <p:spPr>
          <a:xfrm>
            <a:off x="4761525" y="1170975"/>
            <a:ext cx="21534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03" name="Google Shape;103;p12"/>
          <p:cNvSpPr txBox="1"/>
          <p:nvPr>
            <p:ph idx="4" type="subTitle"/>
          </p:nvPr>
        </p:nvSpPr>
        <p:spPr>
          <a:xfrm>
            <a:off x="5062872" y="1492550"/>
            <a:ext cx="18522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4" name="Google Shape;104;p12"/>
          <p:cNvSpPr txBox="1"/>
          <p:nvPr>
            <p:ph idx="5" type="subTitle"/>
          </p:nvPr>
        </p:nvSpPr>
        <p:spPr>
          <a:xfrm>
            <a:off x="6631050" y="3645775"/>
            <a:ext cx="21534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05" name="Google Shape;105;p12"/>
          <p:cNvSpPr txBox="1"/>
          <p:nvPr>
            <p:ph idx="6" type="subTitle"/>
          </p:nvPr>
        </p:nvSpPr>
        <p:spPr>
          <a:xfrm>
            <a:off x="6983042" y="3967350"/>
            <a:ext cx="18015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6" name="Google Shape;106;p12"/>
          <p:cNvSpPr txBox="1"/>
          <p:nvPr>
            <p:ph idx="7" type="subTitle"/>
          </p:nvPr>
        </p:nvSpPr>
        <p:spPr>
          <a:xfrm>
            <a:off x="4761525" y="3645775"/>
            <a:ext cx="21534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07" name="Google Shape;107;p12"/>
          <p:cNvSpPr txBox="1"/>
          <p:nvPr>
            <p:ph idx="8" type="subTitle"/>
          </p:nvPr>
        </p:nvSpPr>
        <p:spPr>
          <a:xfrm>
            <a:off x="5062872" y="3967350"/>
            <a:ext cx="18522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000"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8" name="Google Shape;108;p12"/>
          <p:cNvSpPr txBox="1"/>
          <p:nvPr>
            <p:ph hasCustomPrompt="1" type="title"/>
          </p:nvPr>
        </p:nvSpPr>
        <p:spPr>
          <a:xfrm>
            <a:off x="4951125" y="409893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6000"/>
              <a:buFont typeface="Montserrat"/>
              <a:buNone/>
              <a:defRPr b="1" sz="6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109" name="Google Shape;109;p12"/>
          <p:cNvSpPr txBox="1"/>
          <p:nvPr>
            <p:ph hasCustomPrompt="1" idx="9" type="title"/>
          </p:nvPr>
        </p:nvSpPr>
        <p:spPr>
          <a:xfrm>
            <a:off x="6820648" y="409893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6000"/>
              <a:buFont typeface="Montserrat"/>
              <a:buNone/>
              <a:defRPr b="1" sz="6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110" name="Google Shape;110;p12"/>
          <p:cNvSpPr txBox="1"/>
          <p:nvPr>
            <p:ph hasCustomPrompt="1" idx="13" type="title"/>
          </p:nvPr>
        </p:nvSpPr>
        <p:spPr>
          <a:xfrm>
            <a:off x="4951125" y="2879561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6000"/>
              <a:buFont typeface="Montserrat"/>
              <a:buNone/>
              <a:defRPr b="1" sz="6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111" name="Google Shape;111;p12"/>
          <p:cNvSpPr txBox="1"/>
          <p:nvPr>
            <p:ph hasCustomPrompt="1" idx="14" type="title"/>
          </p:nvPr>
        </p:nvSpPr>
        <p:spPr>
          <a:xfrm>
            <a:off x="6820648" y="2879561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6000"/>
              <a:buFont typeface="Montserrat"/>
              <a:buNone/>
              <a:defRPr b="1" sz="6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5722"/>
              </a:buClr>
              <a:buSzPts val="12000"/>
              <a:buFont typeface="Montserrat"/>
              <a:buNone/>
              <a:defRPr b="1" sz="12000">
                <a:solidFill>
                  <a:srgbClr val="FF5722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112" name="Google Shape;112;p12"/>
          <p:cNvSpPr txBox="1"/>
          <p:nvPr>
            <p:ph idx="15" type="title"/>
          </p:nvPr>
        </p:nvSpPr>
        <p:spPr>
          <a:xfrm>
            <a:off x="510275" y="1373100"/>
            <a:ext cx="3174900" cy="239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9600">
                <a:solidFill>
                  <a:srgbClr val="FE9900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BIG_NUMBER">
    <p:bg>
      <p:bgPr>
        <a:solidFill>
          <a:srgbClr val="FF006A"/>
        </a:solidFill>
      </p:bgPr>
    </p:bg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13"/>
          <p:cNvSpPr/>
          <p:nvPr/>
        </p:nvSpPr>
        <p:spPr>
          <a:xfrm rot="10800000">
            <a:off x="3967800" y="3433275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5" name="Google Shape;115;p13"/>
          <p:cNvCxnSpPr/>
          <p:nvPr/>
        </p:nvCxnSpPr>
        <p:spPr>
          <a:xfrm rot="10800000">
            <a:off x="3813000" y="1156600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6" name="Google Shape;116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7" name="Google Shape;117;p13"/>
          <p:cNvSpPr txBox="1"/>
          <p:nvPr>
            <p:ph type="title"/>
          </p:nvPr>
        </p:nvSpPr>
        <p:spPr>
          <a:xfrm>
            <a:off x="335550" y="2197925"/>
            <a:ext cx="84729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Montserrat"/>
              <a:buNone/>
              <a:defRPr b="1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18" name="Google Shape;118;p13"/>
          <p:cNvSpPr txBox="1"/>
          <p:nvPr>
            <p:ph idx="1" type="subTitle"/>
          </p:nvPr>
        </p:nvSpPr>
        <p:spPr>
          <a:xfrm>
            <a:off x="1280875" y="2551975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512DA8"/>
        </a:solidFill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4"/>
          <p:cNvSpPr txBox="1"/>
          <p:nvPr>
            <p:ph hasCustomPrompt="1" type="title"/>
          </p:nvPr>
        </p:nvSpPr>
        <p:spPr>
          <a:xfrm>
            <a:off x="707250" y="1959850"/>
            <a:ext cx="77295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Montserrat"/>
              <a:buNone/>
              <a:defRPr b="1" sz="6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Font typeface="Montserrat"/>
              <a:buNone/>
              <a:defRPr b="1" sz="120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r>
              <a:t>xx%</a:t>
            </a:r>
          </a:p>
        </p:txBody>
      </p:sp>
      <p:sp>
        <p:nvSpPr>
          <p:cNvPr id="121" name="Google Shape;121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2" name="Google Shape;122;p14"/>
          <p:cNvSpPr/>
          <p:nvPr/>
        </p:nvSpPr>
        <p:spPr>
          <a:xfrm>
            <a:off x="-792825" y="1777350"/>
            <a:ext cx="1588800" cy="1588800"/>
          </a:xfrm>
          <a:prstGeom prst="ellipse">
            <a:avLst/>
          </a:prstGeom>
          <a:noFill/>
          <a:ln cap="flat" cmpd="sng" w="228600">
            <a:solidFill>
              <a:srgbClr val="FF572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3" name="Google Shape;123;p14"/>
          <p:cNvCxnSpPr/>
          <p:nvPr/>
        </p:nvCxnSpPr>
        <p:spPr>
          <a:xfrm>
            <a:off x="4198500" y="1391988"/>
            <a:ext cx="747000" cy="0"/>
          </a:xfrm>
          <a:prstGeom prst="straightConnector1">
            <a:avLst/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4" name="Google Shape;124;p14"/>
          <p:cNvCxnSpPr/>
          <p:nvPr/>
        </p:nvCxnSpPr>
        <p:spPr>
          <a:xfrm>
            <a:off x="4198500" y="3751513"/>
            <a:ext cx="747000" cy="0"/>
          </a:xfrm>
          <a:prstGeom prst="straightConnector1">
            <a:avLst/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5" name="Google Shape;125;p14"/>
          <p:cNvSpPr txBox="1"/>
          <p:nvPr>
            <p:ph idx="1" type="subTitle"/>
          </p:nvPr>
        </p:nvSpPr>
        <p:spPr>
          <a:xfrm>
            <a:off x="1280875" y="27956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+ Abstract Shapes">
  <p:cSld name="CUSTOM_2"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15"/>
          <p:cNvSpPr/>
          <p:nvPr/>
        </p:nvSpPr>
        <p:spPr>
          <a:xfrm>
            <a:off x="1348800" y="100025"/>
            <a:ext cx="2619000" cy="26190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5"/>
          <p:cNvSpPr/>
          <p:nvPr/>
        </p:nvSpPr>
        <p:spPr>
          <a:xfrm>
            <a:off x="4934550" y="2437825"/>
            <a:ext cx="2619000" cy="26190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5"/>
          <p:cNvSpPr/>
          <p:nvPr/>
        </p:nvSpPr>
        <p:spPr>
          <a:xfrm>
            <a:off x="2810100" y="809850"/>
            <a:ext cx="3523800" cy="3523800"/>
          </a:xfrm>
          <a:prstGeom prst="ellipse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5"/>
          <p:cNvSpPr/>
          <p:nvPr/>
        </p:nvSpPr>
        <p:spPr>
          <a:xfrm>
            <a:off x="2521500" y="3101425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5"/>
          <p:cNvSpPr/>
          <p:nvPr/>
        </p:nvSpPr>
        <p:spPr>
          <a:xfrm rot="10800000">
            <a:off x="3967800" y="1967550"/>
            <a:ext cx="1208400" cy="1208400"/>
          </a:xfrm>
          <a:prstGeom prst="mathMultiply">
            <a:avLst>
              <a:gd fmla="val 18967" name="adj1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5"/>
          <p:cNvSpPr txBox="1"/>
          <p:nvPr>
            <p:ph type="title"/>
          </p:nvPr>
        </p:nvSpPr>
        <p:spPr>
          <a:xfrm>
            <a:off x="5341100" y="406625"/>
            <a:ext cx="32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33" name="Google Shape;133;p15"/>
          <p:cNvSpPr txBox="1"/>
          <p:nvPr>
            <p:ph idx="1" type="subTitle"/>
          </p:nvPr>
        </p:nvSpPr>
        <p:spPr>
          <a:xfrm>
            <a:off x="472069" y="3093164"/>
            <a:ext cx="1892100" cy="17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ink Slide">
  <p:cSld name="CUSTOM_3">
    <p:bg>
      <p:bgPr>
        <a:solidFill>
          <a:srgbClr val="FF006A"/>
        </a:soli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6"/>
          <p:cNvSpPr/>
          <p:nvPr/>
        </p:nvSpPr>
        <p:spPr>
          <a:xfrm rot="5400000">
            <a:off x="4220450" y="349350"/>
            <a:ext cx="4444800" cy="444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6"/>
          <p:cNvSpPr txBox="1"/>
          <p:nvPr>
            <p:ph type="title"/>
          </p:nvPr>
        </p:nvSpPr>
        <p:spPr>
          <a:xfrm>
            <a:off x="2206250" y="2915775"/>
            <a:ext cx="84729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37" name="Google Shape;137;p16"/>
          <p:cNvSpPr txBox="1"/>
          <p:nvPr>
            <p:ph idx="1" type="subTitle"/>
          </p:nvPr>
        </p:nvSpPr>
        <p:spPr>
          <a:xfrm>
            <a:off x="5121650" y="3493725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38" name="Google Shape;138;p16"/>
          <p:cNvSpPr/>
          <p:nvPr/>
        </p:nvSpPr>
        <p:spPr>
          <a:xfrm>
            <a:off x="5838650" y="815463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3">
  <p:cSld name="BLANK_3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18"/>
          <p:cNvSpPr/>
          <p:nvPr/>
        </p:nvSpPr>
        <p:spPr>
          <a:xfrm>
            <a:off x="7531050" y="4130850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8"/>
          <p:cNvSpPr txBox="1"/>
          <p:nvPr>
            <p:ph type="title"/>
          </p:nvPr>
        </p:nvSpPr>
        <p:spPr>
          <a:xfrm>
            <a:off x="671100" y="590000"/>
            <a:ext cx="7785000" cy="55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2">
  <p:cSld name="BLANK_2"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19"/>
          <p:cNvSpPr/>
          <p:nvPr/>
        </p:nvSpPr>
        <p:spPr>
          <a:xfrm>
            <a:off x="6869450" y="1262250"/>
            <a:ext cx="2619000" cy="26190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9"/>
          <p:cNvSpPr txBox="1"/>
          <p:nvPr>
            <p:ph type="title"/>
          </p:nvPr>
        </p:nvSpPr>
        <p:spPr>
          <a:xfrm>
            <a:off x="4452000" y="406625"/>
            <a:ext cx="4106700" cy="24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>
  <p:cSld name="BLANK_1"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0"/>
          <p:cNvSpPr/>
          <p:nvPr/>
        </p:nvSpPr>
        <p:spPr>
          <a:xfrm rot="-1949626">
            <a:off x="6835838" y="1205979"/>
            <a:ext cx="2861462" cy="2861462"/>
          </a:xfrm>
          <a:prstGeom prst="rect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20"/>
          <p:cNvSpPr/>
          <p:nvPr/>
        </p:nvSpPr>
        <p:spPr>
          <a:xfrm>
            <a:off x="-181850" y="2926900"/>
            <a:ext cx="2991900" cy="2991900"/>
          </a:xfrm>
          <a:prstGeom prst="ellipse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20"/>
          <p:cNvSpPr txBox="1"/>
          <p:nvPr>
            <p:ph type="title"/>
          </p:nvPr>
        </p:nvSpPr>
        <p:spPr>
          <a:xfrm>
            <a:off x="978477" y="3770050"/>
            <a:ext cx="189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Montserrat"/>
              <a:buNone/>
              <a:defRPr b="1"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50" name="Google Shape;150;p20"/>
          <p:cNvSpPr txBox="1"/>
          <p:nvPr>
            <p:ph idx="1" type="subTitle"/>
          </p:nvPr>
        </p:nvSpPr>
        <p:spPr>
          <a:xfrm>
            <a:off x="6768119" y="1791589"/>
            <a:ext cx="1892100" cy="171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4">
    <p:bg>
      <p:bgPr>
        <a:solidFill>
          <a:srgbClr val="981FAC"/>
        </a:soli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21"/>
          <p:cNvSpPr/>
          <p:nvPr/>
        </p:nvSpPr>
        <p:spPr>
          <a:xfrm>
            <a:off x="3967800" y="612763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21"/>
          <p:cNvSpPr txBox="1"/>
          <p:nvPr>
            <p:ph type="title"/>
          </p:nvPr>
        </p:nvSpPr>
        <p:spPr>
          <a:xfrm>
            <a:off x="671100" y="486250"/>
            <a:ext cx="3296700" cy="35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Montserrat"/>
              <a:buNone/>
              <a:defRPr b="1" sz="30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Montserrat"/>
              <a:buNone/>
              <a:defRPr b="1" sz="30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">
  <p:cSld name="CUSTOM_6"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22"/>
          <p:cNvSpPr/>
          <p:nvPr/>
        </p:nvSpPr>
        <p:spPr>
          <a:xfrm>
            <a:off x="5792863" y="3220900"/>
            <a:ext cx="564600" cy="564600"/>
          </a:xfrm>
          <a:prstGeom prst="ellipse">
            <a:avLst/>
          </a:prstGeom>
          <a:solidFill>
            <a:srgbClr val="828C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22"/>
          <p:cNvSpPr/>
          <p:nvPr/>
        </p:nvSpPr>
        <p:spPr>
          <a:xfrm>
            <a:off x="3325888" y="3206125"/>
            <a:ext cx="564600" cy="564600"/>
          </a:xfrm>
          <a:prstGeom prst="ellipse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22"/>
          <p:cNvSpPr/>
          <p:nvPr/>
        </p:nvSpPr>
        <p:spPr>
          <a:xfrm>
            <a:off x="763663" y="3190100"/>
            <a:ext cx="564600" cy="564600"/>
          </a:xfrm>
          <a:prstGeom prst="ellipse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22"/>
          <p:cNvSpPr/>
          <p:nvPr/>
        </p:nvSpPr>
        <p:spPr>
          <a:xfrm>
            <a:off x="5792863" y="1951000"/>
            <a:ext cx="564600" cy="5646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22"/>
          <p:cNvSpPr/>
          <p:nvPr/>
        </p:nvSpPr>
        <p:spPr>
          <a:xfrm>
            <a:off x="763663" y="1951000"/>
            <a:ext cx="564600" cy="5646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22"/>
          <p:cNvSpPr/>
          <p:nvPr/>
        </p:nvSpPr>
        <p:spPr>
          <a:xfrm>
            <a:off x="8028525" y="3674800"/>
            <a:ext cx="1645800" cy="16458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22"/>
          <p:cNvSpPr/>
          <p:nvPr/>
        </p:nvSpPr>
        <p:spPr>
          <a:xfrm>
            <a:off x="1061275" y="-369300"/>
            <a:ext cx="1645800" cy="1645800"/>
          </a:xfrm>
          <a:prstGeom prst="ellipse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2"/>
          <p:cNvSpPr/>
          <p:nvPr/>
        </p:nvSpPr>
        <p:spPr>
          <a:xfrm>
            <a:off x="3325888" y="1951000"/>
            <a:ext cx="564600" cy="564600"/>
          </a:xfrm>
          <a:prstGeom prst="ellipse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22"/>
          <p:cNvSpPr txBox="1"/>
          <p:nvPr>
            <p:ph type="title"/>
          </p:nvPr>
        </p:nvSpPr>
        <p:spPr>
          <a:xfrm>
            <a:off x="856150" y="406625"/>
            <a:ext cx="7702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"/>
              <a:buNone/>
              <a:defRPr b="1"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64" name="Google Shape;164;p22"/>
          <p:cNvSpPr txBox="1"/>
          <p:nvPr>
            <p:ph idx="1" type="subTitle"/>
          </p:nvPr>
        </p:nvSpPr>
        <p:spPr>
          <a:xfrm>
            <a:off x="985075" y="20609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65" name="Google Shape;165;p22"/>
          <p:cNvSpPr txBox="1"/>
          <p:nvPr>
            <p:ph idx="2" type="subTitle"/>
          </p:nvPr>
        </p:nvSpPr>
        <p:spPr>
          <a:xfrm>
            <a:off x="985075" y="2514300"/>
            <a:ext cx="2189400" cy="5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66" name="Google Shape;166;p22"/>
          <p:cNvSpPr txBox="1"/>
          <p:nvPr>
            <p:ph idx="3" type="subTitle"/>
          </p:nvPr>
        </p:nvSpPr>
        <p:spPr>
          <a:xfrm>
            <a:off x="985075" y="33732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67" name="Google Shape;167;p22"/>
          <p:cNvSpPr txBox="1"/>
          <p:nvPr>
            <p:ph idx="4" type="subTitle"/>
          </p:nvPr>
        </p:nvSpPr>
        <p:spPr>
          <a:xfrm>
            <a:off x="985075" y="3826600"/>
            <a:ext cx="2189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68" name="Google Shape;168;p22"/>
          <p:cNvSpPr txBox="1"/>
          <p:nvPr>
            <p:ph idx="5" type="subTitle"/>
          </p:nvPr>
        </p:nvSpPr>
        <p:spPr>
          <a:xfrm>
            <a:off x="3546018" y="20609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69" name="Google Shape;169;p22"/>
          <p:cNvSpPr txBox="1"/>
          <p:nvPr>
            <p:ph idx="6" type="subTitle"/>
          </p:nvPr>
        </p:nvSpPr>
        <p:spPr>
          <a:xfrm>
            <a:off x="3546026" y="2514300"/>
            <a:ext cx="2189400" cy="5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70" name="Google Shape;170;p22"/>
          <p:cNvSpPr txBox="1"/>
          <p:nvPr>
            <p:ph idx="7" type="subTitle"/>
          </p:nvPr>
        </p:nvSpPr>
        <p:spPr>
          <a:xfrm>
            <a:off x="3546018" y="33732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71" name="Google Shape;171;p22"/>
          <p:cNvSpPr txBox="1"/>
          <p:nvPr>
            <p:ph idx="8" type="subTitle"/>
          </p:nvPr>
        </p:nvSpPr>
        <p:spPr>
          <a:xfrm>
            <a:off x="3546026" y="3826600"/>
            <a:ext cx="2189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72" name="Google Shape;172;p22"/>
          <p:cNvSpPr txBox="1"/>
          <p:nvPr>
            <p:ph idx="9" type="subTitle"/>
          </p:nvPr>
        </p:nvSpPr>
        <p:spPr>
          <a:xfrm>
            <a:off x="6004418" y="20609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73" name="Google Shape;173;p22"/>
          <p:cNvSpPr txBox="1"/>
          <p:nvPr>
            <p:ph idx="13" type="subTitle"/>
          </p:nvPr>
        </p:nvSpPr>
        <p:spPr>
          <a:xfrm>
            <a:off x="6004425" y="2514300"/>
            <a:ext cx="2189400" cy="5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74" name="Google Shape;174;p22"/>
          <p:cNvSpPr txBox="1"/>
          <p:nvPr>
            <p:ph idx="14" type="subTitle"/>
          </p:nvPr>
        </p:nvSpPr>
        <p:spPr>
          <a:xfrm>
            <a:off x="6004418" y="33732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/>
            </a:lvl9pPr>
          </a:lstStyle>
          <a:p/>
        </p:txBody>
      </p:sp>
      <p:sp>
        <p:nvSpPr>
          <p:cNvPr id="175" name="Google Shape;175;p22"/>
          <p:cNvSpPr txBox="1"/>
          <p:nvPr>
            <p:ph idx="15" type="subTitle"/>
          </p:nvPr>
        </p:nvSpPr>
        <p:spPr>
          <a:xfrm>
            <a:off x="6004425" y="3826600"/>
            <a:ext cx="2189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">
  <p:cSld name="CUSTOM_8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3"/>
          <p:cNvSpPr/>
          <p:nvPr/>
        </p:nvSpPr>
        <p:spPr>
          <a:xfrm flipH="1">
            <a:off x="0" y="0"/>
            <a:ext cx="4596300" cy="5143500"/>
          </a:xfrm>
          <a:prstGeom prst="rect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3"/>
          <p:cNvSpPr/>
          <p:nvPr/>
        </p:nvSpPr>
        <p:spPr>
          <a:xfrm flipH="1">
            <a:off x="6283925" y="1977438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3"/>
          <p:cNvSpPr txBox="1"/>
          <p:nvPr>
            <p:ph type="title"/>
          </p:nvPr>
        </p:nvSpPr>
        <p:spPr>
          <a:xfrm>
            <a:off x="4835075" y="1024000"/>
            <a:ext cx="4106100" cy="101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Font typeface="Montserrat"/>
              <a:buNone/>
              <a:defRPr b="1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Font typeface="Montserrat"/>
              <a:buNone/>
              <a:defRPr b="1" sz="4000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80" name="Google Shape;180;p23"/>
          <p:cNvSpPr txBox="1"/>
          <p:nvPr>
            <p:ph idx="1" type="subTitle"/>
          </p:nvPr>
        </p:nvSpPr>
        <p:spPr>
          <a:xfrm>
            <a:off x="5518850" y="3347275"/>
            <a:ext cx="2738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 1">
  <p:cSld name="CUSTOM_8_1"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4"/>
          <p:cNvSpPr/>
          <p:nvPr/>
        </p:nvSpPr>
        <p:spPr>
          <a:xfrm rot="10800000">
            <a:off x="4472100" y="0"/>
            <a:ext cx="4671900" cy="5161200"/>
          </a:xfrm>
          <a:prstGeom prst="flowChartDelay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4"/>
          <p:cNvSpPr/>
          <p:nvPr/>
        </p:nvSpPr>
        <p:spPr>
          <a:xfrm>
            <a:off x="7531050" y="4130850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24"/>
          <p:cNvSpPr/>
          <p:nvPr/>
        </p:nvSpPr>
        <p:spPr>
          <a:xfrm rot="-1949464">
            <a:off x="7836180" y="559315"/>
            <a:ext cx="1658140" cy="1658140"/>
          </a:xfrm>
          <a:prstGeom prst="rect">
            <a:avLst/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24"/>
          <p:cNvSpPr txBox="1"/>
          <p:nvPr>
            <p:ph idx="1" type="subTitle"/>
          </p:nvPr>
        </p:nvSpPr>
        <p:spPr>
          <a:xfrm>
            <a:off x="5608400" y="1139225"/>
            <a:ext cx="2433000" cy="13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86" name="Google Shape;186;p24"/>
          <p:cNvSpPr txBox="1"/>
          <p:nvPr>
            <p:ph idx="2" type="subTitle"/>
          </p:nvPr>
        </p:nvSpPr>
        <p:spPr>
          <a:xfrm>
            <a:off x="5608399" y="2563425"/>
            <a:ext cx="2738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Montserrat"/>
              <a:buNone/>
              <a:defRPr b="1" sz="3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Arvo"/>
              <a:buNone/>
              <a:defRPr sz="36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70230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●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○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■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●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○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■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●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○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ontserrat Light"/>
              <a:buChar char="■"/>
              <a:defRPr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9" name="Google Shape;189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90" name="Google Shape;190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8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9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htTsg24UDO3rXiRk7eFSh7Y7uQqMuR1RJKkXbx65cMQ/copy" TargetMode="External"/><Relationship Id="rId4" Type="http://schemas.openxmlformats.org/officeDocument/2006/relationships/image" Target="../media/image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Montserrat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981FAC"/>
        </a:solidFill>
      </p:bgPr>
    </p:bg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7"/>
          <p:cNvSpPr txBox="1"/>
          <p:nvPr>
            <p:ph type="ctrTitle"/>
          </p:nvPr>
        </p:nvSpPr>
        <p:spPr>
          <a:xfrm>
            <a:off x="0" y="1856275"/>
            <a:ext cx="9144000" cy="1431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W</a:t>
            </a:r>
            <a:r>
              <a:rPr lang="es" sz="7200">
                <a:solidFill>
                  <a:schemeClr val="l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elcome</a:t>
            </a:r>
            <a:endParaRPr sz="72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197" name="Google Shape;197;p27"/>
          <p:cNvSpPr txBox="1"/>
          <p:nvPr>
            <p:ph idx="1" type="subTitle"/>
          </p:nvPr>
        </p:nvSpPr>
        <p:spPr>
          <a:xfrm>
            <a:off x="1214700" y="3012900"/>
            <a:ext cx="6714600" cy="80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chemeClr val="lt1"/>
                </a:solidFill>
              </a:rPr>
              <a:t>Here is where your </a:t>
            </a:r>
            <a:r>
              <a:rPr lang="es" sz="1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presentation</a:t>
            </a:r>
            <a:r>
              <a:rPr lang="es" sz="1400">
                <a:solidFill>
                  <a:schemeClr val="lt1"/>
                </a:solidFill>
              </a:rPr>
              <a:t> begins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8"/>
          <p:cNvSpPr txBox="1"/>
          <p:nvPr>
            <p:ph type="title"/>
          </p:nvPr>
        </p:nvSpPr>
        <p:spPr>
          <a:xfrm>
            <a:off x="227350" y="1024000"/>
            <a:ext cx="4106100" cy="101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latin typeface="Montserrat ExtraBold"/>
                <a:ea typeface="Montserrat ExtraBold"/>
                <a:cs typeface="Montserrat ExtraBold"/>
                <a:sym typeface="Montserrat ExtraBold"/>
              </a:rPr>
              <a:t>Whoa!</a:t>
            </a:r>
            <a:endParaRPr sz="6000"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03" name="Google Shape;203;p28"/>
          <p:cNvSpPr txBox="1"/>
          <p:nvPr>
            <p:ph idx="1" type="subTitle"/>
          </p:nvPr>
        </p:nvSpPr>
        <p:spPr>
          <a:xfrm>
            <a:off x="911125" y="2774325"/>
            <a:ext cx="2738100" cy="189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213744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It could be the part of the presentation where you can introduce yourself, write your email</a:t>
            </a:r>
            <a:r>
              <a:rPr lang="es">
                <a:solidFill>
                  <a:srgbClr val="213744"/>
                </a:solidFill>
              </a:rPr>
              <a:t>…</a:t>
            </a:r>
            <a:endParaRPr sz="1200">
              <a:solidFill>
                <a:srgbClr val="213744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pic>
        <p:nvPicPr>
          <p:cNvPr id="204" name="Google Shape;204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06350" y="760350"/>
            <a:ext cx="3927600" cy="39276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05" name="Google Shape;205;p28"/>
          <p:cNvSpPr/>
          <p:nvPr/>
        </p:nvSpPr>
        <p:spPr>
          <a:xfrm>
            <a:off x="5166200" y="536275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8"/>
          <p:cNvSpPr txBox="1"/>
          <p:nvPr>
            <p:ph type="title"/>
          </p:nvPr>
        </p:nvSpPr>
        <p:spPr>
          <a:xfrm>
            <a:off x="5233250" y="882775"/>
            <a:ext cx="1157700" cy="59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</a:t>
            </a:r>
            <a:r>
              <a:rPr lang="es" sz="3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</a:t>
            </a:r>
            <a:r>
              <a:rPr lang="es" sz="3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!</a:t>
            </a:r>
            <a:endParaRPr sz="30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29"/>
          <p:cNvSpPr txBox="1"/>
          <p:nvPr>
            <p:ph idx="2" type="subTitle"/>
          </p:nvPr>
        </p:nvSpPr>
        <p:spPr>
          <a:xfrm>
            <a:off x="804525" y="3715925"/>
            <a:ext cx="2738100" cy="40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s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—</a:t>
            </a:r>
            <a:r>
              <a:rPr i="1" lang="es">
                <a:solidFill>
                  <a:schemeClr val="lt1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rPr>
              <a:t>Someone famous</a:t>
            </a:r>
            <a:endParaRPr/>
          </a:p>
        </p:txBody>
      </p:sp>
      <p:sp>
        <p:nvSpPr>
          <p:cNvPr id="212" name="Google Shape;212;p2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13" name="Google Shape;213;p29"/>
          <p:cNvSpPr txBox="1"/>
          <p:nvPr>
            <p:ph idx="1" type="subTitle"/>
          </p:nvPr>
        </p:nvSpPr>
        <p:spPr>
          <a:xfrm>
            <a:off x="804525" y="1417250"/>
            <a:ext cx="2773200" cy="21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This is</a:t>
            </a:r>
            <a:r>
              <a:rPr b="1" i="0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r>
              <a:rPr lang="es">
                <a:solidFill>
                  <a:schemeClr val="lt1"/>
                </a:solidFill>
              </a:rPr>
              <a:t>a</a:t>
            </a:r>
            <a:r>
              <a:rPr b="1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quote.</a:t>
            </a:r>
            <a:r>
              <a:rPr i="0"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Words full of wisdom that </a:t>
            </a:r>
            <a:r>
              <a:rPr b="1" i="0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someone</a:t>
            </a:r>
            <a:r>
              <a:rPr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</a:t>
            </a:r>
            <a:r>
              <a:rPr i="0"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important said and can make the reader get inspired.</a:t>
            </a:r>
            <a:r>
              <a:rPr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”</a:t>
            </a:r>
            <a:endParaRPr i="0" sz="24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214" name="Google Shape;214;p29"/>
          <p:cNvSpPr txBox="1"/>
          <p:nvPr>
            <p:ph idx="4294967295" type="body"/>
          </p:nvPr>
        </p:nvSpPr>
        <p:spPr>
          <a:xfrm>
            <a:off x="687850" y="508600"/>
            <a:ext cx="812100" cy="87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600">
                <a:solidFill>
                  <a:srgbClr val="981FAC"/>
                </a:solidFill>
                <a:latin typeface="Montserrat Black"/>
                <a:ea typeface="Montserrat Black"/>
                <a:cs typeface="Montserrat Black"/>
                <a:sym typeface="Montserrat Black"/>
              </a:rPr>
              <a:t>“</a:t>
            </a:r>
            <a:endParaRPr i="1" sz="9600">
              <a:solidFill>
                <a:schemeClr val="lt1"/>
              </a:solidFill>
              <a:highlight>
                <a:srgbClr val="FFFFFF"/>
              </a:highlight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0"/>
          <p:cNvSpPr txBox="1"/>
          <p:nvPr>
            <p:ph idx="15" type="title"/>
          </p:nvPr>
        </p:nvSpPr>
        <p:spPr>
          <a:xfrm>
            <a:off x="510275" y="1373100"/>
            <a:ext cx="2213700" cy="239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Agenda</a:t>
            </a:r>
            <a:endParaRPr/>
          </a:p>
        </p:txBody>
      </p:sp>
      <p:sp>
        <p:nvSpPr>
          <p:cNvPr id="220" name="Google Shape;220;p30"/>
          <p:cNvSpPr txBox="1"/>
          <p:nvPr>
            <p:ph idx="1" type="subTitle"/>
          </p:nvPr>
        </p:nvSpPr>
        <p:spPr>
          <a:xfrm>
            <a:off x="6689935" y="1170975"/>
            <a:ext cx="2094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Second step</a:t>
            </a:r>
            <a:endParaRPr/>
          </a:p>
        </p:txBody>
      </p:sp>
      <p:sp>
        <p:nvSpPr>
          <p:cNvPr id="221" name="Google Shape;221;p30"/>
          <p:cNvSpPr txBox="1"/>
          <p:nvPr>
            <p:ph idx="2" type="subTitle"/>
          </p:nvPr>
        </p:nvSpPr>
        <p:spPr>
          <a:xfrm>
            <a:off x="6983042" y="1492550"/>
            <a:ext cx="18015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222" name="Google Shape;222;p30"/>
          <p:cNvSpPr txBox="1"/>
          <p:nvPr>
            <p:ph idx="3" type="subTitle"/>
          </p:nvPr>
        </p:nvSpPr>
        <p:spPr>
          <a:xfrm>
            <a:off x="4761525" y="1170975"/>
            <a:ext cx="21534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First step</a:t>
            </a:r>
            <a:endParaRPr/>
          </a:p>
        </p:txBody>
      </p:sp>
      <p:sp>
        <p:nvSpPr>
          <p:cNvPr id="223" name="Google Shape;223;p30"/>
          <p:cNvSpPr txBox="1"/>
          <p:nvPr>
            <p:ph idx="4" type="subTitle"/>
          </p:nvPr>
        </p:nvSpPr>
        <p:spPr>
          <a:xfrm>
            <a:off x="5062872" y="1492550"/>
            <a:ext cx="18522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24" name="Google Shape;224;p30"/>
          <p:cNvSpPr txBox="1"/>
          <p:nvPr>
            <p:ph idx="5" type="subTitle"/>
          </p:nvPr>
        </p:nvSpPr>
        <p:spPr>
          <a:xfrm>
            <a:off x="6631050" y="3645775"/>
            <a:ext cx="21534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Fourth step</a:t>
            </a:r>
            <a:endParaRPr/>
          </a:p>
        </p:txBody>
      </p:sp>
      <p:sp>
        <p:nvSpPr>
          <p:cNvPr id="225" name="Google Shape;225;p30"/>
          <p:cNvSpPr txBox="1"/>
          <p:nvPr>
            <p:ph idx="6" type="subTitle"/>
          </p:nvPr>
        </p:nvSpPr>
        <p:spPr>
          <a:xfrm>
            <a:off x="6983042" y="3967350"/>
            <a:ext cx="18015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226" name="Google Shape;226;p30"/>
          <p:cNvSpPr txBox="1"/>
          <p:nvPr>
            <p:ph idx="7" type="subTitle"/>
          </p:nvPr>
        </p:nvSpPr>
        <p:spPr>
          <a:xfrm>
            <a:off x="4761525" y="3645775"/>
            <a:ext cx="21534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Third step</a:t>
            </a:r>
            <a:endParaRPr/>
          </a:p>
        </p:txBody>
      </p:sp>
      <p:sp>
        <p:nvSpPr>
          <p:cNvPr id="227" name="Google Shape;227;p30"/>
          <p:cNvSpPr txBox="1"/>
          <p:nvPr>
            <p:ph idx="8" type="subTitle"/>
          </p:nvPr>
        </p:nvSpPr>
        <p:spPr>
          <a:xfrm>
            <a:off x="5062872" y="3967350"/>
            <a:ext cx="1852200" cy="94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System. It’s also the fourth-brightest object in the sky</a:t>
            </a:r>
            <a:endParaRPr/>
          </a:p>
        </p:txBody>
      </p:sp>
      <p:sp>
        <p:nvSpPr>
          <p:cNvPr id="228" name="Google Shape;228;p30"/>
          <p:cNvSpPr txBox="1"/>
          <p:nvPr>
            <p:ph idx="9" type="title"/>
          </p:nvPr>
        </p:nvSpPr>
        <p:spPr>
          <a:xfrm>
            <a:off x="6820648" y="409893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29" name="Google Shape;229;p30"/>
          <p:cNvSpPr txBox="1"/>
          <p:nvPr>
            <p:ph idx="13" type="title"/>
          </p:nvPr>
        </p:nvSpPr>
        <p:spPr>
          <a:xfrm>
            <a:off x="4951125" y="2879561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30" name="Google Shape;230;p30"/>
          <p:cNvSpPr txBox="1"/>
          <p:nvPr>
            <p:ph idx="14" type="title"/>
          </p:nvPr>
        </p:nvSpPr>
        <p:spPr>
          <a:xfrm>
            <a:off x="6820648" y="2879561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231" name="Google Shape;231;p30"/>
          <p:cNvSpPr txBox="1"/>
          <p:nvPr>
            <p:ph type="title"/>
          </p:nvPr>
        </p:nvSpPr>
        <p:spPr>
          <a:xfrm>
            <a:off x="4951125" y="409893"/>
            <a:ext cx="19638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981FAC"/>
        </a:solidFill>
      </p:bgPr>
    </p:bg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31"/>
          <p:cNvSpPr txBox="1"/>
          <p:nvPr>
            <p:ph type="title"/>
          </p:nvPr>
        </p:nvSpPr>
        <p:spPr>
          <a:xfrm>
            <a:off x="4282450" y="2915775"/>
            <a:ext cx="43206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This is a great</a:t>
            </a:r>
            <a:r>
              <a:rPr lang="es"/>
              <a:t> </a:t>
            </a:r>
            <a:r>
              <a:rPr b="1" lang="es" sz="3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headline</a:t>
            </a:r>
            <a:endParaRPr b="1" sz="3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37" name="Google Shape;237;p31"/>
          <p:cNvSpPr txBox="1"/>
          <p:nvPr>
            <p:ph idx="1" type="subTitle"/>
          </p:nvPr>
        </p:nvSpPr>
        <p:spPr>
          <a:xfrm>
            <a:off x="5121650" y="3493725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32"/>
          <p:cNvSpPr/>
          <p:nvPr/>
        </p:nvSpPr>
        <p:spPr>
          <a:xfrm>
            <a:off x="6262975" y="3699175"/>
            <a:ext cx="1645800" cy="16458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32"/>
          <p:cNvSpPr/>
          <p:nvPr/>
        </p:nvSpPr>
        <p:spPr>
          <a:xfrm>
            <a:off x="1257650" y="2148775"/>
            <a:ext cx="1645800" cy="16458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32"/>
          <p:cNvSpPr txBox="1"/>
          <p:nvPr>
            <p:ph type="title"/>
          </p:nvPr>
        </p:nvSpPr>
        <p:spPr>
          <a:xfrm>
            <a:off x="4340044" y="1771879"/>
            <a:ext cx="4338900" cy="6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Maybe you need to divide the content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32"/>
          <p:cNvSpPr txBox="1"/>
          <p:nvPr>
            <p:ph idx="1" type="subTitle"/>
          </p:nvPr>
        </p:nvSpPr>
        <p:spPr>
          <a:xfrm>
            <a:off x="1977750" y="2678200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</a:t>
            </a:r>
            <a:r>
              <a:rPr lang="es"/>
              <a:t>ercury</a:t>
            </a:r>
            <a:endParaRPr/>
          </a:p>
        </p:txBody>
      </p:sp>
      <p:sp>
        <p:nvSpPr>
          <p:cNvPr id="246" name="Google Shape;246;p32"/>
          <p:cNvSpPr txBox="1"/>
          <p:nvPr>
            <p:ph idx="2" type="subTitle"/>
          </p:nvPr>
        </p:nvSpPr>
        <p:spPr>
          <a:xfrm>
            <a:off x="4944350" y="2678200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</a:t>
            </a:r>
            <a:r>
              <a:rPr lang="es"/>
              <a:t>enus</a:t>
            </a:r>
            <a:endParaRPr/>
          </a:p>
        </p:txBody>
      </p:sp>
      <p:sp>
        <p:nvSpPr>
          <p:cNvPr id="247" name="Google Shape;247;p32"/>
          <p:cNvSpPr txBox="1"/>
          <p:nvPr>
            <p:ph idx="4" type="subTitle"/>
          </p:nvPr>
        </p:nvSpPr>
        <p:spPr>
          <a:xfrm>
            <a:off x="4944350" y="3131500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48" name="Google Shape;248;p32"/>
          <p:cNvSpPr txBox="1"/>
          <p:nvPr>
            <p:ph idx="3" type="subTitle"/>
          </p:nvPr>
        </p:nvSpPr>
        <p:spPr>
          <a:xfrm>
            <a:off x="1977750" y="3131500"/>
            <a:ext cx="26424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5722"/>
        </a:solidFill>
      </p:bgPr>
    </p:bg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33"/>
          <p:cNvSpPr txBox="1"/>
          <p:nvPr>
            <p:ph idx="1" type="subTitle"/>
          </p:nvPr>
        </p:nvSpPr>
        <p:spPr>
          <a:xfrm>
            <a:off x="941450" y="2678200"/>
            <a:ext cx="26280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M</a:t>
            </a:r>
            <a:r>
              <a:rPr b="1" lang="es" sz="2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ars</a:t>
            </a:r>
            <a:endParaRPr b="1" sz="2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54" name="Google Shape;254;p33"/>
          <p:cNvSpPr txBox="1"/>
          <p:nvPr>
            <p:ph type="title"/>
          </p:nvPr>
        </p:nvSpPr>
        <p:spPr>
          <a:xfrm>
            <a:off x="4484250" y="1639647"/>
            <a:ext cx="4206300" cy="652200"/>
          </a:xfrm>
          <a:prstGeom prst="rect">
            <a:avLst/>
          </a:prstGeom>
        </p:spPr>
        <p:txBody>
          <a:bodyPr anchorCtr="0" anchor="b" bIns="91425" lIns="90000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You could use </a:t>
            </a:r>
            <a:r>
              <a:rPr b="1" lang="es" sz="36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three</a:t>
            </a:r>
            <a:r>
              <a:rPr lang="es" sz="36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columns, why not?</a:t>
            </a:r>
            <a:endParaRPr sz="36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255" name="Google Shape;255;p33"/>
          <p:cNvSpPr txBox="1"/>
          <p:nvPr>
            <p:ph idx="3" type="subTitle"/>
          </p:nvPr>
        </p:nvSpPr>
        <p:spPr>
          <a:xfrm>
            <a:off x="5967550" y="2678200"/>
            <a:ext cx="2589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Mercury</a:t>
            </a:r>
            <a:endParaRPr b="1" sz="2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56" name="Google Shape;256;p33"/>
          <p:cNvSpPr txBox="1"/>
          <p:nvPr>
            <p:ph idx="2" type="subTitle"/>
          </p:nvPr>
        </p:nvSpPr>
        <p:spPr>
          <a:xfrm>
            <a:off x="3469200" y="2678200"/>
            <a:ext cx="2589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Jupiter</a:t>
            </a:r>
            <a:endParaRPr sz="2400"/>
          </a:p>
        </p:txBody>
      </p:sp>
      <p:sp>
        <p:nvSpPr>
          <p:cNvPr id="257" name="Google Shape;257;p33"/>
          <p:cNvSpPr txBox="1"/>
          <p:nvPr>
            <p:ph idx="4" type="subTitle"/>
          </p:nvPr>
        </p:nvSpPr>
        <p:spPr>
          <a:xfrm>
            <a:off x="934250" y="3131500"/>
            <a:ext cx="22731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58" name="Google Shape;258;p33"/>
          <p:cNvSpPr txBox="1"/>
          <p:nvPr>
            <p:ph idx="5" type="subTitle"/>
          </p:nvPr>
        </p:nvSpPr>
        <p:spPr>
          <a:xfrm>
            <a:off x="3469200" y="3131500"/>
            <a:ext cx="22731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59" name="Google Shape;259;p33"/>
          <p:cNvSpPr txBox="1"/>
          <p:nvPr>
            <p:ph idx="6" type="subTitle"/>
          </p:nvPr>
        </p:nvSpPr>
        <p:spPr>
          <a:xfrm>
            <a:off x="5967550" y="3131500"/>
            <a:ext cx="2273100" cy="17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Mercury is the closest planet to the Sun and the smallest one in our Solar System. It’s only a bit larger than our Moon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512DA8"/>
        </a:solidFill>
      </p:bgPr>
    </p:bg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34"/>
          <p:cNvSpPr txBox="1"/>
          <p:nvPr>
            <p:ph type="title"/>
          </p:nvPr>
        </p:nvSpPr>
        <p:spPr>
          <a:xfrm>
            <a:off x="479300" y="1021025"/>
            <a:ext cx="4736700" cy="108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T</a:t>
            </a:r>
            <a:r>
              <a:rPr lang="es" sz="3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he </a:t>
            </a:r>
            <a:r>
              <a:rPr b="1" lang="es" sz="3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slide title</a:t>
            </a:r>
            <a:b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</a:b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goes here!</a:t>
            </a:r>
            <a:endParaRPr b="1" sz="3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65" name="Google Shape;265;p34"/>
          <p:cNvSpPr txBox="1"/>
          <p:nvPr>
            <p:ph idx="1" type="body"/>
          </p:nvPr>
        </p:nvSpPr>
        <p:spPr>
          <a:xfrm>
            <a:off x="479300" y="2108225"/>
            <a:ext cx="3798900" cy="209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Do you know what helps </a:t>
            </a:r>
            <a:r>
              <a:rPr lang="es"/>
              <a:t>you </a:t>
            </a:r>
            <a: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make your point clear?</a:t>
            </a:r>
            <a:r>
              <a:rPr b="1" lang="es" sz="12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Lists like this one:</a:t>
            </a:r>
            <a:b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endParaRPr sz="12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006A"/>
              </a:buClr>
              <a:buSzPts val="1200"/>
              <a:buFont typeface="Montserrat Light"/>
              <a:buChar char="●"/>
            </a:pPr>
            <a: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Because they’re simple</a:t>
            </a:r>
            <a:endParaRPr sz="12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006A"/>
              </a:buClr>
              <a:buSzPts val="1200"/>
              <a:buFont typeface="Montserrat Light"/>
              <a:buChar char="●"/>
            </a:pPr>
            <a: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You can organize your ideas clearly</a:t>
            </a:r>
            <a:endParaRPr sz="12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006A"/>
              </a:buClr>
              <a:buSzPts val="1200"/>
              <a:buFont typeface="Montserrat Light"/>
              <a:buChar char="●"/>
            </a:pPr>
            <a: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And because you’ll never forget to buy milk!</a:t>
            </a:r>
            <a:endParaRPr sz="12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And the most important thing: the audience won’t miss the point of your presentation</a:t>
            </a:r>
            <a:endParaRPr sz="12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5"/>
          <p:cNvSpPr txBox="1"/>
          <p:nvPr>
            <p:ph type="title"/>
          </p:nvPr>
        </p:nvSpPr>
        <p:spPr>
          <a:xfrm>
            <a:off x="5341100" y="406625"/>
            <a:ext cx="3217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23947"/>
                </a:solidFill>
              </a:rPr>
              <a:t>P</a:t>
            </a:r>
            <a:r>
              <a:rPr b="1" lang="es" sz="36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hoto</a:t>
            </a:r>
            <a:r>
              <a:rPr lang="es" sz="36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+</a:t>
            </a:r>
            <a:r>
              <a:rPr lang="es" sz="36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abstract </a:t>
            </a:r>
            <a:r>
              <a:rPr b="1" lang="es" sz="36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shapes</a:t>
            </a:r>
            <a:endParaRPr b="1" sz="36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pic>
        <p:nvPicPr>
          <p:cNvPr id="271" name="Google Shape;271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10100" y="809850"/>
            <a:ext cx="3523800" cy="3523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72" name="Google Shape;272;p35"/>
          <p:cNvSpPr/>
          <p:nvPr/>
        </p:nvSpPr>
        <p:spPr>
          <a:xfrm rot="10800000">
            <a:off x="3967800" y="1967550"/>
            <a:ext cx="1208400" cy="1208400"/>
          </a:xfrm>
          <a:prstGeom prst="mathMultiply">
            <a:avLst>
              <a:gd fmla="val 18967" name="adj1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35"/>
          <p:cNvSpPr/>
          <p:nvPr/>
        </p:nvSpPr>
        <p:spPr>
          <a:xfrm>
            <a:off x="2521500" y="3101425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35"/>
          <p:cNvSpPr txBox="1"/>
          <p:nvPr>
            <p:ph type="title"/>
          </p:nvPr>
        </p:nvSpPr>
        <p:spPr>
          <a:xfrm>
            <a:off x="2588550" y="3401700"/>
            <a:ext cx="1157700" cy="5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Fun</a:t>
            </a:r>
            <a:r>
              <a:rPr lang="es" sz="3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!</a:t>
            </a:r>
            <a:endParaRPr sz="30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275" name="Google Shape;275;p35"/>
          <p:cNvSpPr txBox="1"/>
          <p:nvPr>
            <p:ph idx="1" type="subTitle"/>
          </p:nvPr>
        </p:nvSpPr>
        <p:spPr>
          <a:xfrm>
            <a:off x="472069" y="3093164"/>
            <a:ext cx="1892100" cy="17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36"/>
          <p:cNvSpPr/>
          <p:nvPr/>
        </p:nvSpPr>
        <p:spPr>
          <a:xfrm rot="-1949626">
            <a:off x="6835838" y="1205979"/>
            <a:ext cx="2861462" cy="2861462"/>
          </a:xfrm>
          <a:prstGeom prst="rect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36"/>
          <p:cNvSpPr/>
          <p:nvPr/>
        </p:nvSpPr>
        <p:spPr>
          <a:xfrm>
            <a:off x="-181850" y="2926900"/>
            <a:ext cx="2991900" cy="2991900"/>
          </a:xfrm>
          <a:prstGeom prst="ellipse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36"/>
          <p:cNvSpPr txBox="1"/>
          <p:nvPr>
            <p:ph type="title"/>
          </p:nvPr>
        </p:nvSpPr>
        <p:spPr>
          <a:xfrm>
            <a:off x="978477" y="3770050"/>
            <a:ext cx="18921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8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</a:t>
            </a:r>
            <a:r>
              <a:rPr lang="es" sz="1800">
                <a:solidFill>
                  <a:schemeClr val="lt1"/>
                </a:solidFill>
              </a:rPr>
              <a:t>picture</a:t>
            </a:r>
            <a:r>
              <a:rPr b="0" lang="es" sz="18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always reinforces the </a:t>
            </a:r>
            <a:r>
              <a:rPr lang="es" sz="1800">
                <a:solidFill>
                  <a:schemeClr val="lt1"/>
                </a:solidFill>
              </a:rPr>
              <a:t>concept</a:t>
            </a:r>
            <a:endParaRPr b="1" sz="36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83" name="Google Shape;283;p36"/>
          <p:cNvSpPr txBox="1"/>
          <p:nvPr>
            <p:ph idx="1" type="subTitle"/>
          </p:nvPr>
        </p:nvSpPr>
        <p:spPr>
          <a:xfrm>
            <a:off x="6768119" y="1791589"/>
            <a:ext cx="1892100" cy="171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</a:rPr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7"/>
          <p:cNvSpPr/>
          <p:nvPr/>
        </p:nvSpPr>
        <p:spPr>
          <a:xfrm rot="5400000">
            <a:off x="12277650" y="1393500"/>
            <a:ext cx="2661300" cy="2661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37"/>
          <p:cNvSpPr txBox="1"/>
          <p:nvPr>
            <p:ph idx="4294967295" type="body"/>
          </p:nvPr>
        </p:nvSpPr>
        <p:spPr>
          <a:xfrm>
            <a:off x="12368250" y="1982119"/>
            <a:ext cx="2480100" cy="75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</a:t>
            </a:r>
            <a:r>
              <a:rPr b="1" lang="es" sz="18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picture</a:t>
            </a:r>
            <a:r>
              <a:rPr lang="es" sz="18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is worth a thousand</a:t>
            </a:r>
            <a:r>
              <a:rPr b="1" lang="es" sz="18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 words</a:t>
            </a:r>
            <a:endParaRPr b="1" sz="18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cxnSp>
        <p:nvCxnSpPr>
          <p:cNvPr id="290" name="Google Shape;290;p37"/>
          <p:cNvCxnSpPr/>
          <p:nvPr/>
        </p:nvCxnSpPr>
        <p:spPr>
          <a:xfrm>
            <a:off x="12849300" y="3161381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448A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1" name="Google Shape;291;p37"/>
          <p:cNvSpPr/>
          <p:nvPr/>
        </p:nvSpPr>
        <p:spPr>
          <a:xfrm>
            <a:off x="3199800" y="1199550"/>
            <a:ext cx="2744400" cy="27444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92" name="Google Shape;292;p37"/>
          <p:cNvCxnSpPr/>
          <p:nvPr/>
        </p:nvCxnSpPr>
        <p:spPr>
          <a:xfrm>
            <a:off x="3813000" y="3161381"/>
            <a:ext cx="1518000" cy="0"/>
          </a:xfrm>
          <a:prstGeom prst="straightConnector1">
            <a:avLst/>
          </a:prstGeom>
          <a:noFill/>
          <a:ln cap="flat" cmpd="sng" w="228600">
            <a:solidFill>
              <a:srgbClr val="448A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3" name="Google Shape;293;p37"/>
          <p:cNvSpPr txBox="1"/>
          <p:nvPr>
            <p:ph type="title"/>
          </p:nvPr>
        </p:nvSpPr>
        <p:spPr>
          <a:xfrm>
            <a:off x="3071900" y="2303300"/>
            <a:ext cx="3000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8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</a:t>
            </a:r>
            <a:r>
              <a:rPr lang="es" sz="1800">
                <a:solidFill>
                  <a:schemeClr val="lt1"/>
                </a:solidFill>
              </a:rPr>
              <a:t>picture</a:t>
            </a:r>
            <a:r>
              <a:rPr b="0" lang="es" sz="18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is worth a thousand</a:t>
            </a:r>
            <a:r>
              <a:rPr lang="es" sz="1800">
                <a:solidFill>
                  <a:schemeClr val="lt1"/>
                </a:solidFill>
              </a:rPr>
              <a:t> words</a:t>
            </a:r>
            <a:endParaRPr b="0" sz="18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006A"/>
        </a:solidFill>
      </p:bgPr>
    </p:bg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p38"/>
          <p:cNvSpPr txBox="1"/>
          <p:nvPr>
            <p:ph type="title"/>
          </p:nvPr>
        </p:nvSpPr>
        <p:spPr>
          <a:xfrm>
            <a:off x="335550" y="2197925"/>
            <a:ext cx="84729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48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Awesome</a:t>
            </a:r>
            <a:r>
              <a:rPr b="1" lang="es" sz="4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words</a:t>
            </a:r>
            <a:endParaRPr b="1" sz="48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99" name="Google Shape;299;p38"/>
          <p:cNvSpPr txBox="1"/>
          <p:nvPr>
            <p:ph idx="1" type="subTitle"/>
          </p:nvPr>
        </p:nvSpPr>
        <p:spPr>
          <a:xfrm>
            <a:off x="1280875" y="2551975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39"/>
          <p:cNvSpPr/>
          <p:nvPr/>
        </p:nvSpPr>
        <p:spPr>
          <a:xfrm>
            <a:off x="6869450" y="1262250"/>
            <a:ext cx="2619000" cy="26190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5" name="Google Shape;305;p39"/>
          <p:cNvGrpSpPr/>
          <p:nvPr/>
        </p:nvGrpSpPr>
        <p:grpSpPr>
          <a:xfrm flipH="1" rot="10800000">
            <a:off x="256" y="1502305"/>
            <a:ext cx="3653800" cy="953428"/>
            <a:chOff x="4173650" y="2515975"/>
            <a:chExt cx="216413" cy="56475"/>
          </a:xfrm>
        </p:grpSpPr>
        <p:sp>
          <p:nvSpPr>
            <p:cNvPr id="306" name="Google Shape;306;p3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8" name="Google Shape;308;p39"/>
          <p:cNvSpPr txBox="1"/>
          <p:nvPr>
            <p:ph type="title"/>
          </p:nvPr>
        </p:nvSpPr>
        <p:spPr>
          <a:xfrm>
            <a:off x="4452000" y="406625"/>
            <a:ext cx="4106700" cy="22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nfographics 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make your idea understable</a:t>
            </a: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…</a:t>
            </a:r>
            <a:endParaRPr sz="36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09" name="Google Shape;309;p39"/>
          <p:cNvSpPr txBox="1"/>
          <p:nvPr/>
        </p:nvSpPr>
        <p:spPr>
          <a:xfrm>
            <a:off x="479300" y="1641975"/>
            <a:ext cx="15918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01 M</a:t>
            </a:r>
            <a:r>
              <a:rPr b="1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ercury</a:t>
            </a:r>
            <a:endParaRPr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10" name="Google Shape;310;p39"/>
          <p:cNvSpPr txBox="1"/>
          <p:nvPr/>
        </p:nvSpPr>
        <p:spPr>
          <a:xfrm>
            <a:off x="2549625" y="1572975"/>
            <a:ext cx="795000" cy="81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3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01 </a:t>
            </a:r>
            <a:endParaRPr b="1" sz="3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311" name="Google Shape;311;p39"/>
          <p:cNvGrpSpPr/>
          <p:nvPr/>
        </p:nvGrpSpPr>
        <p:grpSpPr>
          <a:xfrm flipH="1" rot="10800000">
            <a:off x="256" y="2663903"/>
            <a:ext cx="3653800" cy="953428"/>
            <a:chOff x="4173650" y="2515975"/>
            <a:chExt cx="216413" cy="56475"/>
          </a:xfrm>
        </p:grpSpPr>
        <p:sp>
          <p:nvSpPr>
            <p:cNvPr id="312" name="Google Shape;312;p3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" name="Google Shape;314;p39"/>
          <p:cNvGrpSpPr/>
          <p:nvPr/>
        </p:nvGrpSpPr>
        <p:grpSpPr>
          <a:xfrm flipH="1" rot="10800000">
            <a:off x="256" y="3825503"/>
            <a:ext cx="3653800" cy="953428"/>
            <a:chOff x="4173650" y="2515975"/>
            <a:chExt cx="216413" cy="56475"/>
          </a:xfrm>
        </p:grpSpPr>
        <p:sp>
          <p:nvSpPr>
            <p:cNvPr id="315" name="Google Shape;315;p3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" name="Google Shape;317;p39"/>
          <p:cNvSpPr txBox="1"/>
          <p:nvPr/>
        </p:nvSpPr>
        <p:spPr>
          <a:xfrm>
            <a:off x="479300" y="2803563"/>
            <a:ext cx="15918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02 Mars</a:t>
            </a:r>
            <a:endParaRPr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18" name="Google Shape;318;p39"/>
          <p:cNvSpPr txBox="1"/>
          <p:nvPr/>
        </p:nvSpPr>
        <p:spPr>
          <a:xfrm>
            <a:off x="479300" y="3965150"/>
            <a:ext cx="15918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03 Saturn</a:t>
            </a:r>
            <a:endParaRPr b="1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It’s composed of hydrogen and helium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19" name="Google Shape;319;p39"/>
          <p:cNvSpPr txBox="1"/>
          <p:nvPr/>
        </p:nvSpPr>
        <p:spPr>
          <a:xfrm>
            <a:off x="2549625" y="2734563"/>
            <a:ext cx="795000" cy="81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3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02 </a:t>
            </a:r>
            <a:endParaRPr b="1" sz="3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20" name="Google Shape;320;p39"/>
          <p:cNvSpPr txBox="1"/>
          <p:nvPr/>
        </p:nvSpPr>
        <p:spPr>
          <a:xfrm>
            <a:off x="2549625" y="3896150"/>
            <a:ext cx="795000" cy="81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36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03 </a:t>
            </a:r>
            <a:endParaRPr b="1" sz="3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324" name="Shape 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Google Shape;325;p40"/>
          <p:cNvSpPr txBox="1"/>
          <p:nvPr>
            <p:ph idx="4294967295" type="body"/>
          </p:nvPr>
        </p:nvSpPr>
        <p:spPr>
          <a:xfrm>
            <a:off x="479300" y="719250"/>
            <a:ext cx="20181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br>
              <a:rPr lang="es" sz="1400">
                <a:solidFill>
                  <a:srgbClr val="223947"/>
                </a:solidFill>
              </a:rPr>
            </a:b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It’s a gas giant and also the biggest planet in our Solar System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26" name="Google Shape;326;p40"/>
          <p:cNvSpPr txBox="1"/>
          <p:nvPr/>
        </p:nvSpPr>
        <p:spPr>
          <a:xfrm>
            <a:off x="479300" y="1711657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terribly hot, even hotter than Mercury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27" name="Google Shape;327;p40"/>
          <p:cNvSpPr txBox="1"/>
          <p:nvPr>
            <p:ph idx="4294967295" type="body"/>
          </p:nvPr>
        </p:nvSpPr>
        <p:spPr>
          <a:xfrm>
            <a:off x="479300" y="2713865"/>
            <a:ext cx="20181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br>
              <a:rPr b="1" lang="es" sz="14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 and the </a:t>
            </a:r>
            <a:r>
              <a:rPr lang="es" sz="900">
                <a:solidFill>
                  <a:srgbClr val="223947"/>
                </a:solidFill>
              </a:rPr>
              <a:t>smallest one in our Solar System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28" name="Google Shape;328;p40"/>
          <p:cNvSpPr txBox="1"/>
          <p:nvPr/>
        </p:nvSpPr>
        <p:spPr>
          <a:xfrm>
            <a:off x="479300" y="3719862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hot. It’s full of iron oxide dust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29" name="Google Shape;329;p40"/>
          <p:cNvSpPr txBox="1"/>
          <p:nvPr>
            <p:ph idx="4294967295" type="title"/>
          </p:nvPr>
        </p:nvSpPr>
        <p:spPr>
          <a:xfrm>
            <a:off x="5403005" y="4148400"/>
            <a:ext cx="3283500" cy="478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If you want to modify </a:t>
            </a:r>
            <a:r>
              <a:rPr lang="es" sz="900" u="sng">
                <a:solidFill>
                  <a:srgbClr val="FF006A"/>
                </a:solidFill>
              </a:rPr>
              <a:t>this graph</a:t>
            </a:r>
            <a:r>
              <a:rPr b="0"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, click on it, follow the link, change the data and replace it </a:t>
            </a:r>
            <a:endParaRPr b="0"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pic>
        <p:nvPicPr>
          <p:cNvPr id="330" name="Google Shape;330;p40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89350" y="485800"/>
            <a:ext cx="5539948" cy="34246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41"/>
          <p:cNvSpPr/>
          <p:nvPr/>
        </p:nvSpPr>
        <p:spPr>
          <a:xfrm>
            <a:off x="7531050" y="4130850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41"/>
          <p:cNvSpPr txBox="1"/>
          <p:nvPr>
            <p:ph type="title"/>
          </p:nvPr>
        </p:nvSpPr>
        <p:spPr>
          <a:xfrm>
            <a:off x="671100" y="590000"/>
            <a:ext cx="7785000" cy="55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latin typeface="Montserrat Light"/>
                <a:ea typeface="Montserrat Light"/>
                <a:cs typeface="Montserrat Light"/>
                <a:sym typeface="Montserrat Light"/>
              </a:rPr>
              <a:t>… and the same goes for </a:t>
            </a:r>
            <a:r>
              <a:rPr b="1" lang="es" sz="3000">
                <a:latin typeface="Montserrat"/>
                <a:ea typeface="Montserrat"/>
                <a:cs typeface="Montserrat"/>
                <a:sym typeface="Montserrat"/>
              </a:rPr>
              <a:t>tables</a:t>
            </a:r>
            <a:endParaRPr b="1" sz="3000">
              <a:latin typeface="Montserrat"/>
              <a:ea typeface="Montserrat"/>
              <a:cs typeface="Montserrat"/>
              <a:sym typeface="Montserrat"/>
            </a:endParaRPr>
          </a:p>
        </p:txBody>
      </p:sp>
      <p:graphicFrame>
        <p:nvGraphicFramePr>
          <p:cNvPr id="337" name="Google Shape;337;p41"/>
          <p:cNvGraphicFramePr/>
          <p:nvPr/>
        </p:nvGraphicFramePr>
        <p:xfrm>
          <a:off x="1048350" y="15439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{FBB7051E-3723-42DF-83FC-05EACC862FC8}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MASS</a:t>
                      </a:r>
                      <a:endParaRPr b="1"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12DA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DIAMETER</a:t>
                      </a:r>
                      <a:endParaRPr b="1"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12DA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SURFACE GRAVITY</a:t>
                      </a:r>
                      <a:endParaRPr b="1" sz="1200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12DA8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MERCURY</a:t>
                      </a:r>
                      <a:endParaRPr b="1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E99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0,06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0,38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0,38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SATURN</a:t>
                      </a:r>
                      <a:endParaRPr b="1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E99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0,11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0,53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0,38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FFFFFF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JUPITER</a:t>
                      </a:r>
                      <a:endParaRPr b="1">
                        <a:solidFill>
                          <a:srgbClr val="FFFFFF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E990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95,2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9,4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Montserrat Light"/>
                          <a:ea typeface="Montserrat Light"/>
                          <a:cs typeface="Montserrat Light"/>
                          <a:sym typeface="Montserrat Light"/>
                        </a:rPr>
                        <a:t>1,16</a:t>
                      </a:r>
                      <a:endParaRPr>
                        <a:solidFill>
                          <a:srgbClr val="434343"/>
                        </a:solidFill>
                        <a:latin typeface="Montserrat Light"/>
                        <a:ea typeface="Montserrat Light"/>
                        <a:cs typeface="Montserrat Light"/>
                        <a:sym typeface="Montserrat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22394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8A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p42"/>
          <p:cNvSpPr/>
          <p:nvPr/>
        </p:nvSpPr>
        <p:spPr>
          <a:xfrm>
            <a:off x="8269575" y="3141188"/>
            <a:ext cx="564600" cy="564600"/>
          </a:xfrm>
          <a:prstGeom prst="ellipse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42"/>
          <p:cNvSpPr/>
          <p:nvPr/>
        </p:nvSpPr>
        <p:spPr>
          <a:xfrm>
            <a:off x="8269575" y="2302750"/>
            <a:ext cx="564600" cy="5646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42"/>
          <p:cNvSpPr/>
          <p:nvPr/>
        </p:nvSpPr>
        <p:spPr>
          <a:xfrm>
            <a:off x="8269575" y="1464288"/>
            <a:ext cx="564600" cy="5646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42"/>
          <p:cNvSpPr txBox="1"/>
          <p:nvPr>
            <p:ph idx="4294967295" type="body"/>
          </p:nvPr>
        </p:nvSpPr>
        <p:spPr>
          <a:xfrm>
            <a:off x="6571825" y="3257888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b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346" name="Google Shape;346;p42"/>
          <p:cNvSpPr txBox="1"/>
          <p:nvPr>
            <p:ph idx="4294967295" type="body"/>
          </p:nvPr>
        </p:nvSpPr>
        <p:spPr>
          <a:xfrm>
            <a:off x="6571825" y="1617789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Saturn</a:t>
            </a:r>
            <a:endParaRPr b="1" sz="12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It’s composed mostly </a:t>
            </a:r>
            <a:r>
              <a:rPr lang="es" sz="900"/>
              <a:t>of </a:t>
            </a: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hydrogen and helium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7" name="Google Shape;347;p42"/>
          <p:cNvSpPr txBox="1"/>
          <p:nvPr/>
        </p:nvSpPr>
        <p:spPr>
          <a:xfrm>
            <a:off x="6696325" y="2436813"/>
            <a:ext cx="15363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 sz="12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grpSp>
        <p:nvGrpSpPr>
          <p:cNvPr id="348" name="Google Shape;348;p42"/>
          <p:cNvGrpSpPr/>
          <p:nvPr/>
        </p:nvGrpSpPr>
        <p:grpSpPr>
          <a:xfrm>
            <a:off x="479295" y="1327438"/>
            <a:ext cx="5243984" cy="3185602"/>
            <a:chOff x="2529950" y="4155175"/>
            <a:chExt cx="1137425" cy="690975"/>
          </a:xfrm>
        </p:grpSpPr>
        <p:sp>
          <p:nvSpPr>
            <p:cNvPr id="349" name="Google Shape;349;p4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4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4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2" name="Google Shape;1302;p42"/>
          <p:cNvSpPr txBox="1"/>
          <p:nvPr>
            <p:ph type="title"/>
          </p:nvPr>
        </p:nvSpPr>
        <p:spPr>
          <a:xfrm>
            <a:off x="671100" y="590000"/>
            <a:ext cx="7785000" cy="55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This is an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 </a:t>
            </a: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awesome 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map</a:t>
            </a:r>
            <a:endParaRPr sz="36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03" name="Google Shape;1303;p42"/>
          <p:cNvSpPr/>
          <p:nvPr/>
        </p:nvSpPr>
        <p:spPr>
          <a:xfrm>
            <a:off x="3519750" y="1327438"/>
            <a:ext cx="564600" cy="5646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42"/>
          <p:cNvSpPr/>
          <p:nvPr/>
        </p:nvSpPr>
        <p:spPr>
          <a:xfrm>
            <a:off x="3113238" y="2615050"/>
            <a:ext cx="406500" cy="4065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42"/>
          <p:cNvSpPr/>
          <p:nvPr/>
        </p:nvSpPr>
        <p:spPr>
          <a:xfrm>
            <a:off x="1518600" y="2111349"/>
            <a:ext cx="503700" cy="503700"/>
          </a:xfrm>
          <a:prstGeom prst="ellipse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309" name="Shape 1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" name="Google Shape;1310;p43"/>
          <p:cNvSpPr txBox="1"/>
          <p:nvPr>
            <p:ph type="title"/>
          </p:nvPr>
        </p:nvSpPr>
        <p:spPr>
          <a:xfrm>
            <a:off x="671100" y="590000"/>
            <a:ext cx="7785000" cy="55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Try </a:t>
            </a: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using 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th</a:t>
            </a: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e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se </a:t>
            </a: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data 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charts</a:t>
            </a:r>
            <a:endParaRPr sz="36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11" name="Google Shape;1311;p43"/>
          <p:cNvSpPr txBox="1"/>
          <p:nvPr/>
        </p:nvSpPr>
        <p:spPr>
          <a:xfrm>
            <a:off x="3624512" y="3645906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02 Venus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terribly hot, even hotter than Mercury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12" name="Google Shape;1312;p43"/>
          <p:cNvSpPr txBox="1"/>
          <p:nvPr/>
        </p:nvSpPr>
        <p:spPr>
          <a:xfrm>
            <a:off x="6115297" y="3629669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03 Saturn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This is the ringed one. It’s a gas giant, composed mostly of hydrogen and helium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13" name="Google Shape;1313;p43"/>
          <p:cNvSpPr txBox="1"/>
          <p:nvPr/>
        </p:nvSpPr>
        <p:spPr>
          <a:xfrm>
            <a:off x="1205850" y="3645906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01 Mercury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 and is only a bit larger than our Moon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14" name="Google Shape;1314;p43"/>
          <p:cNvSpPr txBox="1"/>
          <p:nvPr/>
        </p:nvSpPr>
        <p:spPr>
          <a:xfrm>
            <a:off x="1205863" y="208995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50%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15" name="Google Shape;1315;p43"/>
          <p:cNvSpPr/>
          <p:nvPr/>
        </p:nvSpPr>
        <p:spPr>
          <a:xfrm>
            <a:off x="1318663" y="2492540"/>
            <a:ext cx="454500" cy="1153500"/>
          </a:xfrm>
          <a:prstGeom prst="rect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" name="Google Shape;1316;p43"/>
          <p:cNvSpPr/>
          <p:nvPr/>
        </p:nvSpPr>
        <p:spPr>
          <a:xfrm>
            <a:off x="1890028" y="2186850"/>
            <a:ext cx="454500" cy="1459200"/>
          </a:xfrm>
          <a:prstGeom prst="rect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43"/>
          <p:cNvSpPr/>
          <p:nvPr/>
        </p:nvSpPr>
        <p:spPr>
          <a:xfrm>
            <a:off x="2461394" y="2852039"/>
            <a:ext cx="454500" cy="793800"/>
          </a:xfrm>
          <a:prstGeom prst="rect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43"/>
          <p:cNvSpPr txBox="1"/>
          <p:nvPr/>
        </p:nvSpPr>
        <p:spPr>
          <a:xfrm>
            <a:off x="1777238" y="178425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65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19" name="Google Shape;1319;p43"/>
          <p:cNvSpPr txBox="1"/>
          <p:nvPr/>
        </p:nvSpPr>
        <p:spPr>
          <a:xfrm>
            <a:off x="2348613" y="245555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3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0%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20" name="Google Shape;1320;p43"/>
          <p:cNvSpPr txBox="1"/>
          <p:nvPr/>
        </p:nvSpPr>
        <p:spPr>
          <a:xfrm>
            <a:off x="3604163" y="160240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7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0%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21" name="Google Shape;1321;p43"/>
          <p:cNvSpPr/>
          <p:nvPr/>
        </p:nvSpPr>
        <p:spPr>
          <a:xfrm>
            <a:off x="3716963" y="2005004"/>
            <a:ext cx="454500" cy="1641000"/>
          </a:xfrm>
          <a:prstGeom prst="rect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43"/>
          <p:cNvSpPr/>
          <p:nvPr/>
        </p:nvSpPr>
        <p:spPr>
          <a:xfrm>
            <a:off x="4288338" y="2492550"/>
            <a:ext cx="454500" cy="1153500"/>
          </a:xfrm>
          <a:prstGeom prst="rect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43"/>
          <p:cNvSpPr/>
          <p:nvPr/>
        </p:nvSpPr>
        <p:spPr>
          <a:xfrm>
            <a:off x="4859688" y="1745665"/>
            <a:ext cx="454500" cy="1900200"/>
          </a:xfrm>
          <a:prstGeom prst="rect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43"/>
          <p:cNvSpPr txBox="1"/>
          <p:nvPr/>
        </p:nvSpPr>
        <p:spPr>
          <a:xfrm>
            <a:off x="4175538" y="208995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50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25" name="Google Shape;1325;p43"/>
          <p:cNvSpPr txBox="1"/>
          <p:nvPr/>
        </p:nvSpPr>
        <p:spPr>
          <a:xfrm>
            <a:off x="4746913" y="134305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8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0%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26" name="Google Shape;1326;p43"/>
          <p:cNvSpPr txBox="1"/>
          <p:nvPr/>
        </p:nvSpPr>
        <p:spPr>
          <a:xfrm>
            <a:off x="6115288" y="2695775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2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0%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27" name="Google Shape;1327;p43"/>
          <p:cNvSpPr/>
          <p:nvPr/>
        </p:nvSpPr>
        <p:spPr>
          <a:xfrm>
            <a:off x="6228088" y="3101370"/>
            <a:ext cx="454500" cy="525300"/>
          </a:xfrm>
          <a:prstGeom prst="rect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43"/>
          <p:cNvSpPr/>
          <p:nvPr/>
        </p:nvSpPr>
        <p:spPr>
          <a:xfrm>
            <a:off x="6799463" y="2832875"/>
            <a:ext cx="454500" cy="793800"/>
          </a:xfrm>
          <a:prstGeom prst="rect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43"/>
          <p:cNvSpPr/>
          <p:nvPr/>
        </p:nvSpPr>
        <p:spPr>
          <a:xfrm>
            <a:off x="7370813" y="2287357"/>
            <a:ext cx="454500" cy="1339200"/>
          </a:xfrm>
          <a:prstGeom prst="rect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43"/>
          <p:cNvSpPr txBox="1"/>
          <p:nvPr/>
        </p:nvSpPr>
        <p:spPr>
          <a:xfrm>
            <a:off x="6686663" y="2436175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30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31" name="Google Shape;1331;p43"/>
          <p:cNvSpPr txBox="1"/>
          <p:nvPr/>
        </p:nvSpPr>
        <p:spPr>
          <a:xfrm>
            <a:off x="7258038" y="1884750"/>
            <a:ext cx="680100" cy="40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6</a:t>
            </a: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0%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335" name="Shape 1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" name="Google Shape;1336;p44"/>
          <p:cNvSpPr txBox="1"/>
          <p:nvPr>
            <p:ph type="title"/>
          </p:nvPr>
        </p:nvSpPr>
        <p:spPr>
          <a:xfrm>
            <a:off x="671100" y="850950"/>
            <a:ext cx="7785000" cy="55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latin typeface="Montserrat Light"/>
                <a:ea typeface="Montserrat Light"/>
                <a:cs typeface="Montserrat Light"/>
                <a:sym typeface="Montserrat Light"/>
              </a:rPr>
              <a:t>What about these </a:t>
            </a:r>
            <a:endParaRPr sz="3000"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latin typeface="Montserrat Light"/>
                <a:ea typeface="Montserrat Light"/>
                <a:cs typeface="Montserrat Light"/>
                <a:sym typeface="Montserrat Light"/>
              </a:rPr>
              <a:t>colorful </a:t>
            </a:r>
            <a:r>
              <a:rPr b="1" lang="es" sz="3000">
                <a:latin typeface="Montserrat"/>
                <a:ea typeface="Montserrat"/>
                <a:cs typeface="Montserrat"/>
                <a:sym typeface="Montserrat"/>
              </a:rPr>
              <a:t>diagrams?</a:t>
            </a:r>
            <a:endParaRPr b="1" sz="3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337" name="Google Shape;1337;p44"/>
          <p:cNvSpPr txBox="1"/>
          <p:nvPr>
            <p:ph type="title"/>
          </p:nvPr>
        </p:nvSpPr>
        <p:spPr>
          <a:xfrm>
            <a:off x="1116550" y="2530875"/>
            <a:ext cx="1021800" cy="58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25%</a:t>
            </a:r>
            <a:endParaRPr b="1" sz="24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338" name="Google Shape;1338;p44"/>
          <p:cNvSpPr txBox="1"/>
          <p:nvPr/>
        </p:nvSpPr>
        <p:spPr>
          <a:xfrm>
            <a:off x="2710918" y="3660875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V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enus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terribly hot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39" name="Google Shape;1339;p44"/>
          <p:cNvSpPr txBox="1"/>
          <p:nvPr/>
        </p:nvSpPr>
        <p:spPr>
          <a:xfrm>
            <a:off x="4614175" y="3676013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ars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340" name="Google Shape;1340;p44"/>
          <p:cNvSpPr txBox="1"/>
          <p:nvPr/>
        </p:nvSpPr>
        <p:spPr>
          <a:xfrm>
            <a:off x="948095" y="3660875"/>
            <a:ext cx="132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S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aturn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It’s composed mostly of hydrogen and helium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341" name="Google Shape;1341;p44"/>
          <p:cNvSpPr txBox="1"/>
          <p:nvPr/>
        </p:nvSpPr>
        <p:spPr>
          <a:xfrm>
            <a:off x="6641923" y="3676025"/>
            <a:ext cx="13236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ercury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9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grpSp>
        <p:nvGrpSpPr>
          <p:cNvPr id="1342" name="Google Shape;1342;p44"/>
          <p:cNvGrpSpPr/>
          <p:nvPr/>
        </p:nvGrpSpPr>
        <p:grpSpPr>
          <a:xfrm>
            <a:off x="990392" y="2186115"/>
            <a:ext cx="1274109" cy="1271195"/>
            <a:chOff x="2637425" y="5179000"/>
            <a:chExt cx="196725" cy="196275"/>
          </a:xfrm>
        </p:grpSpPr>
        <p:sp>
          <p:nvSpPr>
            <p:cNvPr id="1343" name="Google Shape;1343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" name="Google Shape;1364;p44"/>
          <p:cNvGrpSpPr/>
          <p:nvPr/>
        </p:nvGrpSpPr>
        <p:grpSpPr>
          <a:xfrm>
            <a:off x="2674464" y="2111083"/>
            <a:ext cx="1424545" cy="1421267"/>
            <a:chOff x="2637425" y="5179000"/>
            <a:chExt cx="196725" cy="196275"/>
          </a:xfrm>
        </p:grpSpPr>
        <p:sp>
          <p:nvSpPr>
            <p:cNvPr id="1365" name="Google Shape;1365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" name="Google Shape;1386;p44"/>
          <p:cNvGrpSpPr/>
          <p:nvPr/>
        </p:nvGrpSpPr>
        <p:grpSpPr>
          <a:xfrm>
            <a:off x="4508854" y="2047085"/>
            <a:ext cx="1552711" cy="1549257"/>
            <a:chOff x="2637425" y="5179000"/>
            <a:chExt cx="196725" cy="196275"/>
          </a:xfrm>
        </p:grpSpPr>
        <p:sp>
          <p:nvSpPr>
            <p:cNvPr id="1387" name="Google Shape;1387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12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448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44"/>
          <p:cNvGrpSpPr/>
          <p:nvPr/>
        </p:nvGrpSpPr>
        <p:grpSpPr>
          <a:xfrm>
            <a:off x="6471413" y="1982559"/>
            <a:ext cx="1682195" cy="1678328"/>
            <a:chOff x="2637425" y="5179000"/>
            <a:chExt cx="196725" cy="196275"/>
          </a:xfrm>
        </p:grpSpPr>
        <p:sp>
          <p:nvSpPr>
            <p:cNvPr id="1409" name="Google Shape;1409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0" name="Google Shape;1430;p44"/>
          <p:cNvSpPr txBox="1"/>
          <p:nvPr>
            <p:ph type="title"/>
          </p:nvPr>
        </p:nvSpPr>
        <p:spPr>
          <a:xfrm>
            <a:off x="2875775" y="2530875"/>
            <a:ext cx="1021800" cy="58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50</a:t>
            </a: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%</a:t>
            </a:r>
            <a:endParaRPr b="1" sz="24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31" name="Google Shape;1431;p44"/>
          <p:cNvSpPr txBox="1"/>
          <p:nvPr>
            <p:ph type="title"/>
          </p:nvPr>
        </p:nvSpPr>
        <p:spPr>
          <a:xfrm>
            <a:off x="4774313" y="2530875"/>
            <a:ext cx="1021800" cy="58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7</a:t>
            </a: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5%</a:t>
            </a:r>
            <a:endParaRPr b="1" sz="24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32" name="Google Shape;1432;p44"/>
          <p:cNvSpPr txBox="1"/>
          <p:nvPr>
            <p:ph type="title"/>
          </p:nvPr>
        </p:nvSpPr>
        <p:spPr>
          <a:xfrm>
            <a:off x="6801613" y="2530863"/>
            <a:ext cx="1021800" cy="58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9</a:t>
            </a:r>
            <a:r>
              <a:rPr b="1" lang="es" sz="2400">
                <a:latin typeface="Montserrat"/>
                <a:ea typeface="Montserrat"/>
                <a:cs typeface="Montserrat"/>
                <a:sym typeface="Montserrat"/>
              </a:rPr>
              <a:t>5%</a:t>
            </a:r>
            <a:endParaRPr b="1" sz="2400"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36" name="Shape 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" name="Google Shape;1437;p45"/>
          <p:cNvSpPr txBox="1"/>
          <p:nvPr>
            <p:ph idx="4294967295" type="body"/>
          </p:nvPr>
        </p:nvSpPr>
        <p:spPr>
          <a:xfrm>
            <a:off x="1199425" y="4020006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438" name="Google Shape;1438;p45"/>
          <p:cNvSpPr txBox="1"/>
          <p:nvPr>
            <p:ph idx="4294967295" type="body"/>
          </p:nvPr>
        </p:nvSpPr>
        <p:spPr>
          <a:xfrm>
            <a:off x="1199425" y="2079381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01</a:t>
            </a:r>
            <a:endParaRPr b="1" sz="1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39" name="Google Shape;1439;p45"/>
          <p:cNvSpPr txBox="1"/>
          <p:nvPr>
            <p:ph idx="4294967295" type="body"/>
          </p:nvPr>
        </p:nvSpPr>
        <p:spPr>
          <a:xfrm>
            <a:off x="3464125" y="4019994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440" name="Google Shape;1440;p45"/>
          <p:cNvSpPr txBox="1"/>
          <p:nvPr>
            <p:ph idx="4294967295" type="body"/>
          </p:nvPr>
        </p:nvSpPr>
        <p:spPr>
          <a:xfrm>
            <a:off x="2345950" y="1372856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very hot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441" name="Google Shape;1441;p45"/>
          <p:cNvSpPr txBox="1"/>
          <p:nvPr>
            <p:ph idx="4294967295" type="body"/>
          </p:nvPr>
        </p:nvSpPr>
        <p:spPr>
          <a:xfrm>
            <a:off x="4596475" y="1372844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</a:rPr>
              <a:t>Earth is the third planet from the Sun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442" name="Google Shape;1442;p45"/>
          <p:cNvSpPr txBox="1"/>
          <p:nvPr>
            <p:ph idx="4294967295" type="body"/>
          </p:nvPr>
        </p:nvSpPr>
        <p:spPr>
          <a:xfrm>
            <a:off x="5650050" y="4020006"/>
            <a:ext cx="10116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1F3441"/>
                </a:solidFill>
              </a:rPr>
              <a:t>Saturn is </a:t>
            </a:r>
            <a:r>
              <a:rPr lang="es" sz="900">
                <a:solidFill>
                  <a:srgbClr val="1F344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composed</a:t>
            </a:r>
            <a:r>
              <a:rPr lang="es" sz="900">
                <a:solidFill>
                  <a:srgbClr val="1F3441"/>
                </a:solidFill>
              </a:rPr>
              <a:t> of </a:t>
            </a:r>
            <a:r>
              <a:rPr lang="es" sz="900">
                <a:solidFill>
                  <a:srgbClr val="1F344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hydrogen and helium</a:t>
            </a:r>
            <a:endParaRPr sz="900">
              <a:solidFill>
                <a:srgbClr val="1F344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443" name="Google Shape;1443;p45"/>
          <p:cNvSpPr txBox="1"/>
          <p:nvPr>
            <p:ph idx="4294967295" type="body"/>
          </p:nvPr>
        </p:nvSpPr>
        <p:spPr>
          <a:xfrm>
            <a:off x="6847000" y="1372856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</a:rPr>
              <a:t>Pluto is considered a dwarf planet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grpSp>
        <p:nvGrpSpPr>
          <p:cNvPr id="1444" name="Google Shape;1444;p45"/>
          <p:cNvGrpSpPr/>
          <p:nvPr/>
        </p:nvGrpSpPr>
        <p:grpSpPr>
          <a:xfrm rot="5400000">
            <a:off x="3720657" y="-489168"/>
            <a:ext cx="1702686" cy="7131486"/>
            <a:chOff x="3200035" y="1938750"/>
            <a:chExt cx="159427" cy="667667"/>
          </a:xfrm>
        </p:grpSpPr>
        <p:sp>
          <p:nvSpPr>
            <p:cNvPr id="1445" name="Google Shape;1445;p4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4" name="Google Shape;1464;p45"/>
          <p:cNvSpPr txBox="1"/>
          <p:nvPr>
            <p:ph type="title"/>
          </p:nvPr>
        </p:nvSpPr>
        <p:spPr>
          <a:xfrm>
            <a:off x="671100" y="590000"/>
            <a:ext cx="7785000" cy="55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A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 </a:t>
            </a: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timeline 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always works fine</a:t>
            </a:r>
            <a:endParaRPr sz="36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465" name="Google Shape;1465;p45"/>
          <p:cNvSpPr txBox="1"/>
          <p:nvPr>
            <p:ph idx="4294967295" type="body"/>
          </p:nvPr>
        </p:nvSpPr>
        <p:spPr>
          <a:xfrm>
            <a:off x="2313850" y="3520881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02</a:t>
            </a:r>
            <a:endParaRPr b="1" sz="1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66" name="Google Shape;1466;p45"/>
          <p:cNvSpPr txBox="1"/>
          <p:nvPr>
            <p:ph idx="4294967295" type="body"/>
          </p:nvPr>
        </p:nvSpPr>
        <p:spPr>
          <a:xfrm>
            <a:off x="3464125" y="2079381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03</a:t>
            </a:r>
            <a:endParaRPr b="1" sz="1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67" name="Google Shape;1467;p45"/>
          <p:cNvSpPr txBox="1"/>
          <p:nvPr>
            <p:ph idx="4294967295" type="body"/>
          </p:nvPr>
        </p:nvSpPr>
        <p:spPr>
          <a:xfrm>
            <a:off x="4517711" y="3528113"/>
            <a:ext cx="10116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04</a:t>
            </a:r>
            <a:endParaRPr b="1" sz="1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68" name="Google Shape;1468;p45"/>
          <p:cNvSpPr txBox="1"/>
          <p:nvPr>
            <p:ph idx="4294967295" type="body"/>
          </p:nvPr>
        </p:nvSpPr>
        <p:spPr>
          <a:xfrm>
            <a:off x="5728800" y="2079381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05</a:t>
            </a:r>
            <a:endParaRPr b="1" sz="1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469" name="Google Shape;1469;p45"/>
          <p:cNvSpPr txBox="1"/>
          <p:nvPr>
            <p:ph idx="4294967295" type="body"/>
          </p:nvPr>
        </p:nvSpPr>
        <p:spPr>
          <a:xfrm>
            <a:off x="6776536" y="3520875"/>
            <a:ext cx="10116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06</a:t>
            </a:r>
            <a:endParaRPr b="1" sz="14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981FAC"/>
        </a:solidFill>
      </p:bgPr>
    </p:bg>
    <p:spTree>
      <p:nvGrpSpPr>
        <p:cNvPr id="1473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p46"/>
          <p:cNvSpPr/>
          <p:nvPr/>
        </p:nvSpPr>
        <p:spPr>
          <a:xfrm>
            <a:off x="5110444" y="2360875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46"/>
          <p:cNvSpPr/>
          <p:nvPr/>
        </p:nvSpPr>
        <p:spPr>
          <a:xfrm>
            <a:off x="7003894" y="2360875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46"/>
          <p:cNvSpPr/>
          <p:nvPr/>
        </p:nvSpPr>
        <p:spPr>
          <a:xfrm>
            <a:off x="3216994" y="2360875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46"/>
          <p:cNvSpPr/>
          <p:nvPr/>
        </p:nvSpPr>
        <p:spPr>
          <a:xfrm>
            <a:off x="1323531" y="2360875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46"/>
          <p:cNvSpPr txBox="1"/>
          <p:nvPr>
            <p:ph idx="4294967295" type="body"/>
          </p:nvPr>
        </p:nvSpPr>
        <p:spPr>
          <a:xfrm>
            <a:off x="1006599" y="3323950"/>
            <a:ext cx="14505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Text 01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 and the smallest one in the Solar System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grpSp>
        <p:nvGrpSpPr>
          <p:cNvPr id="1479" name="Google Shape;1479;p46"/>
          <p:cNvGrpSpPr/>
          <p:nvPr/>
        </p:nvGrpSpPr>
        <p:grpSpPr>
          <a:xfrm>
            <a:off x="1514563" y="2551331"/>
            <a:ext cx="434530" cy="435685"/>
            <a:chOff x="-50523475" y="2316000"/>
            <a:chExt cx="299325" cy="300100"/>
          </a:xfrm>
        </p:grpSpPr>
        <p:sp>
          <p:nvSpPr>
            <p:cNvPr id="1480" name="Google Shape;1480;p4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" name="Google Shape;1482;p46"/>
          <p:cNvGrpSpPr/>
          <p:nvPr/>
        </p:nvGrpSpPr>
        <p:grpSpPr>
          <a:xfrm>
            <a:off x="5300911" y="2550749"/>
            <a:ext cx="435691" cy="436847"/>
            <a:chOff x="-47896750" y="2710600"/>
            <a:chExt cx="300125" cy="300900"/>
          </a:xfrm>
        </p:grpSpPr>
        <p:sp>
          <p:nvSpPr>
            <p:cNvPr id="1483" name="Google Shape;1483;p4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" name="Google Shape;1487;p46"/>
          <p:cNvGrpSpPr/>
          <p:nvPr/>
        </p:nvGrpSpPr>
        <p:grpSpPr>
          <a:xfrm>
            <a:off x="7254981" y="2552408"/>
            <a:ext cx="332766" cy="433544"/>
            <a:chOff x="-45998575" y="2702625"/>
            <a:chExt cx="229225" cy="298625"/>
          </a:xfrm>
        </p:grpSpPr>
        <p:sp>
          <p:nvSpPr>
            <p:cNvPr id="1488" name="Google Shape;1488;p4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46"/>
          <p:cNvGrpSpPr/>
          <p:nvPr/>
        </p:nvGrpSpPr>
        <p:grpSpPr>
          <a:xfrm>
            <a:off x="3468060" y="2547106"/>
            <a:ext cx="314459" cy="444129"/>
            <a:chOff x="-47300587" y="123275"/>
            <a:chExt cx="190975" cy="269725"/>
          </a:xfrm>
        </p:grpSpPr>
        <p:sp>
          <p:nvSpPr>
            <p:cNvPr id="1496" name="Google Shape;1496;p4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FE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1" name="Google Shape;1501;p46"/>
          <p:cNvSpPr/>
          <p:nvPr/>
        </p:nvSpPr>
        <p:spPr>
          <a:xfrm>
            <a:off x="1565481" y="3702691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" name="Google Shape;1502;p46"/>
          <p:cNvSpPr txBox="1"/>
          <p:nvPr>
            <p:ph idx="4294967295" type="body"/>
          </p:nvPr>
        </p:nvSpPr>
        <p:spPr>
          <a:xfrm>
            <a:off x="2749731" y="332395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</a:t>
            </a: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ext 02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</a:t>
            </a:r>
            <a:r>
              <a:rPr lang="es" sz="900">
                <a:solidFill>
                  <a:schemeClr val="lt1"/>
                </a:solidFill>
              </a:rPr>
              <a:t> and is the second planet from the Sun.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</a:t>
            </a:r>
            <a:r>
              <a:rPr lang="es" sz="900">
                <a:solidFill>
                  <a:schemeClr val="lt1"/>
                </a:solidFill>
              </a:rPr>
              <a:t>I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</a:t>
            </a:r>
            <a:r>
              <a:rPr lang="es" sz="900">
                <a:solidFill>
                  <a:schemeClr val="lt1"/>
                </a:solidFill>
              </a:rPr>
              <a:t>’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s terribl</a:t>
            </a:r>
            <a:r>
              <a:rPr lang="es" sz="900">
                <a:solidFill>
                  <a:schemeClr val="lt1"/>
                </a:solidFill>
              </a:rPr>
              <a:t>y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hot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03" name="Google Shape;1503;p46"/>
          <p:cNvSpPr/>
          <p:nvPr/>
        </p:nvSpPr>
        <p:spPr>
          <a:xfrm>
            <a:off x="3458944" y="3702691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" name="Google Shape;1504;p46"/>
          <p:cNvSpPr txBox="1"/>
          <p:nvPr>
            <p:ph idx="4294967295" type="body"/>
          </p:nvPr>
        </p:nvSpPr>
        <p:spPr>
          <a:xfrm>
            <a:off x="4643181" y="332395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</a:t>
            </a: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ext 03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hot. </a:t>
            </a:r>
            <a:r>
              <a:rPr lang="es" sz="900">
                <a:solidFill>
                  <a:schemeClr val="lt1"/>
                </a:solidFill>
              </a:rPr>
              <a:t>The iron oxide dust is what gives the planet its reddish cast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05" name="Google Shape;1505;p46"/>
          <p:cNvSpPr/>
          <p:nvPr/>
        </p:nvSpPr>
        <p:spPr>
          <a:xfrm>
            <a:off x="5352394" y="3702691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6" name="Google Shape;1506;p46"/>
          <p:cNvSpPr txBox="1"/>
          <p:nvPr>
            <p:ph idx="4294967295" type="body"/>
          </p:nvPr>
        </p:nvSpPr>
        <p:spPr>
          <a:xfrm>
            <a:off x="6536631" y="3323950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</a:t>
            </a: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ext 04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Jupiter </a:t>
            </a:r>
            <a:r>
              <a:rPr lang="es" sz="900">
                <a:solidFill>
                  <a:schemeClr val="lt1"/>
                </a:solidFill>
              </a:rPr>
              <a:t>is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the biggest planet in our Solar System</a:t>
            </a:r>
            <a:r>
              <a:rPr lang="es" sz="900">
                <a:solidFill>
                  <a:schemeClr val="lt1"/>
                </a:solidFill>
              </a:rPr>
              <a:t> and the fourth-brightest object in the sky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07" name="Google Shape;1507;p46"/>
          <p:cNvSpPr/>
          <p:nvPr/>
        </p:nvSpPr>
        <p:spPr>
          <a:xfrm>
            <a:off x="7245844" y="3702691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" name="Google Shape;1508;p46"/>
          <p:cNvSpPr txBox="1"/>
          <p:nvPr>
            <p:ph type="title"/>
          </p:nvPr>
        </p:nvSpPr>
        <p:spPr>
          <a:xfrm>
            <a:off x="671100" y="486250"/>
            <a:ext cx="3078300" cy="15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How </a:t>
            </a:r>
            <a:r>
              <a:rPr lang="es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about using </a:t>
            </a:r>
            <a:r>
              <a:rPr lang="es">
                <a:solidFill>
                  <a:schemeClr val="lt1"/>
                </a:solidFill>
              </a:rPr>
              <a:t>icons?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512DA8"/>
        </a:solidFill>
      </p:bgPr>
    </p:bg>
    <p:spTree>
      <p:nvGrpSpPr>
        <p:cNvPr id="1512" name="Shape 1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" name="Google Shape;1513;p47"/>
          <p:cNvSpPr txBox="1"/>
          <p:nvPr>
            <p:ph type="title"/>
          </p:nvPr>
        </p:nvSpPr>
        <p:spPr>
          <a:xfrm>
            <a:off x="707250" y="1959850"/>
            <a:ext cx="77295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6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4</a:t>
            </a:r>
            <a:r>
              <a:rPr lang="es">
                <a:solidFill>
                  <a:schemeClr val="lt1"/>
                </a:solidFill>
              </a:rPr>
              <a:t>,</a:t>
            </a:r>
            <a:r>
              <a:rPr b="1" lang="es" sz="6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498</a:t>
            </a:r>
            <a:r>
              <a:rPr lang="es">
                <a:solidFill>
                  <a:schemeClr val="lt1"/>
                </a:solidFill>
              </a:rPr>
              <a:t>,</a:t>
            </a:r>
            <a:r>
              <a:rPr b="1" lang="es" sz="6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300</a:t>
            </a:r>
            <a:r>
              <a:rPr lang="es">
                <a:solidFill>
                  <a:schemeClr val="lt1"/>
                </a:solidFill>
              </a:rPr>
              <a:t>,</a:t>
            </a:r>
            <a:r>
              <a:rPr b="1" lang="es" sz="60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000</a:t>
            </a:r>
            <a:endParaRPr b="1" sz="60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14" name="Google Shape;1514;p47"/>
          <p:cNvSpPr txBox="1"/>
          <p:nvPr>
            <p:ph idx="1" type="subTitle"/>
          </p:nvPr>
        </p:nvSpPr>
        <p:spPr>
          <a:xfrm>
            <a:off x="1280875" y="27956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chemeClr val="lt1"/>
                </a:solidFill>
              </a:rPr>
              <a:t>Big numbers catch your audience’s attention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518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p48"/>
          <p:cNvSpPr txBox="1"/>
          <p:nvPr>
            <p:ph type="title"/>
          </p:nvPr>
        </p:nvSpPr>
        <p:spPr>
          <a:xfrm>
            <a:off x="-92200" y="669050"/>
            <a:ext cx="52356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lt1"/>
                </a:solidFill>
              </a:rPr>
              <a:t>333,000.00</a:t>
            </a:r>
            <a:endParaRPr sz="3600"/>
          </a:p>
        </p:txBody>
      </p:sp>
      <p:sp>
        <p:nvSpPr>
          <p:cNvPr id="1520" name="Google Shape;1520;p48"/>
          <p:cNvSpPr txBox="1"/>
          <p:nvPr>
            <p:ph idx="1" type="subTitle"/>
          </p:nvPr>
        </p:nvSpPr>
        <p:spPr>
          <a:xfrm>
            <a:off x="-765700" y="13524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</a:rPr>
              <a:t>Earths is the Sun’s mass</a:t>
            </a:r>
            <a:endParaRPr sz="10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" name="Google Shape;1521;p48"/>
          <p:cNvSpPr txBox="1"/>
          <p:nvPr>
            <p:ph idx="2" type="title"/>
          </p:nvPr>
        </p:nvSpPr>
        <p:spPr>
          <a:xfrm>
            <a:off x="-92200" y="1746050"/>
            <a:ext cx="52356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lt1"/>
                </a:solidFill>
              </a:rPr>
              <a:t>24h 37m 23s                   </a:t>
            </a:r>
            <a:endParaRPr/>
          </a:p>
        </p:txBody>
      </p:sp>
      <p:sp>
        <p:nvSpPr>
          <p:cNvPr id="1522" name="Google Shape;1522;p48"/>
          <p:cNvSpPr txBox="1"/>
          <p:nvPr>
            <p:ph idx="3" type="subTitle"/>
          </p:nvPr>
        </p:nvSpPr>
        <p:spPr>
          <a:xfrm>
            <a:off x="-765700" y="24294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</a:rPr>
              <a:t>Is Jupiter’s rotation period</a:t>
            </a:r>
            <a:endParaRPr sz="10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48"/>
          <p:cNvSpPr txBox="1"/>
          <p:nvPr>
            <p:ph idx="4" type="title"/>
          </p:nvPr>
        </p:nvSpPr>
        <p:spPr>
          <a:xfrm>
            <a:off x="-92200" y="2757250"/>
            <a:ext cx="5235600" cy="95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lt1"/>
                </a:solidFill>
              </a:rPr>
              <a:t>386,000 km            </a:t>
            </a:r>
            <a:endParaRPr/>
          </a:p>
        </p:txBody>
      </p:sp>
      <p:sp>
        <p:nvSpPr>
          <p:cNvPr id="1524" name="Google Shape;1524;p48"/>
          <p:cNvSpPr txBox="1"/>
          <p:nvPr>
            <p:ph idx="5" type="subTitle"/>
          </p:nvPr>
        </p:nvSpPr>
        <p:spPr>
          <a:xfrm>
            <a:off x="-765700" y="3440650"/>
            <a:ext cx="6582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lt1"/>
                </a:solidFill>
              </a:rPr>
              <a:t>Is the distance between the Earth and the Moon</a:t>
            </a:r>
            <a:endParaRPr sz="10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" name="Google Shape;1525;p48"/>
          <p:cNvSpPr txBox="1"/>
          <p:nvPr/>
        </p:nvSpPr>
        <p:spPr>
          <a:xfrm>
            <a:off x="-7271850" y="1529197"/>
            <a:ext cx="6912600" cy="40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Earths is the Sun’s mass</a:t>
            </a:r>
            <a:endParaRPr sz="10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26" name="Google Shape;1526;p48"/>
          <p:cNvSpPr txBox="1"/>
          <p:nvPr/>
        </p:nvSpPr>
        <p:spPr>
          <a:xfrm>
            <a:off x="-7271850" y="3549276"/>
            <a:ext cx="7058100" cy="40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Is the distance between the Earth and the Moon</a:t>
            </a:r>
            <a:endParaRPr sz="10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27" name="Google Shape;1527;p48"/>
          <p:cNvSpPr txBox="1"/>
          <p:nvPr/>
        </p:nvSpPr>
        <p:spPr>
          <a:xfrm>
            <a:off x="-7271850" y="2539239"/>
            <a:ext cx="6912600" cy="40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Is Jupiter’s rotation period</a:t>
            </a:r>
            <a:endParaRPr sz="10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49"/>
          <p:cNvSpPr/>
          <p:nvPr/>
        </p:nvSpPr>
        <p:spPr>
          <a:xfrm>
            <a:off x="5792863" y="3220900"/>
            <a:ext cx="564600" cy="564600"/>
          </a:xfrm>
          <a:prstGeom prst="ellipse">
            <a:avLst/>
          </a:prstGeom>
          <a:solidFill>
            <a:srgbClr val="828C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" name="Google Shape;1533;p49"/>
          <p:cNvSpPr/>
          <p:nvPr/>
        </p:nvSpPr>
        <p:spPr>
          <a:xfrm>
            <a:off x="3325888" y="3206125"/>
            <a:ext cx="564600" cy="564600"/>
          </a:xfrm>
          <a:prstGeom prst="ellipse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" name="Google Shape;1534;p49"/>
          <p:cNvSpPr/>
          <p:nvPr/>
        </p:nvSpPr>
        <p:spPr>
          <a:xfrm>
            <a:off x="763663" y="3190100"/>
            <a:ext cx="564600" cy="564600"/>
          </a:xfrm>
          <a:prstGeom prst="ellipse">
            <a:avLst/>
          </a:prstGeom>
          <a:solidFill>
            <a:srgbClr val="FF57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" name="Google Shape;1535;p49"/>
          <p:cNvSpPr/>
          <p:nvPr/>
        </p:nvSpPr>
        <p:spPr>
          <a:xfrm>
            <a:off x="5792863" y="1951000"/>
            <a:ext cx="564600" cy="564600"/>
          </a:xfrm>
          <a:prstGeom prst="ellipse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" name="Google Shape;1536;p49"/>
          <p:cNvSpPr/>
          <p:nvPr/>
        </p:nvSpPr>
        <p:spPr>
          <a:xfrm>
            <a:off x="763663" y="1951000"/>
            <a:ext cx="564600" cy="5646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" name="Google Shape;1537;p49"/>
          <p:cNvSpPr/>
          <p:nvPr/>
        </p:nvSpPr>
        <p:spPr>
          <a:xfrm>
            <a:off x="8028525" y="3674800"/>
            <a:ext cx="1645800" cy="1645800"/>
          </a:xfrm>
          <a:prstGeom prst="ellipse">
            <a:avLst/>
          </a:prstGeom>
          <a:solidFill>
            <a:srgbClr val="FF0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" name="Google Shape;1538;p49"/>
          <p:cNvSpPr/>
          <p:nvPr/>
        </p:nvSpPr>
        <p:spPr>
          <a:xfrm>
            <a:off x="1061275" y="-369300"/>
            <a:ext cx="1645800" cy="1645800"/>
          </a:xfrm>
          <a:prstGeom prst="ellipse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" name="Google Shape;1539;p49"/>
          <p:cNvSpPr txBox="1"/>
          <p:nvPr>
            <p:ph type="title"/>
          </p:nvPr>
        </p:nvSpPr>
        <p:spPr>
          <a:xfrm>
            <a:off x="1263550" y="406625"/>
            <a:ext cx="7295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Reviewing concepts</a:t>
            </a:r>
            <a:r>
              <a:rPr lang="es" sz="3600">
                <a:latin typeface="Montserrat Light"/>
                <a:ea typeface="Montserrat Light"/>
                <a:cs typeface="Montserrat Light"/>
                <a:sym typeface="Montserrat Light"/>
              </a:rPr>
              <a:t> is a good idea</a:t>
            </a:r>
            <a:endParaRPr sz="36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40" name="Google Shape;1540;p49"/>
          <p:cNvSpPr/>
          <p:nvPr/>
        </p:nvSpPr>
        <p:spPr>
          <a:xfrm>
            <a:off x="3325888" y="1951000"/>
            <a:ext cx="564600" cy="564600"/>
          </a:xfrm>
          <a:prstGeom prst="ellipse">
            <a:avLst/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" name="Google Shape;1541;p49"/>
          <p:cNvSpPr txBox="1"/>
          <p:nvPr>
            <p:ph idx="3" type="subTitle"/>
          </p:nvPr>
        </p:nvSpPr>
        <p:spPr>
          <a:xfrm>
            <a:off x="985075" y="33732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M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ercury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42" name="Google Shape;1542;p49"/>
          <p:cNvSpPr txBox="1"/>
          <p:nvPr>
            <p:ph idx="4" type="subTitle"/>
          </p:nvPr>
        </p:nvSpPr>
        <p:spPr>
          <a:xfrm>
            <a:off x="985075" y="3826600"/>
            <a:ext cx="2189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it’s terribl</a:t>
            </a:r>
            <a:r>
              <a:rPr lang="es" sz="1000"/>
              <a:t>y</a:t>
            </a: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hot, even hotter than Mercury</a:t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43" name="Google Shape;1543;p49"/>
          <p:cNvSpPr txBox="1"/>
          <p:nvPr>
            <p:ph idx="5" type="subTitle"/>
          </p:nvPr>
        </p:nvSpPr>
        <p:spPr>
          <a:xfrm>
            <a:off x="3546018" y="20609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J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upiter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44" name="Google Shape;1544;p49"/>
          <p:cNvSpPr txBox="1"/>
          <p:nvPr>
            <p:ph idx="6" type="subTitle"/>
          </p:nvPr>
        </p:nvSpPr>
        <p:spPr>
          <a:xfrm>
            <a:off x="3546026" y="2514300"/>
            <a:ext cx="2189400" cy="5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Montserrat Light"/>
                <a:ea typeface="Montserrat Light"/>
                <a:cs typeface="Montserrat Light"/>
                <a:sym typeface="Montserrat Light"/>
              </a:rPr>
              <a:t>It’s </a:t>
            </a:r>
            <a:r>
              <a:rPr lang="es" sz="1000"/>
              <a:t>a gas giant and the fourth-brightest object in the sky</a:t>
            </a:r>
            <a:endParaRPr sz="1000"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45" name="Google Shape;1545;p49"/>
          <p:cNvSpPr txBox="1"/>
          <p:nvPr>
            <p:ph idx="7" type="subTitle"/>
          </p:nvPr>
        </p:nvSpPr>
        <p:spPr>
          <a:xfrm>
            <a:off x="3546018" y="33732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S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aturn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46" name="Google Shape;1546;p49"/>
          <p:cNvSpPr txBox="1"/>
          <p:nvPr>
            <p:ph idx="8" type="subTitle"/>
          </p:nvPr>
        </p:nvSpPr>
        <p:spPr>
          <a:xfrm>
            <a:off x="3546026" y="3826600"/>
            <a:ext cx="2189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Yes, this is the ringed one. It’s a gas giant, composed mostly </a:t>
            </a:r>
            <a:r>
              <a:rPr lang="es" sz="1000"/>
              <a:t>of </a:t>
            </a: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hydrogen and helium</a:t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47" name="Google Shape;1547;p49"/>
          <p:cNvSpPr txBox="1"/>
          <p:nvPr>
            <p:ph idx="9" type="subTitle"/>
          </p:nvPr>
        </p:nvSpPr>
        <p:spPr>
          <a:xfrm>
            <a:off x="6004418" y="20609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N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eptune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48" name="Google Shape;1548;p49"/>
          <p:cNvSpPr txBox="1"/>
          <p:nvPr>
            <p:ph idx="13" type="subTitle"/>
          </p:nvPr>
        </p:nvSpPr>
        <p:spPr>
          <a:xfrm>
            <a:off x="6004425" y="2514300"/>
            <a:ext cx="2189400" cy="5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It’</a:t>
            </a: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s the f</a:t>
            </a:r>
            <a:r>
              <a:rPr lang="es" sz="1000"/>
              <a:t>a</a:t>
            </a: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rthest planet </a:t>
            </a:r>
            <a:r>
              <a:rPr lang="es" sz="1000"/>
              <a:t>from the Sun and the fourth-largest in our Solar System</a:t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49" name="Google Shape;1549;p49"/>
          <p:cNvSpPr txBox="1"/>
          <p:nvPr>
            <p:ph idx="14" type="subTitle"/>
          </p:nvPr>
        </p:nvSpPr>
        <p:spPr>
          <a:xfrm>
            <a:off x="6004418" y="33732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M</a:t>
            </a: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ars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50" name="Google Shape;1550;p49"/>
          <p:cNvSpPr txBox="1"/>
          <p:nvPr>
            <p:ph idx="15" type="subTitle"/>
          </p:nvPr>
        </p:nvSpPr>
        <p:spPr>
          <a:xfrm>
            <a:off x="6004425" y="3826600"/>
            <a:ext cx="2189400" cy="7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hot. The planet is full of iron oxide dust</a:t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51" name="Google Shape;1551;p49"/>
          <p:cNvSpPr txBox="1"/>
          <p:nvPr>
            <p:ph idx="1" type="subTitle"/>
          </p:nvPr>
        </p:nvSpPr>
        <p:spPr>
          <a:xfrm>
            <a:off x="985075" y="2060993"/>
            <a:ext cx="28233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552" name="Google Shape;1552;p49"/>
          <p:cNvSpPr txBox="1"/>
          <p:nvPr>
            <p:ph idx="2" type="subTitle"/>
          </p:nvPr>
        </p:nvSpPr>
        <p:spPr>
          <a:xfrm>
            <a:off x="985075" y="2514300"/>
            <a:ext cx="2189400" cy="5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is only a bit larger than our Moon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E9900"/>
        </a:solidFill>
      </p:bgPr>
    </p:bg>
    <p:spTree>
      <p:nvGrpSpPr>
        <p:cNvPr id="1556" name="Shape 1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7" name="Google Shape;1557;p50"/>
          <p:cNvGrpSpPr/>
          <p:nvPr/>
        </p:nvGrpSpPr>
        <p:grpSpPr>
          <a:xfrm>
            <a:off x="3590850" y="995400"/>
            <a:ext cx="1943100" cy="3152700"/>
            <a:chOff x="3590850" y="995400"/>
            <a:chExt cx="1943100" cy="3152700"/>
          </a:xfrm>
        </p:grpSpPr>
        <p:sp>
          <p:nvSpPr>
            <p:cNvPr id="1558" name="Google Shape;1558;p50"/>
            <p:cNvSpPr/>
            <p:nvPr/>
          </p:nvSpPr>
          <p:spPr>
            <a:xfrm>
              <a:off x="3595656" y="995400"/>
              <a:ext cx="1933500" cy="315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271463" rotWithShape="0" algn="bl" dir="3840000" dist="762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0"/>
            <p:cNvSpPr/>
            <p:nvPr/>
          </p:nvSpPr>
          <p:spPr>
            <a:xfrm rot="5400000">
              <a:off x="3590850" y="995400"/>
              <a:ext cx="1943100" cy="1943100"/>
            </a:xfrm>
            <a:prstGeom prst="flowChartDelay">
              <a:avLst/>
            </a:prstGeom>
            <a:solidFill>
              <a:srgbClr val="FF0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" name="Google Shape;1560;p50"/>
          <p:cNvGrpSpPr/>
          <p:nvPr/>
        </p:nvGrpSpPr>
        <p:grpSpPr>
          <a:xfrm>
            <a:off x="6152350" y="995400"/>
            <a:ext cx="1943100" cy="3152700"/>
            <a:chOff x="6152350" y="995400"/>
            <a:chExt cx="1943100" cy="3152700"/>
          </a:xfrm>
        </p:grpSpPr>
        <p:sp>
          <p:nvSpPr>
            <p:cNvPr id="1561" name="Google Shape;1561;p50"/>
            <p:cNvSpPr/>
            <p:nvPr/>
          </p:nvSpPr>
          <p:spPr>
            <a:xfrm>
              <a:off x="6157144" y="995400"/>
              <a:ext cx="1933500" cy="315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271463" rotWithShape="0" algn="bl" dir="3840000" dist="762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0"/>
            <p:cNvSpPr/>
            <p:nvPr/>
          </p:nvSpPr>
          <p:spPr>
            <a:xfrm rot="5400000">
              <a:off x="6152350" y="995400"/>
              <a:ext cx="1943100" cy="1943100"/>
            </a:xfrm>
            <a:prstGeom prst="flowChartDelay">
              <a:avLst/>
            </a:pr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" name="Google Shape;1563;p50"/>
          <p:cNvGrpSpPr/>
          <p:nvPr/>
        </p:nvGrpSpPr>
        <p:grpSpPr>
          <a:xfrm>
            <a:off x="1047750" y="995400"/>
            <a:ext cx="1943100" cy="3152700"/>
            <a:chOff x="1047750" y="995400"/>
            <a:chExt cx="1943100" cy="3152700"/>
          </a:xfrm>
        </p:grpSpPr>
        <p:sp>
          <p:nvSpPr>
            <p:cNvPr id="1564" name="Google Shape;1564;p50"/>
            <p:cNvSpPr/>
            <p:nvPr/>
          </p:nvSpPr>
          <p:spPr>
            <a:xfrm>
              <a:off x="1053356" y="995400"/>
              <a:ext cx="1933500" cy="315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271463" rotWithShape="0" algn="bl" dir="3840000" dist="762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0"/>
            <p:cNvSpPr/>
            <p:nvPr/>
          </p:nvSpPr>
          <p:spPr>
            <a:xfrm rot="5400000">
              <a:off x="1047750" y="995400"/>
              <a:ext cx="1943100" cy="1943100"/>
            </a:xfrm>
            <a:prstGeom prst="flowChartDelay">
              <a:avLst/>
            </a:prstGeom>
            <a:solidFill>
              <a:srgbClr val="FF57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6" name="Google Shape;1566;p50"/>
          <p:cNvSpPr txBox="1"/>
          <p:nvPr>
            <p:ph idx="4294967295" type="body"/>
          </p:nvPr>
        </p:nvSpPr>
        <p:spPr>
          <a:xfrm>
            <a:off x="3696450" y="3433726"/>
            <a:ext cx="1751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</a:rPr>
              <a:t>Jupiter is </a:t>
            </a: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gas giant and the biggest planet in our Solar System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67" name="Google Shape;1567;p50"/>
          <p:cNvSpPr txBox="1"/>
          <p:nvPr>
            <p:ph idx="4294967295" type="body"/>
          </p:nvPr>
        </p:nvSpPr>
        <p:spPr>
          <a:xfrm>
            <a:off x="1139025" y="3392101"/>
            <a:ext cx="1751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place, not hot. It</a:t>
            </a:r>
            <a:r>
              <a:rPr lang="es" sz="900">
                <a:solidFill>
                  <a:srgbClr val="223947"/>
                </a:solidFill>
              </a:rPr>
              <a:t>’s full of iron oxide dust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68" name="Google Shape;1568;p50"/>
          <p:cNvSpPr txBox="1"/>
          <p:nvPr>
            <p:ph idx="4294967295" type="body"/>
          </p:nvPr>
        </p:nvSpPr>
        <p:spPr>
          <a:xfrm>
            <a:off x="6234663" y="3433726"/>
            <a:ext cx="1751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Yes, </a:t>
            </a:r>
            <a:r>
              <a:rPr lang="es" sz="900">
                <a:solidFill>
                  <a:srgbClr val="223947"/>
                </a:solidFill>
              </a:rPr>
              <a:t>Saturn</a:t>
            </a:r>
            <a:r>
              <a:rPr lang="es" sz="9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is the ringed one. It’s </a:t>
            </a:r>
            <a:r>
              <a:rPr lang="es" sz="900">
                <a:solidFill>
                  <a:srgbClr val="223947"/>
                </a:solidFill>
              </a:rPr>
              <a:t>composed mostly of hydrogen and helium</a:t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69" name="Google Shape;1569;p50"/>
          <p:cNvSpPr txBox="1"/>
          <p:nvPr>
            <p:ph idx="4294967295" type="body"/>
          </p:nvPr>
        </p:nvSpPr>
        <p:spPr>
          <a:xfrm>
            <a:off x="1309249" y="1233529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$10</a:t>
            </a:r>
            <a:endParaRPr b="1" sz="36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70" name="Google Shape;1570;p50"/>
          <p:cNvSpPr txBox="1"/>
          <p:nvPr>
            <p:ph idx="4294967295" type="body"/>
          </p:nvPr>
        </p:nvSpPr>
        <p:spPr>
          <a:xfrm>
            <a:off x="1303724" y="1687129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per month</a:t>
            </a:r>
            <a:endParaRPr sz="14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71" name="Google Shape;1571;p50"/>
          <p:cNvSpPr txBox="1"/>
          <p:nvPr>
            <p:ph idx="4294967295" type="body"/>
          </p:nvPr>
        </p:nvSpPr>
        <p:spPr>
          <a:xfrm>
            <a:off x="3861511" y="1233529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$25</a:t>
            </a:r>
            <a:endParaRPr b="1" sz="36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72" name="Google Shape;1572;p50"/>
          <p:cNvSpPr txBox="1"/>
          <p:nvPr>
            <p:ph idx="4294967295" type="body"/>
          </p:nvPr>
        </p:nvSpPr>
        <p:spPr>
          <a:xfrm>
            <a:off x="3855986" y="1687129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per month</a:t>
            </a:r>
            <a:endParaRPr sz="14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73" name="Google Shape;1573;p50"/>
          <p:cNvSpPr txBox="1"/>
          <p:nvPr>
            <p:ph idx="4294967295" type="body"/>
          </p:nvPr>
        </p:nvSpPr>
        <p:spPr>
          <a:xfrm>
            <a:off x="6399374" y="1233529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$50</a:t>
            </a:r>
            <a:endParaRPr b="1" sz="3600">
              <a:solidFill>
                <a:srgbClr val="2239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574" name="Google Shape;1574;p50"/>
          <p:cNvSpPr txBox="1"/>
          <p:nvPr>
            <p:ph idx="4294967295" type="body"/>
          </p:nvPr>
        </p:nvSpPr>
        <p:spPr>
          <a:xfrm>
            <a:off x="6393849" y="1687129"/>
            <a:ext cx="14217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23947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per month</a:t>
            </a:r>
            <a:endParaRPr sz="14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75" name="Google Shape;1575;p50"/>
          <p:cNvSpPr/>
          <p:nvPr/>
        </p:nvSpPr>
        <p:spPr>
          <a:xfrm rot="10800000">
            <a:off x="4209950" y="1996050"/>
            <a:ext cx="728100" cy="728100"/>
          </a:xfrm>
          <a:prstGeom prst="mathMultiply">
            <a:avLst>
              <a:gd fmla="val 18967" name="adj1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" name="Google Shape;1576;p50"/>
          <p:cNvSpPr/>
          <p:nvPr/>
        </p:nvSpPr>
        <p:spPr>
          <a:xfrm rot="10800000">
            <a:off x="6759850" y="1996050"/>
            <a:ext cx="728100" cy="728100"/>
          </a:xfrm>
          <a:prstGeom prst="mathMultiply">
            <a:avLst>
              <a:gd fmla="val 18967" name="adj1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" name="Google Shape;1577;p50"/>
          <p:cNvSpPr/>
          <p:nvPr/>
        </p:nvSpPr>
        <p:spPr>
          <a:xfrm rot="10800000">
            <a:off x="1636850" y="1996050"/>
            <a:ext cx="728100" cy="728100"/>
          </a:xfrm>
          <a:prstGeom prst="mathMultiply">
            <a:avLst>
              <a:gd fmla="val 18967" name="adj1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" name="Google Shape;1578;p50"/>
          <p:cNvSpPr txBox="1"/>
          <p:nvPr>
            <p:ph idx="4294967295" type="body"/>
          </p:nvPr>
        </p:nvSpPr>
        <p:spPr>
          <a:xfrm>
            <a:off x="3696455" y="2931746"/>
            <a:ext cx="17511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Plan 02</a:t>
            </a:r>
            <a:endParaRPr sz="900">
              <a:solidFill>
                <a:srgbClr val="22394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79" name="Google Shape;1579;p50"/>
          <p:cNvSpPr txBox="1"/>
          <p:nvPr>
            <p:ph idx="4294967295" type="body"/>
          </p:nvPr>
        </p:nvSpPr>
        <p:spPr>
          <a:xfrm>
            <a:off x="1139025" y="2931746"/>
            <a:ext cx="17511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Plan 01</a:t>
            </a:r>
            <a:endParaRPr sz="900">
              <a:solidFill>
                <a:srgbClr val="223947"/>
              </a:solidFill>
            </a:endParaRPr>
          </a:p>
        </p:txBody>
      </p:sp>
      <p:sp>
        <p:nvSpPr>
          <p:cNvPr id="1580" name="Google Shape;1580;p50"/>
          <p:cNvSpPr txBox="1"/>
          <p:nvPr>
            <p:ph idx="4294967295" type="body"/>
          </p:nvPr>
        </p:nvSpPr>
        <p:spPr>
          <a:xfrm>
            <a:off x="6234672" y="2931746"/>
            <a:ext cx="1751100" cy="45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223947"/>
                </a:solidFill>
                <a:latin typeface="Montserrat"/>
                <a:ea typeface="Montserrat"/>
                <a:cs typeface="Montserrat"/>
                <a:sym typeface="Montserrat"/>
              </a:rPr>
              <a:t>Plan 03</a:t>
            </a:r>
            <a:endParaRPr sz="900">
              <a:solidFill>
                <a:srgbClr val="22394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223947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84" name="Shape 1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Google Shape;1585;p51"/>
          <p:cNvSpPr txBox="1"/>
          <p:nvPr>
            <p:ph idx="1" type="subTitle"/>
          </p:nvPr>
        </p:nvSpPr>
        <p:spPr>
          <a:xfrm>
            <a:off x="911125" y="2774325"/>
            <a:ext cx="2738100" cy="189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213744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It could be the part of the presentation where you can </a:t>
            </a:r>
            <a:r>
              <a:rPr lang="es">
                <a:solidFill>
                  <a:srgbClr val="213744"/>
                </a:solidFill>
              </a:rPr>
              <a:t>talk a bit </a:t>
            </a:r>
            <a:r>
              <a:rPr lang="es" sz="1200">
                <a:solidFill>
                  <a:srgbClr val="213744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more about your company and your </a:t>
            </a:r>
            <a:r>
              <a:rPr lang="es">
                <a:solidFill>
                  <a:srgbClr val="213744"/>
                </a:solidFill>
              </a:rPr>
              <a:t>main goals</a:t>
            </a:r>
            <a:endParaRPr sz="1200">
              <a:solidFill>
                <a:srgbClr val="213744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586" name="Google Shape;1586;p51"/>
          <p:cNvSpPr txBox="1"/>
          <p:nvPr>
            <p:ph type="title"/>
          </p:nvPr>
        </p:nvSpPr>
        <p:spPr>
          <a:xfrm>
            <a:off x="227350" y="1024000"/>
            <a:ext cx="4106100" cy="101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Montserrat ExtraBold"/>
                <a:ea typeface="Montserrat ExtraBold"/>
                <a:cs typeface="Montserrat ExtraBold"/>
                <a:sym typeface="Montserrat ExtraBold"/>
              </a:rPr>
              <a:t>O</a:t>
            </a:r>
            <a:r>
              <a:rPr lang="es" sz="3600">
                <a:latin typeface="Montserrat ExtraBold"/>
                <a:ea typeface="Montserrat ExtraBold"/>
                <a:cs typeface="Montserrat ExtraBold"/>
                <a:sym typeface="Montserrat ExtraBold"/>
              </a:rPr>
              <a:t>ur</a:t>
            </a:r>
            <a:endParaRPr sz="3600"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latin typeface="Montserrat ExtraBold"/>
                <a:ea typeface="Montserrat ExtraBold"/>
                <a:cs typeface="Montserrat ExtraBold"/>
                <a:sym typeface="Montserrat ExtraBold"/>
              </a:rPr>
              <a:t>philosophy!</a:t>
            </a:r>
            <a:endParaRPr sz="3600"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1587" name="Google Shape;1587;p51"/>
          <p:cNvSpPr txBox="1"/>
          <p:nvPr>
            <p:ph idx="2" type="subTitle"/>
          </p:nvPr>
        </p:nvSpPr>
        <p:spPr>
          <a:xfrm>
            <a:off x="6187850" y="1024950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Research</a:t>
            </a:r>
            <a:endParaRPr/>
          </a:p>
        </p:txBody>
      </p:sp>
      <p:sp>
        <p:nvSpPr>
          <p:cNvPr id="1588" name="Google Shape;1588;p51"/>
          <p:cNvSpPr txBox="1"/>
          <p:nvPr>
            <p:ph idx="3" type="subTitle"/>
          </p:nvPr>
        </p:nvSpPr>
        <p:spPr>
          <a:xfrm>
            <a:off x="6187850" y="1312150"/>
            <a:ext cx="23961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</a:rPr>
              <a:t>Saturn i</a:t>
            </a:r>
            <a:r>
              <a:rPr lang="es" sz="900">
                <a:solidFill>
                  <a:schemeClr val="lt1"/>
                </a:solidFill>
              </a:rPr>
              <a:t>s a gas giant, composed mostly of hydrogen and helium</a:t>
            </a:r>
            <a:endParaRPr/>
          </a:p>
        </p:txBody>
      </p:sp>
      <p:sp>
        <p:nvSpPr>
          <p:cNvPr id="1589" name="Google Shape;1589;p51"/>
          <p:cNvSpPr txBox="1"/>
          <p:nvPr>
            <p:ph idx="4" type="subTitle"/>
          </p:nvPr>
        </p:nvSpPr>
        <p:spPr>
          <a:xfrm>
            <a:off x="6187850" y="1837650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Explore</a:t>
            </a:r>
            <a:endParaRPr/>
          </a:p>
        </p:txBody>
      </p:sp>
      <p:sp>
        <p:nvSpPr>
          <p:cNvPr id="1590" name="Google Shape;1590;p51"/>
          <p:cNvSpPr txBox="1"/>
          <p:nvPr>
            <p:ph idx="5" type="subTitle"/>
          </p:nvPr>
        </p:nvSpPr>
        <p:spPr>
          <a:xfrm>
            <a:off x="6187850" y="2124850"/>
            <a:ext cx="23961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</a:rPr>
              <a:t>Despite being red, Mars is a cold place, not hot</a:t>
            </a:r>
            <a:endParaRPr/>
          </a:p>
        </p:txBody>
      </p:sp>
      <p:sp>
        <p:nvSpPr>
          <p:cNvPr id="1591" name="Google Shape;1591;p51"/>
          <p:cNvSpPr txBox="1"/>
          <p:nvPr>
            <p:ph idx="6" type="subTitle"/>
          </p:nvPr>
        </p:nvSpPr>
        <p:spPr>
          <a:xfrm>
            <a:off x="6187850" y="2650325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Project</a:t>
            </a:r>
            <a:endParaRPr/>
          </a:p>
        </p:txBody>
      </p:sp>
      <p:sp>
        <p:nvSpPr>
          <p:cNvPr id="1592" name="Google Shape;1592;p51"/>
          <p:cNvSpPr txBox="1"/>
          <p:nvPr>
            <p:ph idx="7" type="subTitle"/>
          </p:nvPr>
        </p:nvSpPr>
        <p:spPr>
          <a:xfrm>
            <a:off x="6187850" y="2937525"/>
            <a:ext cx="23961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</a:rPr>
              <a:t>Mercury is the closest planet to the Sun</a:t>
            </a:r>
            <a:endParaRPr/>
          </a:p>
        </p:txBody>
      </p:sp>
      <p:sp>
        <p:nvSpPr>
          <p:cNvPr id="1593" name="Google Shape;1593;p51"/>
          <p:cNvSpPr txBox="1"/>
          <p:nvPr>
            <p:ph idx="8" type="subTitle"/>
          </p:nvPr>
        </p:nvSpPr>
        <p:spPr>
          <a:xfrm>
            <a:off x="6187850" y="3463025"/>
            <a:ext cx="27381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Objective</a:t>
            </a:r>
            <a:endParaRPr/>
          </a:p>
        </p:txBody>
      </p:sp>
      <p:sp>
        <p:nvSpPr>
          <p:cNvPr id="1594" name="Google Shape;1594;p51"/>
          <p:cNvSpPr txBox="1"/>
          <p:nvPr>
            <p:ph idx="9" type="subTitle"/>
          </p:nvPr>
        </p:nvSpPr>
        <p:spPr>
          <a:xfrm>
            <a:off x="6187850" y="3750225"/>
            <a:ext cx="2396100" cy="3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</a:rPr>
              <a:t>Neptune is the farthest planet from the Sun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006A"/>
        </a:solidFill>
      </p:bgPr>
    </p:bg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p52"/>
          <p:cNvSpPr txBox="1"/>
          <p:nvPr>
            <p:ph type="title"/>
          </p:nvPr>
        </p:nvSpPr>
        <p:spPr>
          <a:xfrm>
            <a:off x="5057600" y="2915775"/>
            <a:ext cx="27702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600">
                <a:latin typeface="Montserrat"/>
                <a:ea typeface="Montserrat"/>
                <a:cs typeface="Montserrat"/>
                <a:sym typeface="Montserrat"/>
              </a:rPr>
              <a:t>Meet our</a:t>
            </a:r>
            <a:r>
              <a:rPr lang="es"/>
              <a:t> </a:t>
            </a: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team</a:t>
            </a:r>
            <a:endParaRPr b="1" sz="36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600" name="Google Shape;1600;p52"/>
          <p:cNvSpPr txBox="1"/>
          <p:nvPr>
            <p:ph idx="4294967295" type="subTitle"/>
          </p:nvPr>
        </p:nvSpPr>
        <p:spPr>
          <a:xfrm>
            <a:off x="5057750" y="3557884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You can introduce the awesome people behind your project</a:t>
            </a:r>
            <a:endParaRPr sz="12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601" name="Google Shape;1601;p52"/>
          <p:cNvSpPr/>
          <p:nvPr/>
        </p:nvSpPr>
        <p:spPr>
          <a:xfrm>
            <a:off x="776569" y="2644994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52"/>
          <p:cNvSpPr/>
          <p:nvPr/>
        </p:nvSpPr>
        <p:spPr>
          <a:xfrm>
            <a:off x="2670019" y="2644994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" name="Google Shape;1603;p52"/>
          <p:cNvSpPr/>
          <p:nvPr/>
        </p:nvSpPr>
        <p:spPr>
          <a:xfrm>
            <a:off x="2670019" y="445231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" name="Google Shape;1604;p52"/>
          <p:cNvSpPr/>
          <p:nvPr/>
        </p:nvSpPr>
        <p:spPr>
          <a:xfrm>
            <a:off x="776556" y="445231"/>
            <a:ext cx="816600" cy="8166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52"/>
          <p:cNvSpPr txBox="1"/>
          <p:nvPr>
            <p:ph idx="4294967295" type="body"/>
          </p:nvPr>
        </p:nvSpPr>
        <p:spPr>
          <a:xfrm>
            <a:off x="309294" y="1408306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Member 1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</a:rPr>
              <a:t>Here you could talk a bit about this person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606" name="Google Shape;1606;p52"/>
          <p:cNvSpPr/>
          <p:nvPr/>
        </p:nvSpPr>
        <p:spPr>
          <a:xfrm>
            <a:off x="1018506" y="1787047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" name="Google Shape;1607;p52"/>
          <p:cNvSpPr txBox="1"/>
          <p:nvPr>
            <p:ph idx="4294967295" type="body"/>
          </p:nvPr>
        </p:nvSpPr>
        <p:spPr>
          <a:xfrm>
            <a:off x="2202756" y="1408306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Member 2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</a:rPr>
              <a:t>Here you could talk a bit about this person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608" name="Google Shape;1608;p52"/>
          <p:cNvSpPr/>
          <p:nvPr/>
        </p:nvSpPr>
        <p:spPr>
          <a:xfrm>
            <a:off x="2911969" y="1787047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52"/>
          <p:cNvSpPr txBox="1"/>
          <p:nvPr>
            <p:ph idx="4294967295" type="body"/>
          </p:nvPr>
        </p:nvSpPr>
        <p:spPr>
          <a:xfrm>
            <a:off x="309306" y="3608069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Member </a:t>
            </a: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3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</a:rPr>
              <a:t>Here you could talk a bit about this person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610" name="Google Shape;1610;p52"/>
          <p:cNvSpPr/>
          <p:nvPr/>
        </p:nvSpPr>
        <p:spPr>
          <a:xfrm>
            <a:off x="1018519" y="3986810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52"/>
          <p:cNvSpPr txBox="1"/>
          <p:nvPr>
            <p:ph idx="4294967295" type="body"/>
          </p:nvPr>
        </p:nvSpPr>
        <p:spPr>
          <a:xfrm>
            <a:off x="2202756" y="3608069"/>
            <a:ext cx="1751100" cy="109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Member 4</a:t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>
                <a:solidFill>
                  <a:schemeClr val="lt1"/>
                </a:solidFill>
              </a:rPr>
            </a:br>
            <a:r>
              <a:rPr lang="es" sz="900">
                <a:solidFill>
                  <a:schemeClr val="lt1"/>
                </a:solidFill>
              </a:rPr>
              <a:t>Here you could talk a bit about this person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612" name="Google Shape;1612;p52"/>
          <p:cNvSpPr/>
          <p:nvPr/>
        </p:nvSpPr>
        <p:spPr>
          <a:xfrm>
            <a:off x="2911969" y="3986810"/>
            <a:ext cx="332700" cy="332700"/>
          </a:xfrm>
          <a:prstGeom prst="mathMultiply">
            <a:avLst>
              <a:gd fmla="val 18967" name="adj1"/>
            </a:avLst>
          </a:prstGeom>
          <a:solidFill>
            <a:srgbClr val="981F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3" name="Google Shape;1613;p52"/>
          <p:cNvGrpSpPr/>
          <p:nvPr/>
        </p:nvGrpSpPr>
        <p:grpSpPr>
          <a:xfrm>
            <a:off x="995629" y="639251"/>
            <a:ext cx="378444" cy="428554"/>
            <a:chOff x="-57950750" y="2296300"/>
            <a:chExt cx="279625" cy="316650"/>
          </a:xfrm>
        </p:grpSpPr>
        <p:sp>
          <p:nvSpPr>
            <p:cNvPr id="1614" name="Google Shape;1614;p5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" name="Google Shape;1618;p52"/>
          <p:cNvGrpSpPr/>
          <p:nvPr/>
        </p:nvGrpSpPr>
        <p:grpSpPr>
          <a:xfrm>
            <a:off x="2861370" y="638181"/>
            <a:ext cx="433900" cy="430686"/>
            <a:chOff x="-56012425" y="1903275"/>
            <a:chExt cx="320600" cy="318225"/>
          </a:xfrm>
        </p:grpSpPr>
        <p:sp>
          <p:nvSpPr>
            <p:cNvPr id="1619" name="Google Shape;1619;p52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2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" name="Google Shape;1621;p52"/>
          <p:cNvGrpSpPr/>
          <p:nvPr/>
        </p:nvGrpSpPr>
        <p:grpSpPr>
          <a:xfrm>
            <a:off x="2862982" y="2839019"/>
            <a:ext cx="430686" cy="428554"/>
            <a:chOff x="-55225575" y="1903275"/>
            <a:chExt cx="318225" cy="316650"/>
          </a:xfrm>
        </p:grpSpPr>
        <p:sp>
          <p:nvSpPr>
            <p:cNvPr id="1622" name="Google Shape;1622;p52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2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2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2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2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" name="Google Shape;1627;p52"/>
          <p:cNvGrpSpPr/>
          <p:nvPr/>
        </p:nvGrpSpPr>
        <p:grpSpPr>
          <a:xfrm>
            <a:off x="994575" y="2837366"/>
            <a:ext cx="380599" cy="431841"/>
            <a:chOff x="1044400" y="2917425"/>
            <a:chExt cx="248125" cy="281550"/>
          </a:xfrm>
        </p:grpSpPr>
        <p:sp>
          <p:nvSpPr>
            <p:cNvPr id="1628" name="Google Shape;1628;p52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2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2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2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2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</p:sp>
        <p:sp>
          <p:nvSpPr>
            <p:cNvPr id="1633" name="Google Shape;1633;p52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981FAC"/>
            </a:solidFill>
            <a:ln>
              <a:noFill/>
            </a:ln>
          </p:spPr>
        </p:sp>
        <p:sp>
          <p:nvSpPr>
            <p:cNvPr id="1634" name="Google Shape;1634;p52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981FAC"/>
            </a:solidFill>
            <a:ln>
              <a:noFill/>
            </a:ln>
          </p:spPr>
        </p:sp>
        <p:sp>
          <p:nvSpPr>
            <p:cNvPr id="1635" name="Google Shape;1635;p52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2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981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40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p53"/>
          <p:cNvSpPr/>
          <p:nvPr/>
        </p:nvSpPr>
        <p:spPr>
          <a:xfrm rot="10800000">
            <a:off x="4472100" y="0"/>
            <a:ext cx="4671900" cy="5161200"/>
          </a:xfrm>
          <a:prstGeom prst="flowChartDelay">
            <a:avLst/>
          </a:prstGeom>
          <a:solidFill>
            <a:srgbClr val="448A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" name="Google Shape;1642;p53"/>
          <p:cNvSpPr/>
          <p:nvPr/>
        </p:nvSpPr>
        <p:spPr>
          <a:xfrm>
            <a:off x="7531050" y="4130850"/>
            <a:ext cx="1291800" cy="1291800"/>
          </a:xfrm>
          <a:prstGeom prst="ellipse">
            <a:avLst/>
          </a:prstGeom>
          <a:solidFill>
            <a:srgbClr val="512D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" name="Google Shape;1643;p53"/>
          <p:cNvSpPr/>
          <p:nvPr/>
        </p:nvSpPr>
        <p:spPr>
          <a:xfrm rot="-1949464">
            <a:off x="7836180" y="559315"/>
            <a:ext cx="1658140" cy="1658140"/>
          </a:xfrm>
          <a:prstGeom prst="rect">
            <a:avLst/>
          </a:prstGeom>
          <a:noFill/>
          <a:ln cap="flat" cmpd="sng" w="228600">
            <a:solidFill>
              <a:srgbClr val="FE99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44" name="Google Shape;1644;p53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0262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45" name="Google Shape;1645;p53"/>
          <p:cNvGrpSpPr/>
          <p:nvPr/>
        </p:nvGrpSpPr>
        <p:grpSpPr>
          <a:xfrm>
            <a:off x="1063025" y="936198"/>
            <a:ext cx="4317462" cy="3283889"/>
            <a:chOff x="3422350" y="731675"/>
            <a:chExt cx="4831537" cy="3674898"/>
          </a:xfrm>
        </p:grpSpPr>
        <p:sp>
          <p:nvSpPr>
            <p:cNvPr id="1646" name="Google Shape;1646;p53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3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648" name="Google Shape;1648;p53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649" name="Google Shape;1649;p53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3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3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3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3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3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3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3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3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3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3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3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3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3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3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3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3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3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3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3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9" name="Google Shape;1669;p53"/>
          <p:cNvSpPr txBox="1"/>
          <p:nvPr>
            <p:ph idx="1" type="subTitle"/>
          </p:nvPr>
        </p:nvSpPr>
        <p:spPr>
          <a:xfrm>
            <a:off x="5608400" y="1139225"/>
            <a:ext cx="1677600" cy="13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1670" name="Google Shape;1670;p53"/>
          <p:cNvSpPr txBox="1"/>
          <p:nvPr>
            <p:ph idx="2" type="subTitle"/>
          </p:nvPr>
        </p:nvSpPr>
        <p:spPr>
          <a:xfrm>
            <a:off x="5608399" y="2563425"/>
            <a:ext cx="2738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674" name="Shape 1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" name="Google Shape;1675;p54"/>
          <p:cNvSpPr txBox="1"/>
          <p:nvPr>
            <p:ph type="title"/>
          </p:nvPr>
        </p:nvSpPr>
        <p:spPr>
          <a:xfrm>
            <a:off x="4835075" y="779825"/>
            <a:ext cx="4106100" cy="10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Mobile </a:t>
            </a:r>
            <a:endParaRPr b="1" sz="3600"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latin typeface="Montserrat"/>
                <a:ea typeface="Montserrat"/>
                <a:cs typeface="Montserrat"/>
                <a:sym typeface="Montserrat"/>
              </a:rPr>
              <a:t>web</a:t>
            </a:r>
            <a:endParaRPr b="1" sz="36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676" name="Google Shape;1676;p54"/>
          <p:cNvSpPr/>
          <p:nvPr/>
        </p:nvSpPr>
        <p:spPr>
          <a:xfrm>
            <a:off x="6299150" y="1967550"/>
            <a:ext cx="1208400" cy="1208400"/>
          </a:xfrm>
          <a:prstGeom prst="mathMultiply">
            <a:avLst>
              <a:gd fmla="val 18967" name="adj1"/>
            </a:avLst>
          </a:prstGeom>
          <a:solidFill>
            <a:srgbClr val="FF980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7" name="Google Shape;1677;p54"/>
          <p:cNvGrpSpPr/>
          <p:nvPr/>
        </p:nvGrpSpPr>
        <p:grpSpPr>
          <a:xfrm>
            <a:off x="1504281" y="958843"/>
            <a:ext cx="1607213" cy="3204997"/>
            <a:chOff x="2487400" y="238125"/>
            <a:chExt cx="2621025" cy="5226675"/>
          </a:xfrm>
        </p:grpSpPr>
        <p:sp>
          <p:nvSpPr>
            <p:cNvPr id="1678" name="Google Shape;1678;p54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4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4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4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4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4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4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685" name="Google Shape;1685;p54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556100" y="1210175"/>
            <a:ext cx="1508325" cy="2671651"/>
          </a:xfrm>
          <a:prstGeom prst="rect">
            <a:avLst/>
          </a:prstGeom>
          <a:noFill/>
          <a:ln>
            <a:noFill/>
          </a:ln>
        </p:spPr>
      </p:pic>
      <p:sp>
        <p:nvSpPr>
          <p:cNvPr id="1686" name="Google Shape;1686;p54"/>
          <p:cNvSpPr txBox="1"/>
          <p:nvPr>
            <p:ph idx="1" type="subTitle"/>
          </p:nvPr>
        </p:nvSpPr>
        <p:spPr>
          <a:xfrm>
            <a:off x="5518850" y="3347275"/>
            <a:ext cx="2738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0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p55"/>
          <p:cNvSpPr txBox="1"/>
          <p:nvPr/>
        </p:nvSpPr>
        <p:spPr>
          <a:xfrm>
            <a:off x="1459950" y="2258338"/>
            <a:ext cx="2151300" cy="1182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You can replace the image on the screen with your own work. Just delete this one, add yours and send it to the back</a:t>
            </a:r>
            <a:endParaRPr sz="10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692" name="Google Shape;1692;p55"/>
          <p:cNvSpPr txBox="1"/>
          <p:nvPr>
            <p:ph idx="4294967295" type="title"/>
          </p:nvPr>
        </p:nvSpPr>
        <p:spPr>
          <a:xfrm>
            <a:off x="1459950" y="814825"/>
            <a:ext cx="3523800" cy="6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Tablet</a:t>
            </a:r>
            <a:endParaRPr b="1" sz="36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6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app</a:t>
            </a:r>
            <a:endParaRPr b="1" sz="36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693" name="Google Shape;1693;p55"/>
          <p:cNvSpPr/>
          <p:nvPr/>
        </p:nvSpPr>
        <p:spPr>
          <a:xfrm>
            <a:off x="8375600" y="1777350"/>
            <a:ext cx="1588800" cy="1588800"/>
          </a:xfrm>
          <a:prstGeom prst="ellipse">
            <a:avLst/>
          </a:prstGeom>
          <a:noFill/>
          <a:ln cap="flat" cmpd="sng" w="228600">
            <a:solidFill>
              <a:srgbClr val="981FA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94" name="Google Shape;1694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4336500" y="100872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95" name="Google Shape;1695;p55"/>
          <p:cNvGrpSpPr/>
          <p:nvPr/>
        </p:nvGrpSpPr>
        <p:grpSpPr>
          <a:xfrm>
            <a:off x="4139194" y="814820"/>
            <a:ext cx="2412411" cy="3283947"/>
            <a:chOff x="887870" y="706370"/>
            <a:chExt cx="2740130" cy="3730062"/>
          </a:xfrm>
        </p:grpSpPr>
        <p:sp>
          <p:nvSpPr>
            <p:cNvPr id="1696" name="Google Shape;1696;p55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5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5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699" name="Google Shape;1699;p55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700" name="Google Shape;1700;p55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701" name="Google Shape;1701;p55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55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55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55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55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55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55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55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09" name="Google Shape;1709;p55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5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981FAC"/>
        </a:solidFill>
      </p:bgPr>
    </p:bg>
    <p:spTree>
      <p:nvGrpSpPr>
        <p:cNvPr id="1714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5" name="Google Shape;1715;p56"/>
          <p:cNvSpPr txBox="1"/>
          <p:nvPr>
            <p:ph type="ctrTitle"/>
          </p:nvPr>
        </p:nvSpPr>
        <p:spPr>
          <a:xfrm>
            <a:off x="0" y="1856275"/>
            <a:ext cx="9144000" cy="1431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Thanks!</a:t>
            </a:r>
            <a:endParaRPr sz="7200">
              <a:solidFill>
                <a:schemeClr val="l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1716" name="Google Shape;1716;p56"/>
          <p:cNvSpPr txBox="1"/>
          <p:nvPr>
            <p:ph idx="1" type="subTitle"/>
          </p:nvPr>
        </p:nvSpPr>
        <p:spPr>
          <a:xfrm>
            <a:off x="1214700" y="3012900"/>
            <a:ext cx="6714600" cy="80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720" name="Shape 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" name="Google Shape;1721;p57"/>
          <p:cNvSpPr/>
          <p:nvPr/>
        </p:nvSpPr>
        <p:spPr>
          <a:xfrm>
            <a:off x="4572000" y="-9900"/>
            <a:ext cx="4596300" cy="5143500"/>
          </a:xfrm>
          <a:prstGeom prst="rect">
            <a:avLst/>
          </a:prstGeom>
          <a:solidFill>
            <a:srgbClr val="FE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2" name="Google Shape;1722;p57"/>
          <p:cNvSpPr txBox="1"/>
          <p:nvPr>
            <p:ph idx="1" type="body"/>
          </p:nvPr>
        </p:nvSpPr>
        <p:spPr>
          <a:xfrm>
            <a:off x="4970700" y="1523700"/>
            <a:ext cx="3798900" cy="209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This is where you </a:t>
            </a:r>
            <a:r>
              <a:rPr b="1" lang="es" sz="1100">
                <a:latin typeface="Montserrat"/>
                <a:ea typeface="Montserrat"/>
                <a:cs typeface="Montserrat"/>
                <a:sym typeface="Montserrat"/>
              </a:rPr>
              <a:t>give credit </a:t>
            </a:r>
            <a:r>
              <a:rPr lang="es" sz="1100">
                <a:latin typeface="Montserrat"/>
                <a:ea typeface="Montserrat"/>
                <a:cs typeface="Montserrat"/>
                <a:sym typeface="Montserrat"/>
              </a:rPr>
              <a:t>to </a:t>
            </a: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the ones who are part of this project.</a:t>
            </a:r>
            <a:endParaRPr sz="11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Did you like the </a:t>
            </a:r>
            <a:r>
              <a:rPr b="1" lang="es" sz="11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resources on this </a:t>
            </a:r>
            <a:r>
              <a:rPr b="1" lang="es" sz="1100">
                <a:latin typeface="Montserrat"/>
                <a:ea typeface="Montserrat"/>
                <a:cs typeface="Montserrat"/>
                <a:sym typeface="Montserrat"/>
              </a:rPr>
              <a:t>template</a:t>
            </a:r>
            <a:r>
              <a:rPr b="1" lang="es" sz="11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?</a:t>
            </a: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Get them for free at our other websites.</a:t>
            </a:r>
            <a:endParaRPr sz="11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ontserrat"/>
              <a:buChar char="⏷"/>
            </a:pPr>
            <a:r>
              <a:rPr lang="es">
                <a:solidFill>
                  <a:srgbClr val="FFFFFF"/>
                </a:solidFill>
              </a:rPr>
              <a:t>Presentation template by</a:t>
            </a:r>
            <a:r>
              <a:rPr lang="es">
                <a:solidFill>
                  <a:srgbClr val="999999"/>
                </a:solidFill>
              </a:rPr>
              <a:t> </a:t>
            </a:r>
            <a:r>
              <a:rPr lang="es" u="sng">
                <a:solidFill>
                  <a:srgbClr val="FFFFFF"/>
                </a:solidFill>
                <a:hlinkClick r:id="rId3"/>
              </a:rPr>
              <a:t>Slidesgo</a:t>
            </a:r>
            <a:endParaRPr sz="11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Montserrat Light"/>
              <a:buChar char="⏷"/>
            </a:pP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Icons by </a:t>
            </a:r>
            <a:r>
              <a:rPr lang="es" sz="1100" u="sng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  <a:hlinkClick r:id="rId4"/>
              </a:rPr>
              <a:t>Flaticon</a:t>
            </a:r>
            <a:endParaRPr sz="11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Montserrat Light"/>
              <a:buChar char="⏷"/>
            </a:pP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Images created by </a:t>
            </a:r>
            <a:r>
              <a:rPr lang="es" sz="1100" u="sng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  <a:hlinkClick r:id="rId5"/>
              </a:rPr>
              <a:t>Freepik</a:t>
            </a:r>
            <a:r>
              <a:rPr lang="es" sz="1100">
                <a:solidFill>
                  <a:schemeClr val="lt1"/>
                </a:solidFill>
              </a:rPr>
              <a:t>,</a:t>
            </a:r>
            <a:r>
              <a:rPr lang="es" sz="11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benzoix &amp; kbeza - Freepik</a:t>
            </a:r>
            <a:endParaRPr sz="11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723" name="Google Shape;1723;p57"/>
          <p:cNvSpPr txBox="1"/>
          <p:nvPr>
            <p:ph type="title"/>
          </p:nvPr>
        </p:nvSpPr>
        <p:spPr>
          <a:xfrm>
            <a:off x="157800" y="2053650"/>
            <a:ext cx="4106100" cy="101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27" name="Shape 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" name="Google Shape;172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29" name="Google Shape;1729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730" name="Google Shape;1730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34" name="Shape 1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" name="Google Shape;1735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36" name="Google Shape;1736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737" name="Google Shape;1737;p59"/>
          <p:cNvGrpSpPr/>
          <p:nvPr/>
        </p:nvGrpSpPr>
        <p:grpSpPr>
          <a:xfrm>
            <a:off x="1513468" y="3498875"/>
            <a:ext cx="4002513" cy="754200"/>
            <a:chOff x="2052655" y="3498875"/>
            <a:chExt cx="4002513" cy="754200"/>
          </a:xfrm>
        </p:grpSpPr>
        <p:sp>
          <p:nvSpPr>
            <p:cNvPr id="1738" name="Google Shape;1738;p5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572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9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006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81FA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9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E99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9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#fe9900</a:t>
              </a:r>
              <a:endParaRPr sz="1000">
                <a:solidFill>
                  <a:schemeClr val="lt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743" name="Google Shape;1743;p5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#ff5722</a:t>
              </a:r>
              <a:endParaRPr sz="1000">
                <a:solidFill>
                  <a:schemeClr val="lt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744" name="Google Shape;1744;p59"/>
            <p:cNvSpPr txBox="1"/>
            <p:nvPr/>
          </p:nvSpPr>
          <p:spPr>
            <a:xfrm>
              <a:off x="4150656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#ff006a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745" name="Google Shape;1745;p59"/>
            <p:cNvSpPr txBox="1"/>
            <p:nvPr/>
          </p:nvSpPr>
          <p:spPr>
            <a:xfrm>
              <a:off x="5212469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#981fac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1746" name="Google Shape;1746;p5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Montserrat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https://fonts.google.com/specimen/Montserrat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747" name="Google Shape;1747;p59"/>
          <p:cNvGrpSpPr/>
          <p:nvPr/>
        </p:nvGrpSpPr>
        <p:grpSpPr>
          <a:xfrm>
            <a:off x="5730557" y="3498875"/>
            <a:ext cx="842700" cy="754200"/>
            <a:chOff x="5212469" y="3498875"/>
            <a:chExt cx="842700" cy="754200"/>
          </a:xfrm>
        </p:grpSpPr>
        <p:sp>
          <p:nvSpPr>
            <p:cNvPr id="1748" name="Google Shape;1748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48A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9"/>
            <p:cNvSpPr txBox="1"/>
            <p:nvPr/>
          </p:nvSpPr>
          <p:spPr>
            <a:xfrm>
              <a:off x="5212469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#448aff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50" name="Google Shape;1750;p59"/>
          <p:cNvGrpSpPr/>
          <p:nvPr/>
        </p:nvGrpSpPr>
        <p:grpSpPr>
          <a:xfrm>
            <a:off x="6787832" y="3498875"/>
            <a:ext cx="842700" cy="754200"/>
            <a:chOff x="5212469" y="3498875"/>
            <a:chExt cx="842700" cy="754200"/>
          </a:xfrm>
        </p:grpSpPr>
        <p:sp>
          <p:nvSpPr>
            <p:cNvPr id="1751" name="Google Shape;1751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12DA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9"/>
            <p:cNvSpPr txBox="1"/>
            <p:nvPr/>
          </p:nvSpPr>
          <p:spPr>
            <a:xfrm>
              <a:off x="5212469" y="3655925"/>
              <a:ext cx="8427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#512da8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56" name="Shape 1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7" name="Google Shape;175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58" name="Google Shape;1758;p6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759" name="Google Shape;1759;p6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760" name="Google Shape;1760;p6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" name="Google Shape;1773;p6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774" name="Google Shape;1774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" name="Google Shape;1776;p6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777" name="Google Shape;1777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6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782" name="Google Shape;1782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" name="Google Shape;1784;p6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785" name="Google Shape;1785;p6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" name="Google Shape;1788;p6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789" name="Google Shape;1789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2" name="Google Shape;1792;p6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793" name="Google Shape;1793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" name="Google Shape;1795;p6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796" name="Google Shape;1796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" name="Google Shape;1800;p6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801" name="Google Shape;1801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" name="Google Shape;1805;p6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806" name="Google Shape;1806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1" name="Google Shape;1811;p6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812" name="Google Shape;1812;p6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4" name="Google Shape;1834;p6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835" name="Google Shape;1835;p6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4" name="Google Shape;1894;p6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895" name="Google Shape;1895;p6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7" name="Google Shape;1907;p6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908" name="Google Shape;1908;p6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8" name="Google Shape;1918;p6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919" name="Google Shape;1919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" name="Google Shape;1923;p6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924" name="Google Shape;1924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7" name="Google Shape;1927;p6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928" name="Google Shape;1928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4" name="Google Shape;1934;p6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935" name="Google Shape;1935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2" name="Google Shape;1942;p6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943" name="Google Shape;1943;p6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8" name="Google Shape;1948;p6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949" name="Google Shape;1949;p6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9" name="Google Shape;1959;p6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0" name="Google Shape;1960;p6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1" name="Google Shape;1961;p6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2" name="Google Shape;1962;p6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63" name="Google Shape;1963;p6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964" name="Google Shape;1964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6" name="Google Shape;1966;p6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967" name="Google Shape;1967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6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970" name="Google Shape;1970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2" name="Google Shape;1972;p6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973" name="Google Shape;1973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5" name="Google Shape;1975;p6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976" name="Google Shape;1976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8" name="Google Shape;1978;p6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979" name="Google Shape;1979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1" name="Google Shape;1981;p6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982" name="Google Shape;1982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4" name="Google Shape;1984;p6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985" name="Google Shape;1985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8" name="Google Shape;1988;p6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989" name="Google Shape;1989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2" name="Google Shape;1992;p6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993" name="Google Shape;1993;p6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6" name="Google Shape;1996;p6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997" name="Google Shape;1997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0" name="Google Shape;2000;p6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001" name="Google Shape;2001;p6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4" name="Google Shape;2004;p6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005" name="Google Shape;2005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8" name="Google Shape;2008;p6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009" name="Google Shape;2009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1" name="Google Shape;2011;p6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2" name="Google Shape;2012;p6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6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6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6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6" name="Google Shape;2016;p6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7" name="Google Shape;2017;p6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8" name="Google Shape;2018;p6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9" name="Google Shape;2019;p6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6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6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2" name="Google Shape;2022;p6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023" name="Google Shape;2023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5" name="Google Shape;2025;p6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6" name="Google Shape;2026;p6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027" name="Google Shape;2027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9" name="Google Shape;2029;p6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030" name="Google Shape;2030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2" name="Google Shape;2032;p6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6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6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5" name="Google Shape;2035;p6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036" name="Google Shape;2036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5" name="Google Shape;2045;p6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046" name="Google Shape;2046;p6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2" name="Google Shape;2062;p6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063" name="Google Shape;2063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5" name="Google Shape;2065;p6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066" name="Google Shape;2066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6" name="Google Shape;2086;p6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087" name="Google Shape;2087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65" name="Google Shape;2165;p6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6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6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6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6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6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6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6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6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6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6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6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6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6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6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6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6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6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6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6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6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6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6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8" name="Google Shape;2188;p6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189" name="Google Shape;2189;p6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72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3" name="Google Shape;2373;p6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374" name="Google Shape;2374;p6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7" name="Google Shape;2377;p6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378" name="Google Shape;2378;p6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0" name="Google Shape;2380;p6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381" name="Google Shape;2381;p6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3" name="Google Shape;2383;p6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384" name="Google Shape;2384;p6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6" name="Google Shape;2386;p6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387" name="Google Shape;2387;p6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88" name="Google Shape;2388;p6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389" name="Google Shape;2389;p6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6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6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2" name="Google Shape;2392;p6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393" name="Google Shape;2393;p6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94" name="Google Shape;2394;p6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395" name="Google Shape;2395;p6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6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7" name="Google Shape;2397;p6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398" name="Google Shape;2398;p6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0" name="Google Shape;2400;p6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401" name="Google Shape;2401;p6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402" name="Google Shape;2402;p6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403" name="Google Shape;2403;p6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404" name="Google Shape;2404;p6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5" name="Google Shape;2405;p6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406" name="Google Shape;2406;p6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7" name="Google Shape;2407;p6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408" name="Google Shape;2408;p6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12" name="Google Shape;2412;p6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413" name="Google Shape;2413;p6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6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6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6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17" name="Google Shape;2417;p6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418" name="Google Shape;2418;p6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419" name="Google Shape;2419;p6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420" name="Google Shape;2420;p6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1" name="Google Shape;2421;p6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22" name="Google Shape;2422;p6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423" name="Google Shape;2423;p6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424" name="Google Shape;2424;p6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425" name="Google Shape;2425;p6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6" name="Google Shape;2426;p6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427" name="Google Shape;2427;p6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428" name="Google Shape;2428;p6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6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30" name="Google Shape;2430;p6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431" name="Google Shape;2431;p6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432" name="Google Shape;2432;p6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6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6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435" name="Google Shape;2435;p6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8" name="Google Shape;2438;p6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439" name="Google Shape;2439;p6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3" name="Google Shape;2443;p6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444" name="Google Shape;2444;p6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0" name="Google Shape;2450;p6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451" name="Google Shape;2451;p6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4" name="Google Shape;2454;p6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455" name="Google Shape;2455;p6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456" name="Google Shape;2456;p6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6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6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9" name="Google Shape;2459;p6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460" name="Google Shape;2460;p6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6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6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3" name="Google Shape;2463;p6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464" name="Google Shape;2464;p6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6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6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7" name="Google Shape;2467;p6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468" name="Google Shape;2468;p6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0" name="Google Shape;2470;p6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471" name="Google Shape;2471;p6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472" name="Google Shape;2472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4" name="Google Shape;2474;p6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475" name="Google Shape;2475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7" name="Google Shape;2477;p6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478" name="Google Shape;2478;p6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6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0" name="Google Shape;2480;p6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481" name="Google Shape;2481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83" name="Google Shape;2483;p6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484" name="Google Shape;2484;p6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6" name="Google Shape;2486;p6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487" name="Google Shape;2487;p6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7" name="Google Shape;2497;p6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498" name="Google Shape;2498;p6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499" name="Google Shape;2499;p6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6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1" name="Google Shape;2501;p6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502" name="Google Shape;2502;p6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503" name="Google Shape;2503;p6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04" name="Google Shape;2504;p6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05" name="Google Shape;2505;p6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506" name="Google Shape;2506;p6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07" name="Google Shape;2507;p6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08" name="Google Shape;2508;p6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509" name="Google Shape;2509;p6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0" name="Google Shape;2510;p6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11" name="Google Shape;2511;p6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512" name="Google Shape;2512;p6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3" name="Google Shape;2513;p6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514" name="Google Shape;2514;p6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15" name="Google Shape;2515;p6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516" name="Google Shape;2516;p6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517" name="Google Shape;2517;p6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6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6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0" name="Google Shape;2520;p6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521" name="Google Shape;2521;p6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6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6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4" name="Google Shape;2524;p6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525" name="Google Shape;2525;p6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6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6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8" name="Google Shape;2528;p6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529" name="Google Shape;2529;p6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6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6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2" name="Google Shape;2532;p6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533" name="Google Shape;2533;p6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6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6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36" name="Google Shape;2536;p6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537" name="Google Shape;2537;p6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54" name="Google Shape;2554;p6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55" name="Google Shape;2555;p6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556" name="Google Shape;2556;p6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8" name="Google Shape;2558;p6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559" name="Google Shape;2559;p6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0" name="Google Shape;2570;p6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571" name="Google Shape;2571;p6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8" name="Google Shape;2598;p6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599" name="Google Shape;2599;p6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00" name="Google Shape;2600;p6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01" name="Google Shape;2601;p6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03" name="Google Shape;2603;p6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06" name="Google Shape;2606;p6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07" name="Google Shape;2607;p6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08" name="Google Shape;2608;p6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13" name="Google Shape;2613;p6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4" name="Google Shape;2654;p6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655" name="Google Shape;2655;p6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56" name="Google Shape;2656;p6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657" name="Google Shape;2657;p6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6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6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6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1" name="Google Shape;2661;p6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662" name="Google Shape;2662;p6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6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6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6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66" name="Google Shape;2666;p6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667" name="Google Shape;2667;p6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1" name="Google Shape;2671;p6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672" name="Google Shape;2672;p6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673" name="Google Shape;2673;p6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6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6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6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7" name="Google Shape;2677;p6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678" name="Google Shape;2678;p6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6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6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1" name="Google Shape;2681;p6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682" name="Google Shape;2682;p6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6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6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5" name="Google Shape;2685;p6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686" name="Google Shape;2686;p6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6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6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6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0" name="Google Shape;2690;p6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691" name="Google Shape;2691;p6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6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6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4" name="Google Shape;2694;p6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695" name="Google Shape;2695;p6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6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97" name="Google Shape;2697;p6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698" name="Google Shape;2698;p6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699" name="Google Shape;2699;p6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6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6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6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6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6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6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6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6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6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6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6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6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6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6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6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6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6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6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6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6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6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6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6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6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6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6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6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6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6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6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6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6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2" name="Google Shape;2732;p6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733" name="Google Shape;2733;p6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6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6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6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6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6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6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40" name="Google Shape;2740;p6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741" name="Google Shape;2741;p6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7" name="Google Shape;2747;p6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748" name="Google Shape;2748;p6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2" name="Google Shape;2752;p6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753" name="Google Shape;2753;p6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6" name="Google Shape;2756;p6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757" name="Google Shape;2757;p6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758" name="Google Shape;2758;p6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6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0" name="Google Shape;2760;p6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761" name="Google Shape;2761;p6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6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3" name="Google Shape;2763;p6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764" name="Google Shape;2764;p6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6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67" name="Google Shape;2767;p6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768" name="Google Shape;2768;p6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769" name="Google Shape;2769;p6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6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6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2" name="Google Shape;2772;p6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773" name="Google Shape;2773;p6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6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6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6" name="Google Shape;2776;p6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777" name="Google Shape;2777;p6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6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79" name="Google Shape;2779;p6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780" name="Google Shape;2780;p6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3" name="Google Shape;2793;p6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794" name="Google Shape;2794;p6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795" name="Google Shape;2795;p6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6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6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8" name="Google Shape;2798;p6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799" name="Google Shape;2799;p6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6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6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2" name="Google Shape;2802;p6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803" name="Google Shape;2803;p6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6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6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06" name="Google Shape;2806;p6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807" name="Google Shape;2807;p6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8" name="Google Shape;2818;p6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819" name="Google Shape;2819;p6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1" name="Google Shape;2821;p6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822" name="Google Shape;2822;p6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9" name="Google Shape;2859;p6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860" name="Google Shape;2860;p6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5" name="Google Shape;2875;p6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876" name="Google Shape;2876;p6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877" name="Google Shape;2877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9" name="Google Shape;2879;p6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880" name="Google Shape;2880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2" name="Google Shape;2882;p6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883" name="Google Shape;2883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5" name="Google Shape;2885;p6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886" name="Google Shape;2886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88" name="Google Shape;2888;p6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889" name="Google Shape;2889;p6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890" name="Google Shape;2890;p6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6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6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3" name="Google Shape;2893;p6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894" name="Google Shape;2894;p6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6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6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97" name="Google Shape;2897;p6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898" name="Google Shape;2898;p6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6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6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1" name="Google Shape;2901;p6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902" name="Google Shape;2902;p6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6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6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5" name="Google Shape;2905;p6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906" name="Google Shape;2906;p6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6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6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9" name="Google Shape;2909;p6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910" name="Google Shape;2910;p6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6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6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3" name="Google Shape;2913;p6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914" name="Google Shape;2914;p6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6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6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7" name="Google Shape;2917;p6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918" name="Google Shape;2918;p6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6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6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1" name="Google Shape;2921;p6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922" name="Google Shape;2922;p6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6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6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5" name="Google Shape;2925;p6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926" name="Google Shape;2926;p6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6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6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29" name="Google Shape;2929;p6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930" name="Google Shape;2930;p6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931" name="Google Shape;2931;p6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6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3" name="Google Shape;2933;p6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934" name="Google Shape;2934;p6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6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6" name="Google Shape;2936;p6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937" name="Google Shape;2937;p6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6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9" name="Google Shape;2939;p6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940" name="Google Shape;2940;p6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6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2" name="Google Shape;2942;p6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943" name="Google Shape;2943;p6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6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5" name="Google Shape;2945;p6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946" name="Google Shape;2946;p6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6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8" name="Google Shape;2948;p6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949" name="Google Shape;2949;p6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6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1" name="Google Shape;2951;p6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952" name="Google Shape;2952;p6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6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4" name="Google Shape;2954;p6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955" name="Google Shape;2955;p6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6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7" name="Google Shape;2957;p6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958" name="Google Shape;2958;p6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6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960" name="Google Shape;2960;p6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1" name="Google Shape;2961;p6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2" name="Google Shape;2962;p6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3" name="Google Shape;2963;p6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4" name="Google Shape;2964;p6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5" name="Google Shape;2965;p6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6" name="Google Shape;2966;p6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7" name="Google Shape;2967;p6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8" name="Google Shape;2968;p6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9" name="Google Shape;2969;p6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0" name="Google Shape;2970;p6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1" name="Google Shape;2971;p6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2" name="Google Shape;2972;p6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3" name="Google Shape;2973;p6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4" name="Google Shape;2974;p6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5" name="Google Shape;2975;p6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6" name="Google Shape;2976;p6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7" name="Google Shape;2977;p6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8" name="Google Shape;2978;p6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9" name="Google Shape;2979;p6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0" name="Google Shape;2980;p6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1" name="Google Shape;2981;p6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2" name="Google Shape;2982;p6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3" name="Google Shape;2983;p6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4" name="Google Shape;2984;p6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5" name="Google Shape;2985;p6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6" name="Google Shape;2986;p6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7" name="Google Shape;2987;p6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8" name="Google Shape;2988;p6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9" name="Google Shape;2989;p6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0" name="Google Shape;2990;p6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1" name="Google Shape;2991;p6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2" name="Google Shape;2992;p6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3" name="Google Shape;2993;p6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4" name="Google Shape;2994;p6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5" name="Google Shape;2995;p6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996" name="Google Shape;2996;p6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9" name="Google Shape;3949;p6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950" name="Google Shape;3950;p6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951" name="Google Shape;3951;p6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3" name="Google Shape;3953;p6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5" name="Google Shape;3955;p6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956" name="Google Shape;3956;p6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957" name="Google Shape;3957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58" name="Google Shape;3958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59" name="Google Shape;3959;p6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960" name="Google Shape;3960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61" name="Google Shape;3961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962" name="Google Shape;3962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963" name="Google Shape;3963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4" name="Google Shape;3964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5" name="Google Shape;3965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6" name="Google Shape;3966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7" name="Google Shape;3967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68" name="Google Shape;3968;p6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969" name="Google Shape;3969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70" name="Google Shape;3970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1" name="Google Shape;3971;p6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972" name="Google Shape;3972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73" name="Google Shape;3973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8" name="Google Shape;3978;p6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979" name="Google Shape;3979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81" name="Google Shape;3981;p6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982" name="Google Shape;3982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84" name="Google Shape;3984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85" name="Google Shape;3985;p6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986" name="Google Shape;3986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88" name="Google Shape;3988;p6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989" name="Google Shape;3989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90" name="Google Shape;3990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1" name="Google Shape;3991;p6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992" name="Google Shape;3992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93" name="Google Shape;3993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994" name="Google Shape;3994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5" name="Google Shape;3995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96" name="Google Shape;3996;p6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997" name="Google Shape;3997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98" name="Google Shape;3998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9" name="Google Shape;3999;p6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000" name="Google Shape;4000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01" name="Google Shape;4001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2" name="Google Shape;4002;p6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003" name="Google Shape;4003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04" name="Google Shape;4004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5" name="Google Shape;4005;p6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08" name="Google Shape;4008;p6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009" name="Google Shape;4009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5" name="Google Shape;4025;p6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7" name="Google Shape;4047;p6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048" name="Google Shape;4048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0" name="Google Shape;4050;p6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1" name="Google Shape;4051;p6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052" name="Google Shape;4052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6" name="Google Shape;4056;p6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63" name="Google Shape;4063;p6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064" name="Google Shape;4064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68" name="Google Shape;4068;p6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97" name="Google Shape;4097;p6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098" name="Google Shape;4098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0" name="Google Shape;4100;p6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01" name="Google Shape;4101;p6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102" name="Google Shape;4102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04" name="Google Shape;4104;p6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105" name="Google Shape;4105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7" name="Google Shape;4107;p6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15" name="Google Shape;4115;p6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116" name="Google Shape;4116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20" name="Google Shape;4120;p6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28" name="Google Shape;4128;p6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129" name="Google Shape;4129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33" name="Google Shape;4133;p6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75" name="Google Shape;4175;p6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176" name="Google Shape;4176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78" name="Google Shape;4178;p6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3" name="Google Shape;4213;p6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214" name="Google Shape;4214;p6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215" name="Google Shape;4215;p6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89" name="Google Shape;4489;p6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90" name="Google Shape;4490;p6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491" name="Google Shape;4491;p6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27" name="Google Shape;4527;p6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528" name="Google Shape;4528;p6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529" name="Google Shape;4529;p6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45" name="Google Shape;4545;p6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546" name="Google Shape;4546;p6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6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6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6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6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6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6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6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6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6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6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6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6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6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6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6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6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6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6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6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6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6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6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6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6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6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6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6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6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6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6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6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6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6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6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6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6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6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6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6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6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6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6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6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6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6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6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6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6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6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6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6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6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6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6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6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6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6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6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6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6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6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6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6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6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6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6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6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6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6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6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6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6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6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6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6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6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6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6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6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6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6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6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6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6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6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6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6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6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6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6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6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6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6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6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6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6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6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6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6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59" name="Google Shape;4859;p6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63" name="Shape 4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" name="Google Shape;4864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865" name="Google Shape;4865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866" name="Google Shape;4866;p62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867" name="Google Shape;4867;p62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62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62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62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2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62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3" name="Google Shape;4873;p62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874" name="Google Shape;4874;p62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2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6" name="Google Shape;4876;p62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877" name="Google Shape;4877;p62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62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9" name="Google Shape;4879;p62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880" name="Google Shape;4880;p62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2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62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883" name="Google Shape;4883;p62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2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2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62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62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62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9" name="Google Shape;4889;p62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890" name="Google Shape;4890;p62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62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62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62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62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2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2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2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8" name="Google Shape;4898;p62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899" name="Google Shape;4899;p62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2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1" name="Google Shape;4901;p62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902" name="Google Shape;4902;p62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62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4" name="Google Shape;4904;p62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905" name="Google Shape;4905;p62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62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62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908" name="Google Shape;4908;p62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2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62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62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62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13" name="Google Shape;4913;p62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914" name="Google Shape;4914;p62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2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2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2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18" name="Google Shape;4918;p62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19" name="Google Shape;4919;p62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920" name="Google Shape;4920;p62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62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62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3" name="Google Shape;4923;p62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924" name="Google Shape;4924;p62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2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6" name="Google Shape;4926;p62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927" name="Google Shape;4927;p62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62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2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30" name="Google Shape;4930;p62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31" name="Google Shape;4931;p62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932" name="Google Shape;4932;p62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2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62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62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62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937" name="Google Shape;4937;p62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62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9" name="Google Shape;4939;p62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940" name="Google Shape;4940;p62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2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62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62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2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2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46" name="Google Shape;4946;p62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947" name="Google Shape;4947;p62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62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62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2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2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62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62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54" name="Google Shape;4954;p62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955" name="Google Shape;4955;p62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62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62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62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59" name="Google Shape;4959;p62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960" name="Google Shape;4960;p62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2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62" name="Google Shape;4962;p62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963" name="Google Shape;4963;p62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2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62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66" name="Google Shape;4966;p62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967" name="Google Shape;4967;p62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62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62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0" name="Google Shape;4970;p62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971" name="Google Shape;4971;p62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62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3" name="Google Shape;4973;p62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974" name="Google Shape;4974;p62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62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62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62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2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9" name="Google Shape;4979;p62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980" name="Google Shape;4980;p62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62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62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62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62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62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2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2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62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62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2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2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62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2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2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62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2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2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8" name="Google Shape;4998;p62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99" name="Google Shape;4999;p62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000" name="Google Shape;5000;p62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2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62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3" name="Google Shape;5003;p62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4" name="Google Shape;5004;p62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005" name="Google Shape;5005;p62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2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62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8" name="Google Shape;5008;p62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009" name="Google Shape;5009;p62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62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62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62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62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4" name="Google Shape;5014;p62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015" name="Google Shape;5015;p62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62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2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8" name="Google Shape;5018;p62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019" name="Google Shape;5019;p62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2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2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2" name="Google Shape;5022;p62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023" name="Google Shape;5023;p62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62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62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62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2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8" name="Google Shape;5028;p62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029" name="Google Shape;5029;p62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62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32" name="Google Shape;5032;p62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33" name="Google Shape;5033;p62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034" name="Google Shape;5034;p62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62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6" name="Google Shape;5036;p62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037" name="Google Shape;5037;p62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62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2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62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62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62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62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5" name="Google Shape;5045;p62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046" name="Google Shape;5046;p62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62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2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9" name="Google Shape;5049;p62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050" name="Google Shape;5050;p62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62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2" name="Google Shape;5052;p62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053" name="Google Shape;5053;p62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62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2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6" name="Google Shape;5056;p62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057" name="Google Shape;5057;p62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62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62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62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62" name="Google Shape;5062;p62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063" name="Google Shape;5063;p62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62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65" name="Google Shape;5065;p62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66" name="Google Shape;5066;p62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067" name="Google Shape;5067;p62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62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2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62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62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62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4" name="Google Shape;5074;p62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075" name="Google Shape;5075;p62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62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8" name="Google Shape;5078;p62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079" name="Google Shape;5079;p62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2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62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62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3" name="Google Shape;5083;p62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084" name="Google Shape;5084;p62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62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62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62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62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0" name="Google Shape;5090;p62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091" name="Google Shape;5091;p62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62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2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62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095" name="Google Shape;5095;p62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62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62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62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2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62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2" name="Google Shape;5102;p62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103" name="Google Shape;5103;p62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62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62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62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08" name="Google Shape;5108;p62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09" name="Google Shape;5109;p62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110" name="Google Shape;5110;p62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62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62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3" name="Google Shape;5113;p62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114" name="Google Shape;5114;p62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2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16" name="Google Shape;5116;p62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17" name="Google Shape;5117;p62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118" name="Google Shape;5118;p62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62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0" name="Google Shape;5120;p62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121" name="Google Shape;5121;p62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62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23" name="Google Shape;5123;p62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124" name="Google Shape;5124;p62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25" name="Google Shape;5125;p62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126" name="Google Shape;5126;p62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2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62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62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2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1" name="Google Shape;5131;p62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132" name="Google Shape;5132;p62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62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2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62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62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62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8" name="Google Shape;5138;p62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139" name="Google Shape;5139;p62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2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2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62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62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4" name="Google Shape;5144;p62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145" name="Google Shape;5145;p62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62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62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62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9" name="Google Shape;5149;p62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150" name="Google Shape;5150;p62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62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2" name="Google Shape;5152;p62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153" name="Google Shape;5153;p62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62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5" name="Google Shape;5155;p62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156" name="Google Shape;5156;p62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62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8" name="Google Shape;5158;p62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159" name="Google Shape;5159;p62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62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1" name="Google Shape;5161;p62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162" name="Google Shape;5162;p62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3" name="Google Shape;5163;p62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62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62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62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62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8" name="Google Shape;5168;p62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169" name="Google Shape;5169;p62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62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62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2" name="Google Shape;5172;p62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173" name="Google Shape;5173;p62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62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62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62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7" name="Google Shape;5177;p62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178" name="Google Shape;5178;p62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62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62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81" name="Google Shape;5181;p62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182" name="Google Shape;5182;p62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62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4" name="Google Shape;5184;p62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5" name="Google Shape;5185;p62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62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62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8" name="Google Shape;5188;p62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9" name="Google Shape;5189;p62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90" name="Google Shape;5190;p62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191" name="Google Shape;5191;p62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62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3" name="Google Shape;5193;p62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62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62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96" name="Google Shape;5196;p62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197" name="Google Shape;5197;p62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8" name="Google Shape;5198;p62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62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62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1" name="Google Shape;5201;p62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62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03" name="Google Shape;5203;p62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204" name="Google Shape;5204;p62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62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6" name="Google Shape;5206;p62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7" name="Google Shape;5207;p62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62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62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62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62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62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62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62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62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16" name="Google Shape;5216;p62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217" name="Google Shape;5217;p62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62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62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62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62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62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62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24" name="Google Shape;5224;p62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225" name="Google Shape;5225;p62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62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62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62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62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30" name="Google Shape;5230;p62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231" name="Google Shape;5231;p62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62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33" name="Google Shape;5233;p62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34" name="Google Shape;5234;p62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235" name="Google Shape;5235;p62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62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37" name="Google Shape;5237;p62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238" name="Google Shape;5238;p62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62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62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41" name="Google Shape;5241;p62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242" name="Google Shape;5242;p62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62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62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45" name="Google Shape;5245;p62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246" name="Google Shape;5246;p62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62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48" name="Google Shape;5248;p62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249" name="Google Shape;5249;p62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62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51" name="Google Shape;5251;p62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252" name="Google Shape;5252;p62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62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62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55" name="Google Shape;5255;p62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256" name="Google Shape;5256;p62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62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62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59" name="Google Shape;5259;p62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260" name="Google Shape;5260;p62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62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62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62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64" name="Google Shape;5264;p62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265" name="Google Shape;5265;p62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62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62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62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69" name="Google Shape;5269;p62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270" name="Google Shape;5270;p62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62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62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3" name="Google Shape;5273;p62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74" name="Google Shape;5274;p62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275" name="Google Shape;5275;p6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6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6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78" name="Google Shape;5278;p62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279" name="Google Shape;5279;p6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0" name="Google Shape;5280;p6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81" name="Google Shape;5281;p62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282" name="Google Shape;5282;p6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3" name="Google Shape;5283;p6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84" name="Google Shape;5284;p62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285" name="Google Shape;5285;p6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6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7" name="Google Shape;5287;p6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8" name="Google Shape;5288;p6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89" name="Google Shape;5289;p62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290" name="Google Shape;5290;p6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6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6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6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6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95" name="Google Shape;5295;p62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296" name="Google Shape;5296;p6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6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8" name="Google Shape;5298;p6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9" name="Google Shape;5299;p6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0" name="Google Shape;5300;p6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6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6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03" name="Google Shape;5303;p62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04" name="Google Shape;5304;p62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305" name="Google Shape;5305;p6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6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8" name="Google Shape;5308;p6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09" name="Google Shape;5309;p62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310" name="Google Shape;5310;p6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6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6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6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6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6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6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7" name="Google Shape;5317;p6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6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6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0" name="Google Shape;5320;p62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321" name="Google Shape;5321;p6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6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6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4" name="Google Shape;5324;p62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325" name="Google Shape;5325;p6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6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6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6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29" name="Google Shape;5329;p62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330" name="Google Shape;5330;p62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31" name="Google Shape;5331;p62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332" name="Google Shape;5332;p6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6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6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35" name="Google Shape;5335;p62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336" name="Google Shape;5336;p6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7" name="Google Shape;5337;p6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8" name="Google Shape;5338;p6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39" name="Google Shape;5339;p62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340" name="Google Shape;5340;p6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6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6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6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44" name="Google Shape;5344;p62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345" name="Google Shape;5345;p6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6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6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48" name="Google Shape;5348;p62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349" name="Google Shape;5349;p6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6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51" name="Google Shape;5351;p62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52" name="Google Shape;5352;p62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353" name="Google Shape;5353;p6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4" name="Google Shape;5354;p6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55" name="Google Shape;5355;p62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356" name="Google Shape;5356;p6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6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6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6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60" name="Google Shape;5360;p62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361" name="Google Shape;5361;p62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62" name="Google Shape;5362;p62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363" name="Google Shape;5363;p6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4" name="Google Shape;5364;p6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5" name="Google Shape;5365;p6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66" name="Google Shape;5366;p62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367" name="Google Shape;5367;p6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8" name="Google Shape;5368;p6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6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70" name="Google Shape;5370;p62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371" name="Google Shape;5371;p6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2" name="Google Shape;5372;p6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3" name="Google Shape;5373;p6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74" name="Google Shape;5374;p62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375" name="Google Shape;5375;p62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76" name="Google Shape;5376;p62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377" name="Google Shape;5377;p6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8" name="Google Shape;5378;p6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79" name="Google Shape;5379;p62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380" name="Google Shape;5380;p6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1" name="Google Shape;5381;p6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6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83" name="Google Shape;5383;p62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84" name="Google Shape;5384;p62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385" name="Google Shape;5385;p6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6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7" name="Google Shape;5387;p6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8" name="Google Shape;5388;p6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89" name="Google Shape;5389;p62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390" name="Google Shape;5390;p6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1" name="Google Shape;5391;p6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2" name="Google Shape;5392;p6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6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4" name="Google Shape;5394;p6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5" name="Google Shape;5395;p6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6" name="Google Shape;5396;p62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397" name="Google Shape;5397;p6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6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9" name="Google Shape;5399;p62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400" name="Google Shape;5400;p6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6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6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3" name="Google Shape;5403;p6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04" name="Google Shape;5404;p62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05" name="Google Shape;5405;p62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06" name="Google Shape;5406;p62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407" name="Google Shape;5407;p6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8" name="Google Shape;5408;p6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9" name="Google Shape;5409;p6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6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6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2" name="Google Shape;5412;p6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3" name="Google Shape;5413;p6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6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15" name="Google Shape;5415;p62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16" name="Google Shape;5416;p62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417" name="Google Shape;5417;p6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8" name="Google Shape;5418;p6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9" name="Google Shape;5419;p6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20" name="Google Shape;5420;p62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421" name="Google Shape;5421;p6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2" name="Google Shape;5422;p6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6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24" name="Google Shape;5424;p62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425" name="Google Shape;5425;p6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6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7" name="Google Shape;5427;p6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28" name="Google Shape;5428;p62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429" name="Google Shape;5429;p6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0" name="Google Shape;5430;p6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6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2" name="Google Shape;5432;p6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33" name="Google Shape;5433;p62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434" name="Google Shape;5434;p6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5" name="Google Shape;5435;p6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6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7" name="Google Shape;5437;p6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38" name="Google Shape;5438;p62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439" name="Google Shape;5439;p6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6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41" name="Google Shape;5441;p62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42" name="Google Shape;5442;p62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43" name="Google Shape;5443;p62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44" name="Google Shape;5444;p62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445" name="Google Shape;5445;p6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6" name="Google Shape;5446;p6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47" name="Google Shape;5447;p62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448" name="Google Shape;5448;p6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6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0" name="Google Shape;5450;p6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1" name="Google Shape;5451;p6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2" name="Google Shape;5452;p6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53" name="Google Shape;5453;p62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54" name="Google Shape;5454;p62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455" name="Google Shape;5455;p6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6" name="Google Shape;5456;p6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7" name="Google Shape;5457;p6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58" name="Google Shape;5458;p62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59" name="Google Shape;5459;p62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60" name="Google Shape;5460;p62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461" name="Google Shape;5461;p6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2" name="Google Shape;5462;p6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63" name="Google Shape;5463;p62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464" name="Google Shape;5464;p6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5" name="Google Shape;5465;p6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66" name="Google Shape;5466;p62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467" name="Google Shape;5467;p6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8" name="Google Shape;5468;p6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69" name="Google Shape;5469;p62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70" name="Google Shape;5470;p62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471" name="Google Shape;5471;p6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2" name="Google Shape;5472;p6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3" name="Google Shape;5473;p6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4" name="Google Shape;5474;p6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5" name="Google Shape;5475;p6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76" name="Google Shape;5476;p62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477" name="Google Shape;5477;p6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8" name="Google Shape;5478;p6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9" name="Google Shape;5479;p6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0" name="Google Shape;5480;p62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481" name="Google Shape;5481;p6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6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83" name="Google Shape;5483;p62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84" name="Google Shape;5484;p62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485" name="Google Shape;5485;p6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6" name="Google Shape;5486;p6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7" name="Google Shape;5487;p62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488" name="Google Shape;5488;p6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9" name="Google Shape;5489;p6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6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1" name="Google Shape;5491;p6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92" name="Google Shape;5492;p62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93" name="Google Shape;5493;p62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94" name="Google Shape;5494;p62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495" name="Google Shape;5495;p6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6" name="Google Shape;5496;p6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7" name="Google Shape;5497;p6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8" name="Google Shape;5498;p6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99" name="Google Shape;5499;p62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500" name="Google Shape;5500;p6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1" name="Google Shape;5501;p6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6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3" name="Google Shape;5503;p6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04" name="Google Shape;5504;p62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505" name="Google Shape;5505;p6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6" name="Google Shape;5506;p6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7" name="Google Shape;5507;p6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8" name="Google Shape;5508;p6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09" name="Google Shape;5509;p62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510" name="Google Shape;5510;p6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1" name="Google Shape;5511;p6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2" name="Google Shape;5512;p6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3" name="Google Shape;5513;p6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4" name="Google Shape;5514;p62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515" name="Google Shape;5515;p6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6" name="Google Shape;5516;p6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7" name="Google Shape;5517;p6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8" name="Google Shape;5518;p62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519" name="Google Shape;5519;p6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0" name="Google Shape;5520;p6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1" name="Google Shape;5521;p6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2" name="Google Shape;5522;p6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23" name="Google Shape;5523;p62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524" name="Google Shape;5524;p6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5" name="Google Shape;5525;p6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26" name="Google Shape;5526;p62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27" name="Google Shape;5527;p62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528" name="Google Shape;5528;p6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9" name="Google Shape;5529;p6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30" name="Google Shape;5530;p62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531" name="Google Shape;5531;p6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2" name="Google Shape;5532;p6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33" name="Google Shape;5533;p62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34" name="Google Shape;5534;p62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535" name="Google Shape;5535;p6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6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7" name="Google Shape;5537;p6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38" name="Google Shape;5538;p62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539" name="Google Shape;5539;p6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0" name="Google Shape;5540;p6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1" name="Google Shape;5541;p62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542" name="Google Shape;5542;p6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3" name="Google Shape;5543;p6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4" name="Google Shape;5544;p6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5" name="Google Shape;5545;p62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546" name="Google Shape;5546;p6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7" name="Google Shape;5547;p6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8" name="Google Shape;5548;p6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9" name="Google Shape;5549;p62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550" name="Google Shape;5550;p6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6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52" name="Google Shape;5552;p62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553" name="Google Shape;5553;p6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4" name="Google Shape;5554;p6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55" name="Google Shape;5555;p62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556" name="Google Shape;5556;p6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6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8" name="Google Shape;5558;p6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59" name="Google Shape;5559;p62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560" name="Google Shape;5560;p6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1" name="Google Shape;5561;p6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2" name="Google Shape;5562;p6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63" name="Google Shape;5563;p62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64" name="Google Shape;5564;p62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565" name="Google Shape;5565;p6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6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67" name="Google Shape;5567;p62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568" name="Google Shape;5568;p6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9" name="Google Shape;5569;p6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73" name="Shape 5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4" name="Google Shape;5574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75" name="Google Shape;5575;p6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576" name="Google Shape;5576;p6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6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579" name="Google Shape;5579;p6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6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582" name="Google Shape;5582;p6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6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585" name="Google Shape;5585;p6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7" name="Google Shape;5587;p6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8" name="Google Shape;5588;p6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589" name="Google Shape;5589;p6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6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592" name="Google Shape;5592;p6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6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597" name="Google Shape;5597;p6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601" name="Google Shape;5601;p6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607" name="Google Shape;5607;p6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6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611" name="Google Shape;5611;p6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6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614" name="Google Shape;5614;p6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6" name="Google Shape;5616;p6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7" name="Google Shape;5617;p6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618" name="Google Shape;5618;p6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621" name="Google Shape;5621;p6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625" name="Google Shape;5625;p6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7" name="Google Shape;5627;p6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8" name="Google Shape;5628;p6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629" name="Google Shape;5629;p6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636" name="Google Shape;5636;p6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6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639" name="Google Shape;5639;p6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6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646" name="Google Shape;5646;p6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650" name="Google Shape;5650;p6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2" name="Google Shape;5652;p6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3" name="Google Shape;5653;p6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654" name="Google Shape;5654;p6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6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657" name="Google Shape;5657;p6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6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660" name="Google Shape;5660;p6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663" name="Google Shape;5663;p6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6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666" name="Google Shape;5666;p6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6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670" name="Google Shape;5670;p6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6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673" name="Google Shape;5673;p6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0" name="Google Shape;5680;p6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1" name="Google Shape;5681;p6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2" name="Google Shape;5682;p6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683" name="Google Shape;5683;p6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5" name="Google Shape;5685;p6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686" name="Google Shape;5686;p6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6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689" name="Google Shape;5689;p6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695" name="Google Shape;5695;p6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6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700" name="Google Shape;5700;p6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6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705" name="Google Shape;5705;p6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06" name="Google Shape;5706;p6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707" name="Google Shape;5707;p6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6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6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6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6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6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6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14" name="Google Shape;5714;p6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715" name="Google Shape;5715;p6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718" name="Google Shape;5718;p6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729" name="Google Shape;5729;p6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6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732" name="Google Shape;5732;p6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6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735" name="Google Shape;5735;p6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6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738" name="Google Shape;5738;p6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6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743" name="Google Shape;5743;p6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746" name="Google Shape;5746;p6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750" name="Google Shape;5750;p6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4" name="Google Shape;5754;p6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5" name="Google Shape;5755;p6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756" name="Google Shape;5756;p6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761" name="Google Shape;5761;p6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3" name="Google Shape;5763;p6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4" name="Google Shape;5764;p6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765" name="Google Shape;5765;p6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6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768" name="Google Shape;5768;p6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1" name="Google Shape;5771;p6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2" name="Google Shape;5772;p6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773" name="Google Shape;5773;p6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6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777" name="Google Shape;5777;p6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6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787" name="Google Shape;5787;p6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791" name="Google Shape;5791;p6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6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795" name="Google Shape;5795;p6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6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798" name="Google Shape;5798;p6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6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808" name="Google Shape;5808;p6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2" name="Google Shape;5812;p6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3" name="Google Shape;5813;p6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4" name="Google Shape;5814;p6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5" name="Google Shape;5815;p6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816" name="Google Shape;5816;p6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6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831" name="Google Shape;5831;p6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6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834" name="Google Shape;5834;p6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6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838" name="Google Shape;5838;p6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6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842" name="Google Shape;5842;p6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6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848" name="Google Shape;5848;p6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6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853" name="Google Shape;5853;p6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5" name="Google Shape;5855;p6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6" name="Google Shape;5856;p6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857" name="Google Shape;5857;p6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0" name="Google Shape;5860;p6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1" name="Google Shape;5861;p6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862" name="Google Shape;5862;p6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865" name="Google Shape;5865;p6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6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871" name="Google Shape;5871;p6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6" name="Google Shape;5876;p6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7" name="Google Shape;5877;p6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878" name="Google Shape;5878;p6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6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882" name="Google Shape;5882;p6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889" name="Google Shape;5889;p6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893" name="Google Shape;5893;p6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6" name="Google Shape;5896;p6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897" name="Google Shape;5897;p6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6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902" name="Google Shape;5902;p6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905" name="Google Shape;5905;p6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908" name="Google Shape;5908;p6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6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913" name="Google Shape;5913;p6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6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918" name="Google Shape;5918;p6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926" name="Google Shape;5926;p6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8" name="Google Shape;5928;p6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9" name="Google Shape;5929;p6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930" name="Google Shape;5930;p6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4" name="Google Shape;5934;p6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5" name="Google Shape;5935;p6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936" name="Google Shape;5936;p6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6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940" name="Google Shape;5940;p6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6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948" name="Google Shape;5948;p6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0" name="Google Shape;5950;p6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1" name="Google Shape;5951;p6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2" name="Google Shape;5952;p6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3" name="Google Shape;5953;p6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954" name="Google Shape;5954;p6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6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959" name="Google Shape;5959;p6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69" name="Shape 5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0" name="Google Shape;5970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71" name="Google Shape;5971;p6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972" name="Google Shape;5972;p6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6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977" name="Google Shape;5977;p6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982" name="Google Shape;5982;p6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6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987" name="Google Shape;5987;p6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6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990" name="Google Shape;5990;p6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6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995" name="Google Shape;5995;p6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6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000" name="Google Shape;6000;p6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003" name="Google Shape;6003;p6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6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008" name="Google Shape;6008;p6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6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013" name="Google Shape;6013;p6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7" name="Google Shape;6017;p6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018" name="Google Shape;6018;p6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023" name="Google Shape;6023;p6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029" name="Google Shape;6029;p6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032" name="Google Shape;6032;p6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039" name="Google Shape;6039;p6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6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044" name="Google Shape;6044;p6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6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049" name="Google Shape;6049;p6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6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054" name="Google Shape;6054;p6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059" name="Google Shape;6059;p6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6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065" name="Google Shape;6065;p6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0" name="Google Shape;6070;p6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071" name="Google Shape;6071;p6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6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076" name="Google Shape;6076;p6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6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079" name="Google Shape;6079;p6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4" name="Google Shape;6084;p6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085" name="Google Shape;6085;p6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6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090" name="Google Shape;6090;p6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6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095" name="Google Shape;6095;p6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099" name="Google Shape;6099;p6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6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102" name="Google Shape;6102;p6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6" name="Google Shape;6106;p6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107" name="Google Shape;6107;p6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6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112" name="Google Shape;6112;p6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115" name="Google Shape;6115;p6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119" name="Google Shape;6119;p6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123" name="Google Shape;6123;p6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127" name="Google Shape;6127;p6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6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132" name="Google Shape;6132;p6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6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137" name="Google Shape;6137;p6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140" name="Google Shape;6140;p6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144" name="Google Shape;6144;p6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6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149" name="Google Shape;6149;p6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6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154" name="Google Shape;6154;p6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6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158" name="Google Shape;6158;p6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6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163" name="Google Shape;6163;p6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6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168" name="Google Shape;6168;p6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174" name="Google Shape;6174;p6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6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180" name="Google Shape;6180;p6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2" name="Google Shape;6182;p6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183" name="Google Shape;6183;p6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6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188" name="Google Shape;6188;p6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193" name="Google Shape;6193;p6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197" name="Google Shape;6197;p6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6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205" name="Google Shape;6205;p6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211" name="Google Shape;6211;p6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6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216" name="Google Shape;6216;p6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6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221" name="Google Shape;6221;p6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227" name="Google Shape;6227;p6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233" name="Google Shape;6233;p6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242" name="Google Shape;6242;p6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249" name="Google Shape;6249;p6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254" name="Google Shape;6254;p6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266" name="Google Shape;6266;p6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6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273" name="Google Shape;6273;p6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6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278" name="Google Shape;6278;p6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283" name="Google Shape;6283;p6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6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288" name="Google Shape;6288;p6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6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293" name="Google Shape;6293;p6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6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300" name="Google Shape;6300;p6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6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304" name="Google Shape;6304;p6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6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308" name="Google Shape;6308;p6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6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317" name="Google Shape;6317;p6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325" name="Google Shape;6325;p6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6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330" name="Google Shape;6330;p6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6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336" name="Google Shape;6336;p6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6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345" name="Google Shape;6345;p6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7" name="Google Shape;6347;p6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348" name="Google Shape;6348;p6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6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354" name="Google Shape;6354;p6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358" name="Google Shape;6358;p6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367" name="Google Shape;6367;p6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6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373" name="Google Shape;6373;p6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381" name="Google Shape;6381;p6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6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391" name="Google Shape;6391;p6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6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399" name="Google Shape;6399;p6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404" name="Google Shape;6404;p6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6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412" name="Google Shape;6412;p6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420" name="Google Shape;6420;p6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7" name="Google Shape;6427;p6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8" name="Google Shape;6428;p6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9" name="Google Shape;6429;p6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430" name="Google Shape;6430;p6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438" name="Google Shape;6438;p6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447" name="Google Shape;6447;p6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454" name="Google Shape;6454;p6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6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460" name="Google Shape;6460;p6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468" name="Google Shape;6468;p6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475" name="Google Shape;6475;p6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6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479" name="Google Shape;6479;p6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6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488" name="Google Shape;6488;p6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6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500" name="Google Shape;6500;p6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6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507" name="Google Shape;6507;p6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513" name="Google Shape;6513;p6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6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522" name="Google Shape;6522;p6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6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530" name="Google Shape;6530;p6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539" name="Google Shape;6539;p6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6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549" name="Google Shape;6549;p6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54" name="Google Shape;6554;p6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55" name="Google Shape;6555;p6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56" name="Google Shape;6556;p6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8" name="Google Shape;6558;p6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62" name="Shape 6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3" name="Google Shape;656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64" name="Google Shape;6564;p6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565" name="Google Shape;6565;p6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568" name="Google Shape;6568;p6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6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571" name="Google Shape;6571;p6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578" name="Google Shape;6578;p6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6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581" name="Google Shape;6581;p6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6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590" name="Google Shape;6590;p6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6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593" name="Google Shape;6593;p6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596" name="Google Shape;6596;p6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6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599" name="Google Shape;6599;p6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1" name="Google Shape;6601;p6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2" name="Google Shape;6602;p6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603" name="Google Shape;6603;p6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606" name="Google Shape;6606;p6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609" name="Google Shape;6609;p6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612" name="Google Shape;6612;p6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619" name="Google Shape;6619;p6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6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623" name="Google Shape;6623;p6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628" name="Google Shape;6628;p6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2" name="Google Shape;6632;p6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3" name="Google Shape;6633;p6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634" name="Google Shape;6634;p6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7" name="Google Shape;6637;p6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8" name="Google Shape;6638;p6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639" name="Google Shape;6639;p6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6" name="Google Shape;6646;p6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7" name="Google Shape;6647;p6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8" name="Google Shape;6648;p6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649" name="Google Shape;6649;p6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6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653" name="Google Shape;6653;p6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6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658" name="Google Shape;6658;p6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6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662" name="Google Shape;6662;p6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6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666" name="Google Shape;6666;p6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3" name="Google Shape;6673;p6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4" name="Google Shape;6674;p6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5" name="Google Shape;6675;p6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6" name="Google Shape;6676;p6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7" name="Google Shape;6677;p6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8" name="Google Shape;6678;p6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679" name="Google Shape;6679;p6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6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683" name="Google Shape;6683;p6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6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689" name="Google Shape;6689;p6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6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692" name="Google Shape;6692;p6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8" name="Google Shape;6698;p6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9" name="Google Shape;6699;p6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700" name="Google Shape;6700;p6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6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708" name="Google Shape;6708;p6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6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713" name="Google Shape;6713;p6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0" name="Google Shape;6720;p6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1" name="Google Shape;6721;p6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722" name="Google Shape;6722;p6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6" name="Google Shape;6726;p6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7" name="Google Shape;6727;p6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728" name="Google Shape;6728;p6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6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731" name="Google Shape;6731;p6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737" name="Google Shape;6737;p6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4" name="Google Shape;6744;p6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5" name="Google Shape;6745;p6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746" name="Google Shape;6746;p6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6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751" name="Google Shape;6751;p6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6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6" name="Google Shape;6756;p6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757" name="Google Shape;6757;p6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761" name="Google Shape;6761;p6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766" name="Google Shape;6766;p6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6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772" name="Google Shape;6772;p6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776" name="Google Shape;6776;p6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787" name="Google Shape;6787;p6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792" name="Google Shape;6792;p6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6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798" name="Google Shape;6798;p6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803" name="Google Shape;6803;p6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806" name="Google Shape;6806;p6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6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812" name="Google Shape;6812;p6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6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823" name="Google Shape;6823;p6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6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826" name="Google Shape;6826;p6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830" name="Google Shape;6830;p6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6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840" name="Google Shape;6840;p6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844" name="Google Shape;6844;p6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849" name="Google Shape;6849;p6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6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855" name="Google Shape;6855;p6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6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861" name="Google Shape;6861;p6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6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864" name="Google Shape;6864;p6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6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870" name="Google Shape;6870;p6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6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880" name="Google Shape;6880;p6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892" name="Google Shape;6892;p6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6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897" name="Google Shape;6897;p6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6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904" name="Google Shape;6904;p6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6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911" name="Google Shape;6911;p6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6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920" name="Google Shape;6920;p6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6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927" name="Google Shape;6927;p6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6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932" name="Google Shape;6932;p6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6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943" name="Google Shape;6943;p6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6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950" name="Google Shape;6950;p6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958" name="Google Shape;6958;p6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6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970" name="Google Shape;6970;p6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978" name="Google Shape;6978;p6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6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992" name="Google Shape;6992;p6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6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998" name="Google Shape;6998;p6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6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004" name="Google Shape;7004;p6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008" name="Google Shape;7008;p6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011" name="Google Shape;7011;p6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018" name="Google Shape;7018;p6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6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022" name="Google Shape;7022;p6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027" name="Google Shape;7027;p6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6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038" name="Google Shape;7038;p6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6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045" name="Google Shape;7045;p6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6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052" name="Google Shape;7052;p6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6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059" name="Google Shape;7059;p6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6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064" name="Google Shape;7064;p6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6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068" name="Google Shape;7068;p6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6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075" name="Google Shape;7075;p6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6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080" name="Google Shape;7080;p6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6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084" name="Google Shape;7084;p6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87" name="Google Shape;7087;p6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088" name="Google Shape;7088;p6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089" name="Google Shape;7089;p6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97" name="Shape 7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8" name="Google Shape;7098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99" name="Google Shape;7099;p6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0" name="Google Shape;7100;p6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1" name="Google Shape;7101;p6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2" name="Google Shape;7102;p6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103" name="Google Shape;7103;p6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108" name="Google Shape;7108;p6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0" name="Google Shape;7110;p6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1" name="Google Shape;7111;p6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2" name="Google Shape;7112;p6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3" name="Google Shape;7113;p6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4" name="Google Shape;7114;p6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5" name="Google Shape;7115;p6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6" name="Google Shape;7116;p6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117" name="Google Shape;7117;p6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6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121" name="Google Shape;7121;p6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124" name="Google Shape;7124;p6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9" name="Google Shape;7129;p6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0" name="Google Shape;7130;p6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1" name="Google Shape;7131;p6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2" name="Google Shape;7132;p6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3" name="Google Shape;7133;p6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4" name="Google Shape;7134;p6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135" name="Google Shape;7135;p6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7" name="Google Shape;7137;p6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8" name="Google Shape;7138;p6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9" name="Google Shape;7139;p6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140" name="Google Shape;7140;p6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4" name="Google Shape;7144;p6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5" name="Google Shape;7145;p6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6" name="Google Shape;7146;p6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7" name="Google Shape;7147;p6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8" name="Google Shape;7148;p6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9" name="Google Shape;7149;p6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0" name="Google Shape;7150;p6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151" name="Google Shape;7151;p6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6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154" name="Google Shape;7154;p6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6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157" name="Google Shape;7157;p6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9" name="Google Shape;7159;p6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0" name="Google Shape;7160;p6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161" name="Google Shape;7161;p6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3" name="Google Shape;7163;p6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4" name="Google Shape;7164;p6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165" name="Google Shape;7165;p6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170" name="Google Shape;7170;p6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6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175" name="Google Shape;7175;p6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6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178" name="Google Shape;7178;p6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0" name="Google Shape;7180;p6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1" name="Google Shape;7181;p6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2" name="Google Shape;7182;p6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183" name="Google Shape;7183;p6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8" name="Google Shape;7188;p6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9" name="Google Shape;7189;p6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190" name="Google Shape;7190;p6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193" name="Google Shape;7193;p6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6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197" name="Google Shape;7197;p6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6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200" name="Google Shape;7200;p6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2" name="Google Shape;7202;p6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3" name="Google Shape;7203;p6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204" name="Google Shape;7204;p6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208" name="Google Shape;7208;p6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3" name="Google Shape;7213;p6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4" name="Google Shape;7214;p6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5" name="Google Shape;7215;p6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216" name="Google Shape;7216;p6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220" name="Google Shape;7220;p6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6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224" name="Google Shape;7224;p6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228" name="Google Shape;7228;p6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233" name="Google Shape;7233;p6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6" name="Google Shape;7236;p6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7" name="Google Shape;7237;p6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238" name="Google Shape;7238;p6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241" name="Google Shape;7241;p6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3" name="Google Shape;7243;p6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4" name="Google Shape;7244;p6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5" name="Google Shape;7245;p6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246" name="Google Shape;7246;p6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251" name="Google Shape;7251;p6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3" name="Google Shape;7253;p6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4" name="Google Shape;7254;p6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255" name="Google Shape;7255;p6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262" name="Google Shape;7262;p6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6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270" name="Google Shape;7270;p6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6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273" name="Google Shape;7273;p6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6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278" name="Google Shape;7278;p6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1" name="Google Shape;7281;p6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2" name="Google Shape;7282;p6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283" name="Google Shape;7283;p6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5" name="Google Shape;7285;p6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6" name="Google Shape;7286;p6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7" name="Google Shape;7287;p6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288" name="Google Shape;7288;p6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6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291" name="Google Shape;7291;p6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296" name="Google Shape;7296;p6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9" name="Google Shape;7299;p6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0" name="Google Shape;7300;p6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301" name="Google Shape;7301;p6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6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305" name="Google Shape;7305;p6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6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310" name="Google Shape;7310;p6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6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313" name="Google Shape;7313;p6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316" name="Google Shape;7316;p6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322" name="Google Shape;7322;p6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6" name="Google Shape;7326;p6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7" name="Google Shape;7327;p6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8" name="Google Shape;7328;p6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329" name="Google Shape;7329;p6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6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332" name="Google Shape;7332;p6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335" name="Google Shape;7335;p6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6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338" name="Google Shape;7338;p6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6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347" name="Google Shape;7347;p6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9" name="Google Shape;7349;p6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0" name="Google Shape;7350;p6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351" name="Google Shape;7351;p6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6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354" name="Google Shape;7354;p6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6" name="Google Shape;7356;p6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357" name="Google Shape;7357;p6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361" name="Google Shape;7361;p6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3" name="Google Shape;7363;p6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4" name="Google Shape;7364;p6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365" name="Google Shape;7365;p6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6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369" name="Google Shape;7369;p6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6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372" name="Google Shape;7372;p6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6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375" name="Google Shape;7375;p6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8" name="Google Shape;7378;p6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82" name="Shape 7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3" name="Google Shape;738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84" name="Google Shape;7384;p6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385" name="Google Shape;7385;p6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6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388" name="Google Shape;7388;p6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392" name="Google Shape;7392;p6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6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398" name="Google Shape;7398;p6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2" name="Google Shape;7402;p6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3" name="Google Shape;7403;p6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404" name="Google Shape;7404;p6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408" name="Google Shape;7408;p6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412" name="Google Shape;7412;p6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4" name="Google Shape;7414;p6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5" name="Google Shape;7415;p6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416" name="Google Shape;7416;p6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9" name="Google Shape;7419;p6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0" name="Google Shape;7420;p6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421" name="Google Shape;7421;p6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6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426" name="Google Shape;7426;p6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0" name="Google Shape;7430;p6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431" name="Google Shape;7431;p6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435" name="Google Shape;7435;p6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6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438" name="Google Shape;7438;p6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0" name="Google Shape;7440;p6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1" name="Google Shape;7441;p6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442" name="Google Shape;7442;p6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4" name="Google Shape;7444;p6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6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446" name="Google Shape;7446;p6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6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450" name="Google Shape;7450;p6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6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455" name="Google Shape;7455;p6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9" name="Google Shape;7459;p6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6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461" name="Google Shape;7461;p6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4" name="Google Shape;7464;p6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5" name="Google Shape;7465;p6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466" name="Google Shape;7466;p6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6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478" name="Google Shape;7478;p6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1" name="Google Shape;7481;p6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2" name="Google Shape;7482;p6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3" name="Google Shape;7483;p6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484" name="Google Shape;7484;p6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6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488" name="Google Shape;7488;p6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6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492" name="Google Shape;7492;p6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6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496" name="Google Shape;7496;p6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8" name="Google Shape;7498;p6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9" name="Google Shape;7499;p6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0" name="Google Shape;7500;p6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501" name="Google Shape;7501;p6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2" name="Google Shape;7512;p6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513" name="Google Shape;7513;p6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6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517" name="Google Shape;7517;p6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1" name="Google Shape;7521;p6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2" name="Google Shape;7522;p6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523" name="Google Shape;7523;p6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6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526" name="Google Shape;7526;p6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6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532" name="Google Shape;7532;p6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6" name="Google Shape;7536;p6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7" name="Google Shape;7537;p6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8" name="Google Shape;7538;p6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6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540" name="Google Shape;7540;p6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6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543" name="Google Shape;7543;p6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6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548" name="Google Shape;7548;p6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6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552" name="Google Shape;7552;p6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5" name="Google Shape;7555;p6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556" name="Google Shape;7556;p6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564" name="Google Shape;7564;p6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1" name="Google Shape;7571;p6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2" name="Google Shape;7572;p6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573" name="Google Shape;7573;p6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6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579" name="Google Shape;7579;p6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6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585" name="Google Shape;7585;p6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6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589" name="Google Shape;7589;p6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3" name="Google Shape;7593;p6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4" name="Google Shape;7594;p6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5" name="Google Shape;7595;p6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596" name="Google Shape;7596;p6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6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602" name="Google Shape;7602;p6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6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610" name="Google Shape;7610;p6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6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614" name="Google Shape;7614;p6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6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623" name="Google Shape;7623;p6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6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631" name="Google Shape;7631;p6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6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634" name="Google Shape;7634;p6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645" name="Google Shape;7645;p6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6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650" name="Google Shape;7650;p6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6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658" name="Google Shape;7658;p6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6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662" name="Google Shape;7662;p6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6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669" name="Google Shape;7669;p6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6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674" name="Google Shape;7674;p6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6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677" name="Google Shape;7677;p6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6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680" name="Google Shape;7680;p6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6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688" name="Google Shape;7688;p6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6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694" name="Google Shape;7694;p6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6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699" name="Google Shape;7699;p6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704" name="Google Shape;7704;p6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6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709" name="Google Shape;7709;p6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6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712" name="Google Shape;7712;p6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6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718" name="Google Shape;7718;p6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6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726" name="Google Shape;7726;p6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9" name="Google Shape;7729;p6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0" name="Google Shape;7730;p6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731" name="Google Shape;7731;p6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6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737" name="Google Shape;7737;p6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6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743" name="Google Shape;7743;p6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6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753" name="Google Shape;7753;p6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6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762" name="Google Shape;7762;p6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6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767" name="Google Shape;7767;p6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6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770" name="Google Shape;7770;p6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6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777" name="Google Shape;7777;p6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6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782" name="Google Shape;7782;p6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5" name="Google Shape;7785;p6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786" name="Google Shape;7786;p6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6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794" name="Google Shape;7794;p6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6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797" name="Google Shape;7797;p6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6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800" name="Google Shape;7800;p6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6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803" name="Google Shape;7803;p6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6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811" name="Google Shape;7811;p6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6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814" name="Google Shape;7814;p6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6" name="Google Shape;7816;p6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7" name="Google Shape;7817;p6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818" name="Google Shape;7818;p6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24" name="Shape 7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5" name="Google Shape;7825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26" name="Google Shape;7826;p6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7" name="Google Shape;7827;p6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828" name="Google Shape;7828;p6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6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831" name="Google Shape;7831;p6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6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835" name="Google Shape;7835;p6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841" name="Google Shape;7841;p6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6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847" name="Google Shape;7847;p6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860" name="Google Shape;7860;p6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863" name="Google Shape;7863;p6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7" name="Google Shape;7867;p6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8" name="Google Shape;7868;p6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869" name="Google Shape;7869;p6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6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6" name="Google Shape;7876;p6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7" name="Google Shape;7877;p6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878" name="Google Shape;7878;p6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6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884" name="Google Shape;7884;p6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6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893" name="Google Shape;7893;p6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6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896" name="Google Shape;7896;p6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6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900" name="Google Shape;7900;p6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6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903" name="Google Shape;7903;p6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6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911" name="Google Shape;7911;p6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3" name="Google Shape;7913;p6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914" name="Google Shape;7914;p6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918" name="Google Shape;7918;p6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6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921" name="Google Shape;7921;p6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4" name="Google Shape;7924;p6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5" name="Google Shape;7925;p6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6" name="Google Shape;7926;p6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927" name="Google Shape;7927;p6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3" name="Google Shape;7933;p6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4" name="Google Shape;7934;p6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935" name="Google Shape;7935;p6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6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939" name="Google Shape;7939;p6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1" name="Google Shape;7941;p6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2" name="Google Shape;7942;p6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943" name="Google Shape;7943;p6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6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947" name="Google Shape;7947;p6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9" name="Google Shape;7949;p6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0" name="Google Shape;7950;p6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1" name="Google Shape;7951;p6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2" name="Google Shape;7952;p6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953" name="Google Shape;7953;p6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5" name="Google Shape;7955;p6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6" name="Google Shape;7956;p6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957" name="Google Shape;7957;p6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9" name="Google Shape;7959;p6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0" name="Google Shape;7960;p6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1" name="Google Shape;7961;p6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2" name="Google Shape;7962;p6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963" name="Google Shape;7963;p6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6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967" name="Google Shape;7967;p6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6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970" name="Google Shape;7970;p6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2" name="Google Shape;7972;p6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3" name="Google Shape;7973;p6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974" name="Google Shape;7974;p6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3" name="Google Shape;7983;p6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4" name="Google Shape;7984;p6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985" name="Google Shape;7985;p6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6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990" name="Google Shape;7990;p6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6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993" name="Google Shape;7993;p6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5" name="Google Shape;7995;p6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6" name="Google Shape;7996;p6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997" name="Google Shape;7997;p6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6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001" name="Google Shape;8001;p6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6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008" name="Google Shape;8008;p6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6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011" name="Google Shape;8011;p6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6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014" name="Google Shape;8014;p6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020" name="Google Shape;8020;p6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4" name="Google Shape;8024;p6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5" name="Google Shape;8025;p6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026" name="Google Shape;8026;p6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6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031" name="Google Shape;8031;p6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6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035" name="Google Shape;8035;p6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6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039" name="Google Shape;8039;p6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8" name="Google Shape;8048;p6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9" name="Google Shape;8049;p6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050" name="Google Shape;8050;p6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6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054" name="Google Shape;8054;p6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6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057" name="Google Shape;8057;p6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9" name="Google Shape;8059;p6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0" name="Google Shape;8060;p6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061" name="Google Shape;8061;p6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6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064" name="Google Shape;8064;p6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6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067" name="Google Shape;8067;p6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6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070" name="Google Shape;8070;p6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6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073" name="Google Shape;8073;p6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6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078" name="Google Shape;8078;p6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6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081" name="Google Shape;8081;p6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084" name="Google Shape;8084;p6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6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090" name="Google Shape;8090;p6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6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099" name="Google Shape;8099;p6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2" name="Google Shape;8102;p6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103" name="Google Shape;8103;p6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6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108" name="Google Shape;8108;p6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0" name="Google Shape;8110;p6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1" name="Google Shape;8111;p6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112" name="Google Shape;8112;p6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6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117" name="Google Shape;8117;p6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6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122" name="Google Shape;8122;p6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6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126" name="Google Shape;8126;p6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6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129" name="Google Shape;8129;p6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6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133" name="Google Shape;8133;p6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6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136" name="Google Shape;8136;p6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139" name="Google Shape;8139;p6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3" name="Google Shape;8143;p6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4" name="Google Shape;8144;p6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145" name="Google Shape;8145;p6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8" name="Google Shape;8148;p6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9" name="Google Shape;8149;p6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150" name="Google Shape;8150;p6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3" name="Google Shape;8153;p6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4" name="Google Shape;8154;p6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155" name="Google Shape;8155;p6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6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159" name="Google Shape;8159;p6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6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163" name="Google Shape;8163;p6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8" name="Google Shape;8168;p6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9" name="Google Shape;8169;p6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170" name="Google Shape;8170;p6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3" name="Google Shape;8173;p6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4" name="Google Shape;8174;p6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175" name="Google Shape;8175;p6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6" name="Google Shape;8186;p6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90" name="Shape 8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1" name="Google Shape;8191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92" name="Google Shape;8192;p6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3" name="Google Shape;8193;p6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194" name="Google Shape;8194;p6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6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198" name="Google Shape;8198;p6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0" name="Google Shape;8210;p6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1" name="Google Shape;8211;p6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2" name="Google Shape;8212;p6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3" name="Google Shape;8213;p6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214" name="Google Shape;8214;p6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6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6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220" name="Google Shape;8220;p6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5" name="Google Shape;8225;p6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6" name="Google Shape;8226;p6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7" name="Google Shape;8227;p6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8" name="Google Shape;8228;p6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229" name="Google Shape;8229;p6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6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232" name="Google Shape;8232;p6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6" name="Google Shape;8236;p6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7" name="Google Shape;8237;p6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8" name="Google Shape;8238;p6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239" name="Google Shape;8239;p6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2" name="Google Shape;8242;p6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3" name="Google Shape;8243;p6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244" name="Google Shape;8244;p6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7" name="Google Shape;8247;p6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8" name="Google Shape;8248;p6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9" name="Google Shape;8249;p6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250" name="Google Shape;8250;p6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6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253" name="Google Shape;8253;p6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6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256" name="Google Shape;8256;p6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6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259" name="Google Shape;8259;p6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6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269" name="Google Shape;8269;p6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6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273" name="Google Shape;8273;p6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6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282" name="Google Shape;8282;p6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6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290" name="Google Shape;8290;p6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2" name="Google Shape;8292;p6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3" name="Google Shape;8293;p6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294" name="Google Shape;8294;p6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6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302" name="Google Shape;8302;p6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6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306" name="Google Shape;8306;p6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9" name="Google Shape;8309;p6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0" name="Google Shape;8310;p6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311" name="Google Shape;8311;p6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315" name="Google Shape;8315;p6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8" name="Google Shape;8318;p6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9" name="Google Shape;8319;p6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0" name="Google Shape;8320;p6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321" name="Google Shape;8321;p6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6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327" name="Google Shape;8327;p6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6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334" name="Google Shape;8334;p6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338" name="Google Shape;8338;p6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6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341" name="Google Shape;8341;p6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6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345" name="Google Shape;8345;p6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0" name="Google Shape;8350;p6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1" name="Google Shape;8351;p6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2" name="Google Shape;8352;p6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3" name="Google Shape;8353;p6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4" name="Google Shape;8354;p6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355" name="Google Shape;8355;p6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6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360" name="Google Shape;8360;p6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6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373" name="Google Shape;8373;p6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6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383" name="Google Shape;8383;p6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387" name="Google Shape;8387;p6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6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394" name="Google Shape;8394;p6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6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400" name="Google Shape;8400;p6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6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408" name="Google Shape;8408;p6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415" name="Google Shape;8415;p6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425" name="Google Shape;8425;p6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429" name="Google Shape;8429;p6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6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434" name="Google Shape;8434;p6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6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437" name="Google Shape;8437;p6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6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442" name="Google Shape;8442;p6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6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447" name="Google Shape;8447;p6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6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457" name="Google Shape;8457;p6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6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460" name="Google Shape;8460;p6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468" name="Google Shape;8468;p6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6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486" name="Google Shape;8486;p6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6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493" name="Google Shape;8493;p6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6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496" name="Google Shape;8496;p6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6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504" name="Google Shape;8504;p6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6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511" name="Google Shape;8511;p6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517" name="Google Shape;8517;p6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6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525" name="Google Shape;8525;p6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6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530" name="Google Shape;8530;p6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6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534" name="Google Shape;8534;p6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6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538" name="Google Shape;8538;p6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7" name="Google Shape;8547;p6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8" name="Google Shape;8548;p6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549" name="Google Shape;8549;p6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557" name="Google Shape;8557;p6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6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564" name="Google Shape;8564;p6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2" name="Google Shape;8572;p6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573" name="Google Shape;8573;p6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6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579" name="Google Shape;8579;p6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6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586" name="Google Shape;8586;p6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6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590" name="Google Shape;8590;p6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6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598" name="Google Shape;8598;p6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6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606" name="Google Shape;8606;p6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6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614" name="Google Shape;8614;p6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6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620" name="Google Shape;8620;p6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6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624" name="Google Shape;8624;p6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6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630" name="Google Shape;8630;p6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6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637" name="Google Shape;8637;p6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6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645" name="Google Shape;8645;p6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6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650" name="Google Shape;8650;p6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6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658" name="Google Shape;8658;p6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2" name="Google Shape;8662;p6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3" name="Google Shape;8663;p6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664" name="Google Shape;8664;p6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8" name="Google Shape;8668;p6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9" name="Google Shape;8669;p6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670" name="Google Shape;8670;p6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73" name="Google Shape;8673;p6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674" name="Google Shape;8674;p6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6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76" name="Google Shape;8676;p6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677" name="Google Shape;8677;p6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6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685" name="Google Shape;8685;p6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690" name="Google Shape;8690;p6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94" name="Shape 8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5" name="Google Shape;8695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96" name="Google Shape;8696;p7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697" name="Google Shape;8697;p7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2" name="Google Shape;8702;p7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3" name="Google Shape;8703;p7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4" name="Google Shape;8704;p7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705" name="Google Shape;8705;p7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7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709" name="Google Shape;8709;p7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712" name="Google Shape;8712;p7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6" name="Google Shape;8716;p7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7" name="Google Shape;8717;p7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718" name="Google Shape;8718;p7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0" name="Google Shape;8720;p7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1" name="Google Shape;8721;p7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722" name="Google Shape;8722;p7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7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725" name="Google Shape;8725;p7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7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734" name="Google Shape;8734;p7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7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737" name="Google Shape;8737;p7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0" name="Google Shape;8740;p7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1" name="Google Shape;8741;p7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2" name="Google Shape;8742;p7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743" name="Google Shape;8743;p7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746" name="Google Shape;8746;p7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2" name="Google Shape;8752;p7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3" name="Google Shape;8753;p7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754" name="Google Shape;8754;p7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7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759" name="Google Shape;8759;p7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2" name="Google Shape;8762;p7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3" name="Google Shape;8763;p7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764" name="Google Shape;8764;p7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2" name="Google Shape;8772;p7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3" name="Google Shape;8773;p7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774" name="Google Shape;8774;p7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8" name="Google Shape;8778;p7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9" name="Google Shape;8779;p7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0" name="Google Shape;8780;p7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781" name="Google Shape;8781;p7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7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784" name="Google Shape;8784;p7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7" name="Google Shape;8787;p7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8" name="Google Shape;8788;p7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789" name="Google Shape;8789;p7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7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793" name="Google Shape;8793;p7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7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800" name="Google Shape;8800;p7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7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805" name="Google Shape;8805;p7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7" name="Google Shape;8807;p7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8" name="Google Shape;8808;p7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809" name="Google Shape;8809;p7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7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816" name="Google Shape;8816;p7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7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819" name="Google Shape;8819;p7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1" name="Google Shape;8821;p7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2" name="Google Shape;8822;p7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3" name="Google Shape;8823;p7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824" name="Google Shape;8824;p7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7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827" name="Google Shape;8827;p7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3" name="Google Shape;8833;p7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4" name="Google Shape;8834;p7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835" name="Google Shape;8835;p7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839" name="Google Shape;8839;p7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7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847" name="Google Shape;8847;p7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7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854" name="Google Shape;8854;p7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7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861" name="Google Shape;8861;p7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7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865" name="Google Shape;8865;p7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7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871" name="Google Shape;8871;p7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7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878" name="Google Shape;8878;p7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7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884" name="Google Shape;8884;p7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7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895" name="Google Shape;8895;p7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7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907" name="Google Shape;8907;p7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2" name="Google Shape;8912;p7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3" name="Google Shape;8913;p7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914" name="Google Shape;8914;p7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926" name="Google Shape;8926;p7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7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935" name="Google Shape;8935;p7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939" name="Google Shape;8939;p7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7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943" name="Google Shape;8943;p7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7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950" name="Google Shape;8950;p7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7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957" name="Google Shape;8957;p7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7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962" name="Google Shape;8962;p7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7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966" name="Google Shape;8966;p7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0" name="Google Shape;8970;p7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971" name="Google Shape;8971;p7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7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979" name="Google Shape;8979;p7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7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986" name="Google Shape;8986;p7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992" name="Google Shape;8992;p7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002" name="Google Shape;9002;p7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7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012" name="Google Shape;9012;p7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7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020" name="Google Shape;9020;p7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7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027" name="Google Shape;9027;p7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7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037" name="Google Shape;9037;p7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7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044" name="Google Shape;9044;p7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7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049" name="Google Shape;9049;p7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9" name="Google Shape;9059;p7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0" name="Google Shape;9060;p7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061" name="Google Shape;9061;p7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068" name="Google Shape;9068;p7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7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071" name="Google Shape;9071;p7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074" name="Google Shape;9074;p7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7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081" name="Google Shape;9081;p7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085" name="Google Shape;9085;p7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90" name="Shape 9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1" name="Google Shape;9091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092" name="Google Shape;9092;p7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3" name="Google Shape;9093;p7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094" name="Google Shape;9094;p7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6" name="Google Shape;9096;p7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97" name="Google Shape;9097;p7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098" name="Google Shape;9098;p7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0" name="Google Shape;9100;p7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1" name="Google Shape;9101;p7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102" name="Google Shape;9102;p7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105" name="Google Shape;9105;p7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7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109" name="Google Shape;9109;p7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7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115" name="Google Shape;9115;p7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3" name="Google Shape;9123;p7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4" name="Google Shape;9124;p7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5" name="Google Shape;9125;p7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6" name="Google Shape;9126;p7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127" name="Google Shape;9127;p7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7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132" name="Google Shape;9132;p7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7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135" name="Google Shape;9135;p7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7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138" name="Google Shape;9138;p7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7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144" name="Google Shape;9144;p7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7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148" name="Google Shape;9148;p7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5" name="Google Shape;9155;p7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156" name="Google Shape;9156;p7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7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160" name="Google Shape;9160;p7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7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169" name="Google Shape;9169;p7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7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179" name="Google Shape;9179;p7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182" name="Google Shape;9182;p7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7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186" name="Google Shape;9186;p7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9" name="Google Shape;9189;p7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0" name="Google Shape;9190;p7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191" name="Google Shape;9191;p7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8" name="Google Shape;9198;p7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9" name="Google Shape;9199;p7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200" name="Google Shape;9200;p7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7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203" name="Google Shape;9203;p7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206" name="Google Shape;9206;p7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7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211" name="Google Shape;9211;p7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7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214" name="Google Shape;9214;p7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7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217" name="Google Shape;9217;p7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9" name="Google Shape;9219;p7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220" name="Google Shape;9220;p7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2" name="Google Shape;9222;p7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23" name="Google Shape;9223;p7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4" name="Google Shape;9224;p7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225" name="Google Shape;9225;p7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7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228" name="Google Shape;9228;p7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7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232" name="Google Shape;9232;p7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5" name="Google Shape;9235;p7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6" name="Google Shape;9236;p7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7" name="Google Shape;9237;p7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238" name="Google Shape;9238;p7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7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246" name="Google Shape;9246;p7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7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251" name="Google Shape;9251;p7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7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256" name="Google Shape;9256;p7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0" name="Google Shape;9260;p7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1" name="Google Shape;9261;p7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262" name="Google Shape;9262;p7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7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269" name="Google Shape;9269;p7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7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273" name="Google Shape;9273;p7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7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276" name="Google Shape;9276;p7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7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282" name="Google Shape;9282;p7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4" name="Google Shape;9294;p7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5" name="Google Shape;9295;p7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296" name="Google Shape;9296;p7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7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300" name="Google Shape;9300;p7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7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307" name="Google Shape;9307;p7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7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312" name="Google Shape;9312;p7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7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317" name="Google Shape;9317;p7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7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320" name="Google Shape;9320;p7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7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325" name="Google Shape;9325;p7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8" name="Google Shape;9328;p7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329" name="Google Shape;9329;p7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2" name="Google Shape;9332;p7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333" name="Google Shape;9333;p7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7" name="Google Shape;9337;p7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338" name="Google Shape;9338;p7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7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342" name="Google Shape;9342;p7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5" name="Google Shape;9345;p7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346" name="Google Shape;9346;p7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8" name="Google Shape;9348;p7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349" name="Google Shape;9349;p7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7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355" name="Google Shape;9355;p7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7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358" name="Google Shape;9358;p7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2" name="Google Shape;9362;p7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363" name="Google Shape;9363;p7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2" name="Google Shape;9372;p7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373" name="Google Shape;9373;p7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7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376" name="Google Shape;9376;p7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9" name="Google Shape;9379;p7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380" name="Google Shape;9380;p7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7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385" name="Google Shape;9385;p7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7" name="Google Shape;9387;p7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388" name="Google Shape;9388;p7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1" name="Google Shape;9391;p7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392" name="Google Shape;9392;p7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7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397" name="Google Shape;9397;p7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7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400" name="Google Shape;9400;p7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7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405" name="Google Shape;9405;p7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7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408" name="Google Shape;9408;p7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7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416" name="Google Shape;9416;p7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1" name="Google Shape;9421;p7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422" name="Google Shape;9422;p7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7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425" name="Google Shape;9425;p7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7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435" name="Google Shape;9435;p7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7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439" name="Google Shape;9439;p7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2" name="Google Shape;9442;p7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443" name="Google Shape;9443;p7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8" name="Google Shape;9448;p7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449" name="Google Shape;9449;p7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453" name="Google Shape;9453;p7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7" name="Google Shape;9457;p7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458" name="Google Shape;9458;p7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7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461" name="Google Shape;9461;p7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7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469" name="Google Shape;9469;p7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7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473" name="Google Shape;9473;p7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7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481" name="Google Shape;9481;p7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7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487" name="Google Shape;9487;p7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7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490" name="Google Shape;9490;p7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2" name="Google Shape;9492;p7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493" name="Google Shape;9493;p7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7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497" name="Google Shape;9497;p7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2" name="Google Shape;9502;p7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503" name="Google Shape;9503;p7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7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507" name="Google Shape;9507;p7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7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512" name="Google Shape;9512;p7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7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519" name="Google Shape;9519;p7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7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522" name="Google Shape;9522;p7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27" name="Shape 9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8" name="Google Shape;9528;p7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529" name="Google Shape;9529;p7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530" name="Google Shape;9530;p7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7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535" name="Google Shape;9535;p7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8" name="Google Shape;9538;p7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9" name="Google Shape;9539;p7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540" name="Google Shape;9540;p7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7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543" name="Google Shape;9543;p7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5" name="Google Shape;9545;p7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6" name="Google Shape;9546;p7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547" name="Google Shape;9547;p7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0" name="Google Shape;9550;p7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1" name="Google Shape;9551;p7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2" name="Google Shape;9552;p7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3" name="Google Shape;9553;p7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4" name="Google Shape;9554;p7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555" name="Google Shape;9555;p7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7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560" name="Google Shape;9560;p7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2" name="Google Shape;9562;p7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563" name="Google Shape;9563;p7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6" name="Google Shape;9566;p7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567" name="Google Shape;9567;p7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9" name="Google Shape;9569;p7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0" name="Google Shape;9570;p7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571" name="Google Shape;9571;p7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6" name="Google Shape;9576;p7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7" name="Google Shape;9577;p7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8" name="Google Shape;9578;p7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579" name="Google Shape;9579;p7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7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584" name="Google Shape;9584;p7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6" name="Google Shape;9586;p7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7" name="Google Shape;9587;p7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588" name="Google Shape;9588;p7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2" name="Google Shape;9592;p7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3" name="Google Shape;9593;p7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4" name="Google Shape;9594;p7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5" name="Google Shape;9595;p7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596" name="Google Shape;9596;p7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7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599" name="Google Shape;9599;p7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2" name="Google Shape;9602;p7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3" name="Google Shape;9603;p7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604" name="Google Shape;9604;p7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9" name="Google Shape;9609;p7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610" name="Google Shape;9610;p7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4" name="Google Shape;9614;p7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615" name="Google Shape;9615;p7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7" name="Google Shape;9617;p7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8" name="Google Shape;9618;p7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619" name="Google Shape;9619;p7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2" name="Google Shape;9622;p7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623" name="Google Shape;9623;p7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5" name="Google Shape;9625;p7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6" name="Google Shape;9626;p7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627" name="Google Shape;9627;p7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5" name="Google Shape;9635;p7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6" name="Google Shape;9636;p7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637" name="Google Shape;9637;p7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7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640" name="Google Shape;9640;p7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4" name="Google Shape;9644;p7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645" name="Google Shape;9645;p7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7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650" name="Google Shape;9650;p7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7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653" name="Google Shape;9653;p7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7" name="Google Shape;9657;p7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658" name="Google Shape;9658;p7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7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663" name="Google Shape;9663;p7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7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680" name="Google Shape;9680;p7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3" name="Google Shape;9683;p7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4" name="Google Shape;9684;p7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685" name="Google Shape;9685;p7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7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691" name="Google Shape;9691;p7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3" name="Google Shape;9693;p7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4" name="Google Shape;9694;p7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695" name="Google Shape;9695;p7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8" name="Google Shape;9698;p7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699" name="Google Shape;9699;p7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7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705" name="Google Shape;9705;p7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7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713" name="Google Shape;9713;p7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6" name="Google Shape;9716;p7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717" name="Google Shape;9717;p7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0" name="Google Shape;9720;p7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721" name="Google Shape;9721;p7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7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726" name="Google Shape;9726;p7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1" name="Google Shape;9731;p7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732" name="Google Shape;9732;p7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7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735" name="Google Shape;9735;p7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2" name="Google Shape;9742;p7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743" name="Google Shape;9743;p7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0" name="Google Shape;9750;p7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751" name="Google Shape;9751;p7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7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757" name="Google Shape;9757;p7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7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764" name="Google Shape;9764;p7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8" name="Google Shape;9768;p7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769" name="Google Shape;9769;p7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7" name="Google Shape;9777;p7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778" name="Google Shape;9778;p7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3" name="Google Shape;9783;p7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784" name="Google Shape;9784;p7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7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789" name="Google Shape;9789;p7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7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795" name="Google Shape;9795;p7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7" name="Google Shape;9807;p7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808" name="Google Shape;9808;p7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815" name="Google Shape;9815;p7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7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823" name="Google Shape;9823;p7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6" name="Google Shape;9826;p7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7" name="Google Shape;9827;p7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828" name="Google Shape;9828;p7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7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833" name="Google Shape;9833;p7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8" name="Google Shape;9838;p7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9" name="Google Shape;9839;p7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840" name="Google Shape;9840;p7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7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844" name="Google Shape;9844;p7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7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851" name="Google Shape;9851;p7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8" name="Google Shape;9858;p7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859" name="Google Shape;9859;p7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7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863" name="Google Shape;9863;p7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9" name="Google Shape;9869;p7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870" name="Google Shape;9870;p7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7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874" name="Google Shape;9874;p7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7" name="Google Shape;9877;p7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878" name="Google Shape;9878;p7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1" name="Google Shape;9881;p7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882" name="Google Shape;9882;p7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0" name="Google Shape;9890;p7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891" name="Google Shape;9891;p7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9" name="Google Shape;9899;p7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900" name="Google Shape;9900;p7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3" name="Google Shape;9903;p7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904" name="Google Shape;9904;p7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7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913" name="Google Shape;9913;p7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1" name="Google Shape;9921;p7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922" name="Google Shape;9922;p7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7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927" name="Google Shape;9927;p7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7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935" name="Google Shape;9935;p7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1" name="Google Shape;9941;p7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942" name="Google Shape;9942;p7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7" name="Google Shape;9947;p7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948" name="Google Shape;9948;p7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1" name="Google Shape;9951;p7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952" name="Google Shape;9952;p7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7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960" name="Google Shape;9960;p7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7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964" name="Google Shape;9964;p7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9" name="Google Shape;9969;p7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970" name="Google Shape;9970;p7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7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975" name="Google Shape;9975;p7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0" name="Google Shape;9980;p7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981" name="Google Shape;9981;p7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7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989" name="Google Shape;9989;p7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98" name="Shape 9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99" name="Google Shape;9999;p7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ool Styl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