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embeddedFontLst>
    <p:embeddedFont>
      <p:font typeface="Ubuntu"/>
      <p:regular r:id="rId49"/>
      <p:bold r:id="rId50"/>
      <p:italic r:id="rId51"/>
      <p:boldItalic r:id="rId52"/>
    </p:embeddedFont>
    <p:embeddedFont>
      <p:font typeface="Ubuntu Light"/>
      <p:regular r:id="rId53"/>
      <p:bold r:id="rId54"/>
      <p:italic r:id="rId55"/>
      <p:boldItalic r:id="rId56"/>
    </p:embeddedFont>
    <p:embeddedFont>
      <p:font typeface="Anton"/>
      <p:regular r:id="rId57"/>
    </p:embeddedFont>
    <p:embeddedFont>
      <p:font typeface="Staatliches"/>
      <p:regular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Roboto Medium"/>
      <p:regular r:id="rId63"/>
      <p:bold r:id="rId64"/>
      <p:italic r:id="rId65"/>
      <p:boldItalic r:id="rId66"/>
    </p:embeddedFont>
    <p:embeddedFont>
      <p:font typeface="Fira Sans Extra Condensed Medium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Roboto Light"/>
      <p:regular r:id="rId74"/>
      <p:bold r:id="rId75"/>
      <p:italic r:id="rId76"/>
      <p:boldItalic r:id="rId77"/>
    </p:embeddedFont>
    <p:embeddedFont>
      <p:font typeface="Advent Pro Medium"/>
      <p:regular r:id="rId78"/>
      <p:bold r:id="rId79"/>
    </p:embeddedFont>
    <p:embeddedFont>
      <p:font typeface="Advent Pro SemiBold"/>
      <p:regular r:id="rId80"/>
      <p:bold r:id="rId81"/>
    </p:embeddedFont>
    <p:embeddedFont>
      <p:font typeface="Amatic SC"/>
      <p:regular r:id="rId82"/>
      <p:bold r:id="rId83"/>
    </p:embeddedFont>
    <p:embeddedFont>
      <p:font typeface="Fira Sans Condensed Medium"/>
      <p:regular r:id="rId84"/>
      <p:bold r:id="rId85"/>
      <p:italic r:id="rId86"/>
      <p:boldItalic r:id="rId8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099E5233-E753-419F-9FE5-87AF26F256FF}">
  <a:tblStyle styleId="{099E5233-E753-419F-9FE5-87AF26F256F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FiraSansCondensedMedium-regular.fntdata"/><Relationship Id="rId83" Type="http://schemas.openxmlformats.org/officeDocument/2006/relationships/font" Target="fonts/AmaticSC-bold.fntdata"/><Relationship Id="rId42" Type="http://schemas.openxmlformats.org/officeDocument/2006/relationships/slide" Target="slides/slide36.xml"/><Relationship Id="rId86" Type="http://schemas.openxmlformats.org/officeDocument/2006/relationships/font" Target="fonts/FiraSansCondensedMedium-italic.fntdata"/><Relationship Id="rId41" Type="http://schemas.openxmlformats.org/officeDocument/2006/relationships/slide" Target="slides/slide35.xml"/><Relationship Id="rId85" Type="http://schemas.openxmlformats.org/officeDocument/2006/relationships/font" Target="fonts/FiraSansCondensedMedium-bold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87" Type="http://schemas.openxmlformats.org/officeDocument/2006/relationships/font" Target="fonts/FiraSansCondensedMedium-bold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AdventProSemiBold-regular.fntdata"/><Relationship Id="rId82" Type="http://schemas.openxmlformats.org/officeDocument/2006/relationships/font" Target="fonts/AmaticSC-regular.fntdata"/><Relationship Id="rId81" Type="http://schemas.openxmlformats.org/officeDocument/2006/relationships/font" Target="fonts/AdventProSemiBold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font" Target="fonts/Ubuntu-regular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31" Type="http://schemas.openxmlformats.org/officeDocument/2006/relationships/slide" Target="slides/slide25.xml"/><Relationship Id="rId75" Type="http://schemas.openxmlformats.org/officeDocument/2006/relationships/font" Target="fonts/RobotoLight-bold.fntdata"/><Relationship Id="rId30" Type="http://schemas.openxmlformats.org/officeDocument/2006/relationships/slide" Target="slides/slide24.xml"/><Relationship Id="rId74" Type="http://schemas.openxmlformats.org/officeDocument/2006/relationships/font" Target="fonts/RobotoLight-regular.fntdata"/><Relationship Id="rId33" Type="http://schemas.openxmlformats.org/officeDocument/2006/relationships/slide" Target="slides/slide27.xml"/><Relationship Id="rId77" Type="http://schemas.openxmlformats.org/officeDocument/2006/relationships/font" Target="fonts/RobotoLight-boldItalic.fntdata"/><Relationship Id="rId32" Type="http://schemas.openxmlformats.org/officeDocument/2006/relationships/slide" Target="slides/slide26.xml"/><Relationship Id="rId76" Type="http://schemas.openxmlformats.org/officeDocument/2006/relationships/font" Target="fonts/RobotoLight-italic.fntdata"/><Relationship Id="rId35" Type="http://schemas.openxmlformats.org/officeDocument/2006/relationships/slide" Target="slides/slide29.xml"/><Relationship Id="rId79" Type="http://schemas.openxmlformats.org/officeDocument/2006/relationships/font" Target="fonts/AdventProMedium-bold.fntdata"/><Relationship Id="rId34" Type="http://schemas.openxmlformats.org/officeDocument/2006/relationships/slide" Target="slides/slide28.xml"/><Relationship Id="rId78" Type="http://schemas.openxmlformats.org/officeDocument/2006/relationships/font" Target="fonts/AdventProMedium-regular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FiraSansExtraCondensedMedium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bold.fntdata"/><Relationship Id="rId63" Type="http://schemas.openxmlformats.org/officeDocument/2006/relationships/font" Target="fonts/RobotoMedium-regular.fntdata"/><Relationship Id="rId22" Type="http://schemas.openxmlformats.org/officeDocument/2006/relationships/slide" Target="slides/slide16.xml"/><Relationship Id="rId66" Type="http://schemas.openxmlformats.org/officeDocument/2006/relationships/font" Target="fonts/RobotoMedium-bold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italic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Medium-bold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Medium-regular.fntdata"/><Relationship Id="rId60" Type="http://schemas.openxmlformats.org/officeDocument/2006/relationships/font" Target="fonts/ProximaNova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FiraSansExtraCondensedMedium-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Ubuntu-italic.fntdata"/><Relationship Id="rId50" Type="http://schemas.openxmlformats.org/officeDocument/2006/relationships/font" Target="fonts/Ubuntu-bold.fntdata"/><Relationship Id="rId53" Type="http://schemas.openxmlformats.org/officeDocument/2006/relationships/font" Target="fonts/UbuntuLight-regular.fntdata"/><Relationship Id="rId52" Type="http://schemas.openxmlformats.org/officeDocument/2006/relationships/font" Target="fonts/Ubuntu-boldItalic.fntdata"/><Relationship Id="rId11" Type="http://schemas.openxmlformats.org/officeDocument/2006/relationships/slide" Target="slides/slide5.xml"/><Relationship Id="rId55" Type="http://schemas.openxmlformats.org/officeDocument/2006/relationships/font" Target="fonts/UbuntuLight-italic.fntdata"/><Relationship Id="rId10" Type="http://schemas.openxmlformats.org/officeDocument/2006/relationships/slide" Target="slides/slide4.xml"/><Relationship Id="rId54" Type="http://schemas.openxmlformats.org/officeDocument/2006/relationships/font" Target="fonts/UbuntuLight-bold.fntdata"/><Relationship Id="rId13" Type="http://schemas.openxmlformats.org/officeDocument/2006/relationships/slide" Target="slides/slide7.xml"/><Relationship Id="rId57" Type="http://schemas.openxmlformats.org/officeDocument/2006/relationships/font" Target="fonts/Anton-regular.fntdata"/><Relationship Id="rId12" Type="http://schemas.openxmlformats.org/officeDocument/2006/relationships/slide" Target="slides/slide6.xml"/><Relationship Id="rId56" Type="http://schemas.openxmlformats.org/officeDocument/2006/relationships/font" Target="fonts/UbuntuLight-bold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regular.fntdata"/><Relationship Id="rId14" Type="http://schemas.openxmlformats.org/officeDocument/2006/relationships/slide" Target="slides/slide8.xml"/><Relationship Id="rId58" Type="http://schemas.openxmlformats.org/officeDocument/2006/relationships/font" Target="fonts/Staatliches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g6ed02ff274_0_2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" name="Google Shape;469;g6ed02ff274_0_2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3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g6c60e245bf_1_31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" name="Google Shape;475;g6c60e245bf_1_31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g6c4305b01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2" name="Google Shape;482;g6c4305b01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2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g7269fba18f_2_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" name="Google Shape;494;g7269fba18f_2_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6c60e245bf_1_313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" name="Google Shape;500;g6c60e245bf_1_313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g6c4305b01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9" name="Google Shape;509;g6c4305b01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g6c4305b01e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" name="Google Shape;515;g6c4305b01e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6ed02ff274_0_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6ed02ff274_0_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g6c4305b01e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0" name="Google Shape;570;g6c4305b01e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5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g6c4305b01e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" name="Google Shape;587;g6c4305b01e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g6ed02ff274_0_45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" name="Google Shape;610;g6ed02ff274_0_45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0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6ea81c1a38_0_246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6ea81c1a38_0_246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3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g6edf62c316_0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5" name="Google Shape;2205;g6edf62c316_0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9" name="Shape 2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0" name="Google Shape;2210;g6c4305b01e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1" name="Google Shape;2211;g6c4305b01e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1" name="Shape 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" name="Google Shape;2252;g6c60e245bf_1_31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3" name="Google Shape;2253;g6c60e245bf_1_31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8" name="Shape 2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9" name="Google Shape;2259;g6ed02ff274_0_6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0" name="Google Shape;2260;g6ed02ff274_0_6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5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g6ea81c1a38_0_25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7" name="Google Shape;2287;g6ea81c1a38_0_25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4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5" name="Google Shape;2295;g6ed02ff274_0_63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6" name="Google Shape;2296;g6ed02ff274_0_63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3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g6c52a2e8d8_0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5" name="Google Shape;2305;g6c52a2e8d8_0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43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" name="Google Shape;2344;g6c52a2e8d8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5" name="Google Shape;2345;g6c52a2e8d8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6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7" name="Google Shape;2357;g6c52a2e8d8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8" name="Google Shape;2358;g6c52a2e8d8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2" name="Shape 2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3" name="Google Shape;2383;g6c52a2e8d8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4" name="Google Shape;2384;g6c52a2e8d8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8" name="Shape 2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9" name="Google Shape;2389;g6c60e245bf_1_31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0" name="Google Shape;2390;g6c60e245bf_1_31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3" name="Shape 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4" name="Google Shape;2404;g6c52a2e8d8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5" name="Google Shape;2405;g6c52a2e8d8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28" name="Shape 2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9" name="Google Shape;2429;g6c60e245bf_1_315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0" name="Google Shape;2430;g6c60e245bf_1_315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34" name="Shape 2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5" name="Google Shape;2435;g6c60e245bf_1_315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6" name="Google Shape;2436;g6c60e245bf_1_315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1" name="Shape 2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2" name="Google Shape;2442;g6c60e245bf_1_158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3" name="Google Shape;2443;g6c60e245bf_1_158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8" name="Shape 2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9" name="Google Shape;2449;g6c60e245bf_1_158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0" name="Google Shape;2450;g6c60e245bf_1_158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63" name="Shape 2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4" name="Google Shape;2464;g6ea81c1a38_0_12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5" name="Google Shape;2465;g6ea81c1a38_0_12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00" name="Shape 2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1" name="Google Shape;2801;g6ea81c1a38_0_12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2" name="Google Shape;2802;g6ea81c1a38_0_12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7" name="Shape 9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8" name="Google Shape;9078;g6ea81c1a38_0_18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9" name="Google Shape;9079;g6ea81c1a38_0_18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04" name="Shape 9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5" name="Google Shape;9505;g6ea81c1a38_0_191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06" name="Google Shape;9506;g6ea81c1a38_0_191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67" name="Shape 9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8" name="Google Shape;9668;g6ea81c1a38_0_193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69" name="Google Shape;9669;g6ea81c1a38_0_193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69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g6ea81c1a38_0_197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1" name="Google Shape;10071;g6ea81c1a38_0_197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40" name="Shape 10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1" name="Google Shape;10441;g6ea81c1a38_0_20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42" name="Google Shape;10442;g6ea81c1a38_0_20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17" name="Shape 10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8" name="Google Shape;10818;g6ea81c1a38_0_20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9" name="Google Shape;10819;g6ea81c1a38_0_20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48" name="Shape 1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9" name="Google Shape;11249;g6ea81c1a38_0_209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50" name="Google Shape;11250;g6ea81c1a38_0_209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41" name="Shape 12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2" name="Google Shape;12042;g6ea81c1a38_0_21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43" name="Google Shape;12043;g6ea81c1a38_0_21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82" name="Shape 12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3" name="Google Shape;12783;g6ea81c1a38_0_224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4" name="Google Shape;12784;g6ea81c1a38_0_224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75" name="Shape 13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6" name="Google Shape;13476;g6ea81c1a38_0_23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77" name="Google Shape;13477;g6ea81c1a38_0_23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77" name="Shape 13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8" name="Google Shape;13778;g6ea81c1a38_0_234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79" name="Google Shape;13779;g6ea81c1a38_0_234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11" name="Shape 14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2" name="Google Shape;14412;g6ea81c1a38_0_24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13" name="Google Shape;14413;g6ea81c1a38_0_24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8" y="-3"/>
            <a:ext cx="8802242" cy="5143503"/>
            <a:chOff x="8" y="-3"/>
            <a:chExt cx="8802242" cy="5143503"/>
          </a:xfrm>
        </p:grpSpPr>
        <p:sp>
          <p:nvSpPr>
            <p:cNvPr id="10" name="Google Shape;10;p2"/>
            <p:cNvSpPr/>
            <p:nvPr/>
          </p:nvSpPr>
          <p:spPr>
            <a:xfrm rot="-5400000">
              <a:off x="4755757" y="164954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" name="Google Shape;20;p2"/>
            <p:cNvSpPr/>
            <p:nvPr/>
          </p:nvSpPr>
          <p:spPr>
            <a:xfrm>
              <a:off x="8215600" y="63177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90675" y="416412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" name="Google Shape;22;p2"/>
            <p:cNvGrpSpPr/>
            <p:nvPr/>
          </p:nvGrpSpPr>
          <p:grpSpPr>
            <a:xfrm>
              <a:off x="7627908" y="3111300"/>
              <a:ext cx="1171800" cy="2032200"/>
              <a:chOff x="5328583" y="229200"/>
              <a:chExt cx="1171800" cy="2032200"/>
            </a:xfrm>
          </p:grpSpPr>
          <p:sp>
            <p:nvSpPr>
              <p:cNvPr id="23" name="Google Shape;23;p2"/>
              <p:cNvSpPr/>
              <p:nvPr/>
            </p:nvSpPr>
            <p:spPr>
              <a:xfrm rot="10800000">
                <a:off x="5328583" y="7372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5913733" y="2292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rot="10800000">
                <a:off x="5622633" y="12453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rot="10800000">
                <a:off x="532858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rot="10800000">
                <a:off x="591373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" name="Google Shape;28;p2"/>
            <p:cNvSpPr/>
            <p:nvPr/>
          </p:nvSpPr>
          <p:spPr>
            <a:xfrm>
              <a:off x="5471650" y="1855450"/>
              <a:ext cx="518247" cy="448811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" name="Google Shape;29;p2"/>
          <p:cNvSpPr txBox="1"/>
          <p:nvPr>
            <p:ph type="ctrTitle"/>
          </p:nvPr>
        </p:nvSpPr>
        <p:spPr>
          <a:xfrm>
            <a:off x="2096375" y="2539463"/>
            <a:ext cx="4951200" cy="12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0" name="Google Shape;30;p2"/>
          <p:cNvSpPr txBox="1"/>
          <p:nvPr>
            <p:ph idx="1" type="subTitle"/>
          </p:nvPr>
        </p:nvSpPr>
        <p:spPr>
          <a:xfrm>
            <a:off x="2557770" y="3630487"/>
            <a:ext cx="4028400" cy="3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3"/>
          <p:cNvSpPr txBox="1"/>
          <p:nvPr>
            <p:ph type="ctrTitle"/>
          </p:nvPr>
        </p:nvSpPr>
        <p:spPr>
          <a:xfrm>
            <a:off x="714025" y="1871370"/>
            <a:ext cx="5098800" cy="11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7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3" name="Google Shape;33;p3"/>
          <p:cNvSpPr txBox="1"/>
          <p:nvPr>
            <p:ph idx="1" type="subTitle"/>
          </p:nvPr>
        </p:nvSpPr>
        <p:spPr>
          <a:xfrm>
            <a:off x="714025" y="2963170"/>
            <a:ext cx="2873100" cy="5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4" name="Google Shape;34;p3"/>
          <p:cNvSpPr txBox="1"/>
          <p:nvPr>
            <p:ph hasCustomPrompt="1" idx="2" type="title"/>
          </p:nvPr>
        </p:nvSpPr>
        <p:spPr>
          <a:xfrm>
            <a:off x="714025" y="3679312"/>
            <a:ext cx="1982100" cy="131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7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grpSp>
        <p:nvGrpSpPr>
          <p:cNvPr id="35" name="Google Shape;35;p3"/>
          <p:cNvGrpSpPr/>
          <p:nvPr/>
        </p:nvGrpSpPr>
        <p:grpSpPr>
          <a:xfrm>
            <a:off x="-2" y="16"/>
            <a:ext cx="1934254" cy="1677937"/>
            <a:chOff x="1805600" y="596650"/>
            <a:chExt cx="1756975" cy="1524150"/>
          </a:xfrm>
        </p:grpSpPr>
        <p:sp>
          <p:nvSpPr>
            <p:cNvPr id="36" name="Google Shape;36;p3"/>
            <p:cNvSpPr/>
            <p:nvPr/>
          </p:nvSpPr>
          <p:spPr>
            <a:xfrm>
              <a:off x="20981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69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 rot="10800000">
              <a:off x="23907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26833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69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 rot="10800000">
              <a:off x="29759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1805600" y="110470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2390750" y="110470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2098175" y="16127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3"/>
          <p:cNvSpPr/>
          <p:nvPr/>
        </p:nvSpPr>
        <p:spPr>
          <a:xfrm>
            <a:off x="2696119" y="4584199"/>
            <a:ext cx="645843" cy="559312"/>
          </a:xfrm>
          <a:custGeom>
            <a:rect b="b" l="l" r="r" t="t"/>
            <a:pathLst>
              <a:path extrusionOk="0" h="20322" w="23466">
                <a:moveTo>
                  <a:pt x="11735" y="0"/>
                </a:moveTo>
                <a:lnTo>
                  <a:pt x="5867" y="10160"/>
                </a:lnTo>
                <a:lnTo>
                  <a:pt x="0" y="20321"/>
                </a:lnTo>
                <a:lnTo>
                  <a:pt x="23466" y="20321"/>
                </a:lnTo>
                <a:lnTo>
                  <a:pt x="17602" y="10160"/>
                </a:lnTo>
                <a:lnTo>
                  <a:pt x="11735" y="0"/>
                </a:lnTo>
                <a:close/>
              </a:path>
            </a:pathLst>
          </a:custGeom>
          <a:solidFill>
            <a:srgbClr val="FFFFFF">
              <a:alpha val="29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oogle Shape;45;p4"/>
          <p:cNvGrpSpPr/>
          <p:nvPr/>
        </p:nvGrpSpPr>
        <p:grpSpPr>
          <a:xfrm>
            <a:off x="8" y="0"/>
            <a:ext cx="9143993" cy="5143512"/>
            <a:chOff x="8" y="0"/>
            <a:chExt cx="9143993" cy="5143512"/>
          </a:xfrm>
        </p:grpSpPr>
        <p:sp>
          <p:nvSpPr>
            <p:cNvPr id="46" name="Google Shape;46;p4"/>
            <p:cNvSpPr/>
            <p:nvPr/>
          </p:nvSpPr>
          <p:spPr>
            <a:xfrm rot="5400000">
              <a:off x="975761" y="186623"/>
              <a:ext cx="2783487" cy="2410241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" name="Google Shape;47;p4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48" name="Google Shape;48;p4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4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4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4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4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4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4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" name="Google Shape;55;p4"/>
            <p:cNvSpPr/>
            <p:nvPr/>
          </p:nvSpPr>
          <p:spPr>
            <a:xfrm rot="-5400000">
              <a:off x="5384759" y="2546648"/>
              <a:ext cx="2783487" cy="2410241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" name="Google Shape;56;p4"/>
            <p:cNvGrpSpPr/>
            <p:nvPr/>
          </p:nvGrpSpPr>
          <p:grpSpPr>
            <a:xfrm rot="10800000">
              <a:off x="7387025" y="3619362"/>
              <a:ext cx="1756975" cy="1524150"/>
              <a:chOff x="1805600" y="596650"/>
              <a:chExt cx="1756975" cy="1524150"/>
            </a:xfrm>
          </p:grpSpPr>
          <p:sp>
            <p:nvSpPr>
              <p:cNvPr id="57" name="Google Shape;57;p4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4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4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4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4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4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4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4" name="Google Shape;64;p4"/>
          <p:cNvSpPr txBox="1"/>
          <p:nvPr>
            <p:ph idx="1" type="body"/>
          </p:nvPr>
        </p:nvSpPr>
        <p:spPr>
          <a:xfrm>
            <a:off x="2385675" y="3128975"/>
            <a:ext cx="4372800" cy="173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>
                <a:solidFill>
                  <a:schemeClr val="lt2"/>
                </a:solidFill>
              </a:defRPr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5" name="Google Shape;65;p4"/>
          <p:cNvSpPr txBox="1"/>
          <p:nvPr>
            <p:ph type="ctrTitle"/>
          </p:nvPr>
        </p:nvSpPr>
        <p:spPr>
          <a:xfrm>
            <a:off x="2427150" y="649275"/>
            <a:ext cx="4289700" cy="21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72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5"/>
          <p:cNvSpPr txBox="1"/>
          <p:nvPr>
            <p:ph type="ctrTitle"/>
          </p:nvPr>
        </p:nvSpPr>
        <p:spPr>
          <a:xfrm>
            <a:off x="5097625" y="2296289"/>
            <a:ext cx="1497900" cy="507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68" name="Google Shape;68;p5"/>
          <p:cNvSpPr txBox="1"/>
          <p:nvPr>
            <p:ph idx="1" type="subTitle"/>
          </p:nvPr>
        </p:nvSpPr>
        <p:spPr>
          <a:xfrm>
            <a:off x="904187" y="2372275"/>
            <a:ext cx="314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69" name="Google Shape;69;p5"/>
          <p:cNvSpPr txBox="1"/>
          <p:nvPr>
            <p:ph idx="2" type="subTitle"/>
          </p:nvPr>
        </p:nvSpPr>
        <p:spPr>
          <a:xfrm>
            <a:off x="5097613" y="3555794"/>
            <a:ext cx="314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70" name="Google Shape;70;p5"/>
          <p:cNvSpPr txBox="1"/>
          <p:nvPr>
            <p:ph idx="3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71" name="Google Shape;71;p5"/>
          <p:cNvSpPr txBox="1"/>
          <p:nvPr>
            <p:ph idx="4" type="ctrTitle"/>
          </p:nvPr>
        </p:nvSpPr>
        <p:spPr>
          <a:xfrm>
            <a:off x="2548475" y="1147689"/>
            <a:ext cx="1497900" cy="430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72" name="Google Shape;72;p5"/>
          <p:cNvSpPr/>
          <p:nvPr/>
        </p:nvSpPr>
        <p:spPr>
          <a:xfrm rot="5400000">
            <a:off x="-229515" y="229516"/>
            <a:ext cx="3423230" cy="2964198"/>
          </a:xfrm>
          <a:custGeom>
            <a:rect b="b" l="l" r="r" t="t"/>
            <a:pathLst>
              <a:path extrusionOk="0" h="75062" w="86686">
                <a:moveTo>
                  <a:pt x="22504" y="1369"/>
                </a:moveTo>
                <a:lnTo>
                  <a:pt x="42383" y="12848"/>
                </a:lnTo>
                <a:lnTo>
                  <a:pt x="22504" y="24328"/>
                </a:lnTo>
                <a:lnTo>
                  <a:pt x="22504" y="1369"/>
                </a:lnTo>
                <a:close/>
                <a:moveTo>
                  <a:pt x="42906" y="13727"/>
                </a:moveTo>
                <a:lnTo>
                  <a:pt x="42906" y="36686"/>
                </a:lnTo>
                <a:lnTo>
                  <a:pt x="23027" y="25207"/>
                </a:lnTo>
                <a:lnTo>
                  <a:pt x="42906" y="13727"/>
                </a:lnTo>
                <a:close/>
                <a:moveTo>
                  <a:pt x="64317" y="25996"/>
                </a:moveTo>
                <a:lnTo>
                  <a:pt x="64317" y="48977"/>
                </a:lnTo>
                <a:lnTo>
                  <a:pt x="44411" y="37487"/>
                </a:lnTo>
                <a:lnTo>
                  <a:pt x="64317" y="25996"/>
                </a:lnTo>
                <a:close/>
                <a:moveTo>
                  <a:pt x="22504" y="26128"/>
                </a:moveTo>
                <a:lnTo>
                  <a:pt x="42360" y="37591"/>
                </a:lnTo>
                <a:lnTo>
                  <a:pt x="22504" y="49060"/>
                </a:lnTo>
                <a:lnTo>
                  <a:pt x="22504" y="26128"/>
                </a:lnTo>
                <a:close/>
                <a:moveTo>
                  <a:pt x="21408" y="26086"/>
                </a:moveTo>
                <a:lnTo>
                  <a:pt x="21408" y="49063"/>
                </a:lnTo>
                <a:lnTo>
                  <a:pt x="1507" y="37573"/>
                </a:lnTo>
                <a:lnTo>
                  <a:pt x="21408" y="26086"/>
                </a:lnTo>
                <a:close/>
                <a:moveTo>
                  <a:pt x="43867" y="38332"/>
                </a:moveTo>
                <a:lnTo>
                  <a:pt x="63742" y="49804"/>
                </a:lnTo>
                <a:lnTo>
                  <a:pt x="43867" y="61283"/>
                </a:lnTo>
                <a:lnTo>
                  <a:pt x="43867" y="38332"/>
                </a:lnTo>
                <a:close/>
                <a:moveTo>
                  <a:pt x="42861" y="38516"/>
                </a:moveTo>
                <a:lnTo>
                  <a:pt x="42861" y="61445"/>
                </a:lnTo>
                <a:lnTo>
                  <a:pt x="23005" y="49980"/>
                </a:lnTo>
                <a:lnTo>
                  <a:pt x="42861" y="38516"/>
                </a:lnTo>
                <a:close/>
                <a:moveTo>
                  <a:pt x="85683" y="38463"/>
                </a:moveTo>
                <a:lnTo>
                  <a:pt x="85683" y="61445"/>
                </a:lnTo>
                <a:lnTo>
                  <a:pt x="65778" y="49954"/>
                </a:lnTo>
                <a:lnTo>
                  <a:pt x="85683" y="38463"/>
                </a:lnTo>
                <a:close/>
                <a:moveTo>
                  <a:pt x="21453" y="50709"/>
                </a:moveTo>
                <a:lnTo>
                  <a:pt x="21453" y="73691"/>
                </a:lnTo>
                <a:lnTo>
                  <a:pt x="1552" y="62200"/>
                </a:lnTo>
                <a:lnTo>
                  <a:pt x="21453" y="50709"/>
                </a:lnTo>
                <a:close/>
                <a:moveTo>
                  <a:pt x="64186" y="50709"/>
                </a:moveTo>
                <a:lnTo>
                  <a:pt x="64186" y="73691"/>
                </a:lnTo>
                <a:lnTo>
                  <a:pt x="44281" y="62200"/>
                </a:lnTo>
                <a:lnTo>
                  <a:pt x="64186" y="50709"/>
                </a:lnTo>
                <a:close/>
                <a:moveTo>
                  <a:pt x="22000" y="0"/>
                </a:moveTo>
                <a:cubicBezTo>
                  <a:pt x="21913" y="0"/>
                  <a:pt x="21827" y="22"/>
                  <a:pt x="21750" y="65"/>
                </a:cubicBezTo>
                <a:cubicBezTo>
                  <a:pt x="21596" y="155"/>
                  <a:pt x="21498" y="321"/>
                  <a:pt x="21498" y="502"/>
                </a:cubicBezTo>
                <a:lnTo>
                  <a:pt x="21498" y="24873"/>
                </a:lnTo>
                <a:lnTo>
                  <a:pt x="252" y="37141"/>
                </a:lnTo>
                <a:cubicBezTo>
                  <a:pt x="98" y="37231"/>
                  <a:pt x="0" y="37397"/>
                  <a:pt x="0" y="37573"/>
                </a:cubicBezTo>
                <a:cubicBezTo>
                  <a:pt x="0" y="37753"/>
                  <a:pt x="98" y="37919"/>
                  <a:pt x="252" y="38009"/>
                </a:cubicBezTo>
                <a:lnTo>
                  <a:pt x="20848" y="49901"/>
                </a:lnTo>
                <a:lnTo>
                  <a:pt x="297" y="61768"/>
                </a:lnTo>
                <a:cubicBezTo>
                  <a:pt x="143" y="61858"/>
                  <a:pt x="45" y="62023"/>
                  <a:pt x="45" y="62200"/>
                </a:cubicBezTo>
                <a:cubicBezTo>
                  <a:pt x="45" y="62380"/>
                  <a:pt x="143" y="62545"/>
                  <a:pt x="297" y="62635"/>
                </a:cubicBezTo>
                <a:lnTo>
                  <a:pt x="21705" y="74994"/>
                </a:lnTo>
                <a:cubicBezTo>
                  <a:pt x="21779" y="75039"/>
                  <a:pt x="21870" y="75062"/>
                  <a:pt x="21956" y="75062"/>
                </a:cubicBezTo>
                <a:cubicBezTo>
                  <a:pt x="22043" y="75062"/>
                  <a:pt x="22129" y="75039"/>
                  <a:pt x="22204" y="74994"/>
                </a:cubicBezTo>
                <a:cubicBezTo>
                  <a:pt x="22362" y="74904"/>
                  <a:pt x="22456" y="74738"/>
                  <a:pt x="22456" y="74558"/>
                </a:cubicBezTo>
                <a:lnTo>
                  <a:pt x="22456" y="50821"/>
                </a:lnTo>
                <a:lnTo>
                  <a:pt x="43112" y="62748"/>
                </a:lnTo>
                <a:cubicBezTo>
                  <a:pt x="43176" y="62782"/>
                  <a:pt x="43244" y="62793"/>
                  <a:pt x="43315" y="62801"/>
                </a:cubicBezTo>
                <a:lnTo>
                  <a:pt x="64437" y="74994"/>
                </a:lnTo>
                <a:cubicBezTo>
                  <a:pt x="64512" y="75039"/>
                  <a:pt x="64598" y="75062"/>
                  <a:pt x="64685" y="75062"/>
                </a:cubicBezTo>
                <a:cubicBezTo>
                  <a:pt x="64772" y="75062"/>
                  <a:pt x="64862" y="75039"/>
                  <a:pt x="64937" y="74994"/>
                </a:cubicBezTo>
                <a:cubicBezTo>
                  <a:pt x="65091" y="74904"/>
                  <a:pt x="65188" y="74738"/>
                  <a:pt x="65188" y="74558"/>
                </a:cubicBezTo>
                <a:lnTo>
                  <a:pt x="65188" y="50773"/>
                </a:lnTo>
                <a:lnTo>
                  <a:pt x="85931" y="62748"/>
                </a:lnTo>
                <a:cubicBezTo>
                  <a:pt x="86010" y="62793"/>
                  <a:pt x="86096" y="62815"/>
                  <a:pt x="86183" y="62815"/>
                </a:cubicBezTo>
                <a:cubicBezTo>
                  <a:pt x="86269" y="62815"/>
                  <a:pt x="86355" y="62793"/>
                  <a:pt x="86434" y="62748"/>
                </a:cubicBezTo>
                <a:cubicBezTo>
                  <a:pt x="86589" y="62658"/>
                  <a:pt x="86686" y="62493"/>
                  <a:pt x="86686" y="62312"/>
                </a:cubicBezTo>
                <a:lnTo>
                  <a:pt x="86686" y="37591"/>
                </a:lnTo>
                <a:cubicBezTo>
                  <a:pt x="86686" y="37415"/>
                  <a:pt x="86589" y="37250"/>
                  <a:pt x="86434" y="37160"/>
                </a:cubicBezTo>
                <a:cubicBezTo>
                  <a:pt x="86357" y="37115"/>
                  <a:pt x="86271" y="37092"/>
                  <a:pt x="86184" y="37092"/>
                </a:cubicBezTo>
                <a:cubicBezTo>
                  <a:pt x="86097" y="37092"/>
                  <a:pt x="86010" y="37115"/>
                  <a:pt x="85931" y="37160"/>
                </a:cubicBezTo>
                <a:lnTo>
                  <a:pt x="65320" y="49060"/>
                </a:lnTo>
                <a:lnTo>
                  <a:pt x="65320" y="25128"/>
                </a:lnTo>
                <a:cubicBezTo>
                  <a:pt x="65320" y="24947"/>
                  <a:pt x="65226" y="24782"/>
                  <a:pt x="65068" y="24692"/>
                </a:cubicBezTo>
                <a:cubicBezTo>
                  <a:pt x="64991" y="24647"/>
                  <a:pt x="64905" y="24625"/>
                  <a:pt x="64818" y="24625"/>
                </a:cubicBezTo>
                <a:cubicBezTo>
                  <a:pt x="64732" y="24625"/>
                  <a:pt x="64646" y="24647"/>
                  <a:pt x="64569" y="24692"/>
                </a:cubicBezTo>
                <a:lnTo>
                  <a:pt x="43912" y="36619"/>
                </a:lnTo>
                <a:lnTo>
                  <a:pt x="43912" y="12837"/>
                </a:lnTo>
                <a:cubicBezTo>
                  <a:pt x="43912" y="12657"/>
                  <a:pt x="43815" y="12492"/>
                  <a:pt x="43660" y="12402"/>
                </a:cubicBezTo>
                <a:cubicBezTo>
                  <a:pt x="43638" y="12390"/>
                  <a:pt x="43608" y="12390"/>
                  <a:pt x="43586" y="12383"/>
                </a:cubicBezTo>
                <a:lnTo>
                  <a:pt x="22253" y="65"/>
                </a:lnTo>
                <a:cubicBezTo>
                  <a:pt x="22174" y="22"/>
                  <a:pt x="22087" y="0"/>
                  <a:pt x="22000" y="0"/>
                </a:cubicBezTo>
                <a:close/>
              </a:path>
            </a:pathLst>
          </a:custGeom>
          <a:solidFill>
            <a:srgbClr val="FFFFFF">
              <a:alpha val="192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5"/>
          <p:cNvSpPr/>
          <p:nvPr/>
        </p:nvSpPr>
        <p:spPr>
          <a:xfrm rot="-5400000">
            <a:off x="6423196" y="2422699"/>
            <a:ext cx="2916334" cy="2525273"/>
          </a:xfrm>
          <a:custGeom>
            <a:rect b="b" l="l" r="r" t="t"/>
            <a:pathLst>
              <a:path extrusionOk="0" h="75062" w="86686">
                <a:moveTo>
                  <a:pt x="22504" y="1369"/>
                </a:moveTo>
                <a:lnTo>
                  <a:pt x="42383" y="12848"/>
                </a:lnTo>
                <a:lnTo>
                  <a:pt x="22504" y="24328"/>
                </a:lnTo>
                <a:lnTo>
                  <a:pt x="22504" y="1369"/>
                </a:lnTo>
                <a:close/>
                <a:moveTo>
                  <a:pt x="42906" y="13727"/>
                </a:moveTo>
                <a:lnTo>
                  <a:pt x="42906" y="36686"/>
                </a:lnTo>
                <a:lnTo>
                  <a:pt x="23027" y="25207"/>
                </a:lnTo>
                <a:lnTo>
                  <a:pt x="42906" y="13727"/>
                </a:lnTo>
                <a:close/>
                <a:moveTo>
                  <a:pt x="64317" y="25996"/>
                </a:moveTo>
                <a:lnTo>
                  <a:pt x="64317" y="48977"/>
                </a:lnTo>
                <a:lnTo>
                  <a:pt x="44411" y="37487"/>
                </a:lnTo>
                <a:lnTo>
                  <a:pt x="64317" y="25996"/>
                </a:lnTo>
                <a:close/>
                <a:moveTo>
                  <a:pt x="22504" y="26128"/>
                </a:moveTo>
                <a:lnTo>
                  <a:pt x="42360" y="37591"/>
                </a:lnTo>
                <a:lnTo>
                  <a:pt x="22504" y="49060"/>
                </a:lnTo>
                <a:lnTo>
                  <a:pt x="22504" y="26128"/>
                </a:lnTo>
                <a:close/>
                <a:moveTo>
                  <a:pt x="21408" y="26086"/>
                </a:moveTo>
                <a:lnTo>
                  <a:pt x="21408" y="49063"/>
                </a:lnTo>
                <a:lnTo>
                  <a:pt x="1507" y="37573"/>
                </a:lnTo>
                <a:lnTo>
                  <a:pt x="21408" y="26086"/>
                </a:lnTo>
                <a:close/>
                <a:moveTo>
                  <a:pt x="43867" y="38332"/>
                </a:moveTo>
                <a:lnTo>
                  <a:pt x="63742" y="49804"/>
                </a:lnTo>
                <a:lnTo>
                  <a:pt x="43867" y="61283"/>
                </a:lnTo>
                <a:lnTo>
                  <a:pt x="43867" y="38332"/>
                </a:lnTo>
                <a:close/>
                <a:moveTo>
                  <a:pt x="42861" y="38516"/>
                </a:moveTo>
                <a:lnTo>
                  <a:pt x="42861" y="61445"/>
                </a:lnTo>
                <a:lnTo>
                  <a:pt x="23005" y="49980"/>
                </a:lnTo>
                <a:lnTo>
                  <a:pt x="42861" y="38516"/>
                </a:lnTo>
                <a:close/>
                <a:moveTo>
                  <a:pt x="85683" y="38463"/>
                </a:moveTo>
                <a:lnTo>
                  <a:pt x="85683" y="61445"/>
                </a:lnTo>
                <a:lnTo>
                  <a:pt x="65778" y="49954"/>
                </a:lnTo>
                <a:lnTo>
                  <a:pt x="85683" y="38463"/>
                </a:lnTo>
                <a:close/>
                <a:moveTo>
                  <a:pt x="21453" y="50709"/>
                </a:moveTo>
                <a:lnTo>
                  <a:pt x="21453" y="73691"/>
                </a:lnTo>
                <a:lnTo>
                  <a:pt x="1552" y="62200"/>
                </a:lnTo>
                <a:lnTo>
                  <a:pt x="21453" y="50709"/>
                </a:lnTo>
                <a:close/>
                <a:moveTo>
                  <a:pt x="64186" y="50709"/>
                </a:moveTo>
                <a:lnTo>
                  <a:pt x="64186" y="73691"/>
                </a:lnTo>
                <a:lnTo>
                  <a:pt x="44281" y="62200"/>
                </a:lnTo>
                <a:lnTo>
                  <a:pt x="64186" y="50709"/>
                </a:lnTo>
                <a:close/>
                <a:moveTo>
                  <a:pt x="22000" y="0"/>
                </a:moveTo>
                <a:cubicBezTo>
                  <a:pt x="21913" y="0"/>
                  <a:pt x="21827" y="22"/>
                  <a:pt x="21750" y="65"/>
                </a:cubicBezTo>
                <a:cubicBezTo>
                  <a:pt x="21596" y="155"/>
                  <a:pt x="21498" y="321"/>
                  <a:pt x="21498" y="502"/>
                </a:cubicBezTo>
                <a:lnTo>
                  <a:pt x="21498" y="24873"/>
                </a:lnTo>
                <a:lnTo>
                  <a:pt x="252" y="37141"/>
                </a:lnTo>
                <a:cubicBezTo>
                  <a:pt x="98" y="37231"/>
                  <a:pt x="0" y="37397"/>
                  <a:pt x="0" y="37573"/>
                </a:cubicBezTo>
                <a:cubicBezTo>
                  <a:pt x="0" y="37753"/>
                  <a:pt x="98" y="37919"/>
                  <a:pt x="252" y="38009"/>
                </a:cubicBezTo>
                <a:lnTo>
                  <a:pt x="20848" y="49901"/>
                </a:lnTo>
                <a:lnTo>
                  <a:pt x="297" y="61768"/>
                </a:lnTo>
                <a:cubicBezTo>
                  <a:pt x="143" y="61858"/>
                  <a:pt x="45" y="62023"/>
                  <a:pt x="45" y="62200"/>
                </a:cubicBezTo>
                <a:cubicBezTo>
                  <a:pt x="45" y="62380"/>
                  <a:pt x="143" y="62545"/>
                  <a:pt x="297" y="62635"/>
                </a:cubicBezTo>
                <a:lnTo>
                  <a:pt x="21705" y="74994"/>
                </a:lnTo>
                <a:cubicBezTo>
                  <a:pt x="21779" y="75039"/>
                  <a:pt x="21870" y="75062"/>
                  <a:pt x="21956" y="75062"/>
                </a:cubicBezTo>
                <a:cubicBezTo>
                  <a:pt x="22043" y="75062"/>
                  <a:pt x="22129" y="75039"/>
                  <a:pt x="22204" y="74994"/>
                </a:cubicBezTo>
                <a:cubicBezTo>
                  <a:pt x="22362" y="74904"/>
                  <a:pt x="22456" y="74738"/>
                  <a:pt x="22456" y="74558"/>
                </a:cubicBezTo>
                <a:lnTo>
                  <a:pt x="22456" y="50821"/>
                </a:lnTo>
                <a:lnTo>
                  <a:pt x="43112" y="62748"/>
                </a:lnTo>
                <a:cubicBezTo>
                  <a:pt x="43176" y="62782"/>
                  <a:pt x="43244" y="62793"/>
                  <a:pt x="43315" y="62801"/>
                </a:cubicBezTo>
                <a:lnTo>
                  <a:pt x="64437" y="74994"/>
                </a:lnTo>
                <a:cubicBezTo>
                  <a:pt x="64512" y="75039"/>
                  <a:pt x="64598" y="75062"/>
                  <a:pt x="64685" y="75062"/>
                </a:cubicBezTo>
                <a:cubicBezTo>
                  <a:pt x="64772" y="75062"/>
                  <a:pt x="64862" y="75039"/>
                  <a:pt x="64937" y="74994"/>
                </a:cubicBezTo>
                <a:cubicBezTo>
                  <a:pt x="65091" y="74904"/>
                  <a:pt x="65188" y="74738"/>
                  <a:pt x="65188" y="74558"/>
                </a:cubicBezTo>
                <a:lnTo>
                  <a:pt x="65188" y="50773"/>
                </a:lnTo>
                <a:lnTo>
                  <a:pt x="85931" y="62748"/>
                </a:lnTo>
                <a:cubicBezTo>
                  <a:pt x="86010" y="62793"/>
                  <a:pt x="86096" y="62815"/>
                  <a:pt x="86183" y="62815"/>
                </a:cubicBezTo>
                <a:cubicBezTo>
                  <a:pt x="86269" y="62815"/>
                  <a:pt x="86355" y="62793"/>
                  <a:pt x="86434" y="62748"/>
                </a:cubicBezTo>
                <a:cubicBezTo>
                  <a:pt x="86589" y="62658"/>
                  <a:pt x="86686" y="62493"/>
                  <a:pt x="86686" y="62312"/>
                </a:cubicBezTo>
                <a:lnTo>
                  <a:pt x="86686" y="37591"/>
                </a:lnTo>
                <a:cubicBezTo>
                  <a:pt x="86686" y="37415"/>
                  <a:pt x="86589" y="37250"/>
                  <a:pt x="86434" y="37160"/>
                </a:cubicBezTo>
                <a:cubicBezTo>
                  <a:pt x="86357" y="37115"/>
                  <a:pt x="86271" y="37092"/>
                  <a:pt x="86184" y="37092"/>
                </a:cubicBezTo>
                <a:cubicBezTo>
                  <a:pt x="86097" y="37092"/>
                  <a:pt x="86010" y="37115"/>
                  <a:pt x="85931" y="37160"/>
                </a:cubicBezTo>
                <a:lnTo>
                  <a:pt x="65320" y="49060"/>
                </a:lnTo>
                <a:lnTo>
                  <a:pt x="65320" y="25128"/>
                </a:lnTo>
                <a:cubicBezTo>
                  <a:pt x="65320" y="24947"/>
                  <a:pt x="65226" y="24782"/>
                  <a:pt x="65068" y="24692"/>
                </a:cubicBezTo>
                <a:cubicBezTo>
                  <a:pt x="64991" y="24647"/>
                  <a:pt x="64905" y="24625"/>
                  <a:pt x="64818" y="24625"/>
                </a:cubicBezTo>
                <a:cubicBezTo>
                  <a:pt x="64732" y="24625"/>
                  <a:pt x="64646" y="24647"/>
                  <a:pt x="64569" y="24692"/>
                </a:cubicBezTo>
                <a:lnTo>
                  <a:pt x="43912" y="36619"/>
                </a:lnTo>
                <a:lnTo>
                  <a:pt x="43912" y="12837"/>
                </a:lnTo>
                <a:cubicBezTo>
                  <a:pt x="43912" y="12657"/>
                  <a:pt x="43815" y="12492"/>
                  <a:pt x="43660" y="12402"/>
                </a:cubicBezTo>
                <a:cubicBezTo>
                  <a:pt x="43638" y="12390"/>
                  <a:pt x="43608" y="12390"/>
                  <a:pt x="43586" y="12383"/>
                </a:cubicBezTo>
                <a:lnTo>
                  <a:pt x="22253" y="65"/>
                </a:lnTo>
                <a:cubicBezTo>
                  <a:pt x="22174" y="22"/>
                  <a:pt x="22087" y="0"/>
                  <a:pt x="22000" y="0"/>
                </a:cubicBezTo>
                <a:close/>
              </a:path>
            </a:pathLst>
          </a:custGeom>
          <a:solidFill>
            <a:srgbClr val="FFFFFF">
              <a:alpha val="192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" name="Google Shape;74;p5"/>
          <p:cNvGrpSpPr/>
          <p:nvPr/>
        </p:nvGrpSpPr>
        <p:grpSpPr>
          <a:xfrm>
            <a:off x="585183" y="0"/>
            <a:ext cx="1171800" cy="508050"/>
            <a:chOff x="2390775" y="596650"/>
            <a:chExt cx="1171800" cy="508050"/>
          </a:xfrm>
        </p:grpSpPr>
        <p:sp>
          <p:nvSpPr>
            <p:cNvPr id="75" name="Google Shape;75;p5"/>
            <p:cNvSpPr/>
            <p:nvPr/>
          </p:nvSpPr>
          <p:spPr>
            <a:xfrm rot="10800000">
              <a:off x="23907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5"/>
            <p:cNvSpPr/>
            <p:nvPr/>
          </p:nvSpPr>
          <p:spPr>
            <a:xfrm rot="10800000">
              <a:off x="29759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96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" name="Google Shape;77;p5"/>
          <p:cNvGrpSpPr/>
          <p:nvPr/>
        </p:nvGrpSpPr>
        <p:grpSpPr>
          <a:xfrm rot="10800000">
            <a:off x="7387033" y="4635450"/>
            <a:ext cx="1171800" cy="508050"/>
            <a:chOff x="2390775" y="596650"/>
            <a:chExt cx="1171800" cy="508050"/>
          </a:xfrm>
        </p:grpSpPr>
        <p:sp>
          <p:nvSpPr>
            <p:cNvPr id="78" name="Google Shape;78;p5"/>
            <p:cNvSpPr/>
            <p:nvPr/>
          </p:nvSpPr>
          <p:spPr>
            <a:xfrm rot="10800000">
              <a:off x="23907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5"/>
            <p:cNvSpPr/>
            <p:nvPr/>
          </p:nvSpPr>
          <p:spPr>
            <a:xfrm rot="10800000">
              <a:off x="29759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96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6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grpSp>
        <p:nvGrpSpPr>
          <p:cNvPr id="82" name="Google Shape;82;p6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83" name="Google Shape;83;p6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" name="Google Shape;84;p6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85" name="Google Shape;85;p6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" name="Google Shape;92;p6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93" name="Google Shape;93;p6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6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6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6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6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6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6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" name="Google Shape;100;p6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" name="Google Shape;102;p7"/>
          <p:cNvGrpSpPr/>
          <p:nvPr/>
        </p:nvGrpSpPr>
        <p:grpSpPr>
          <a:xfrm>
            <a:off x="170883" y="0"/>
            <a:ext cx="8802242" cy="5143500"/>
            <a:chOff x="170883" y="0"/>
            <a:chExt cx="8802242" cy="5143500"/>
          </a:xfrm>
        </p:grpSpPr>
        <p:sp>
          <p:nvSpPr>
            <p:cNvPr id="103" name="Google Shape;103;p7"/>
            <p:cNvSpPr/>
            <p:nvPr/>
          </p:nvSpPr>
          <p:spPr>
            <a:xfrm flipH="1" rot="5400000">
              <a:off x="472324" y="164954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" name="Google Shape;104;p7"/>
            <p:cNvGrpSpPr/>
            <p:nvPr/>
          </p:nvGrpSpPr>
          <p:grpSpPr>
            <a:xfrm flipH="1">
              <a:off x="7216150" y="0"/>
              <a:ext cx="1756975" cy="1524150"/>
              <a:chOff x="1805600" y="596650"/>
              <a:chExt cx="1756975" cy="1524150"/>
            </a:xfrm>
          </p:grpSpPr>
          <p:sp>
            <p:nvSpPr>
              <p:cNvPr id="105" name="Google Shape;105;p7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7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7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7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7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7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7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2" name="Google Shape;112;p7"/>
            <p:cNvSpPr/>
            <p:nvPr/>
          </p:nvSpPr>
          <p:spPr>
            <a:xfrm flipH="1">
              <a:off x="170883" y="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 flipH="1">
              <a:off x="8093908" y="40735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" name="Google Shape;114;p7"/>
            <p:cNvGrpSpPr/>
            <p:nvPr/>
          </p:nvGrpSpPr>
          <p:grpSpPr>
            <a:xfrm flipH="1">
              <a:off x="173425" y="3111300"/>
              <a:ext cx="1171800" cy="2032200"/>
              <a:chOff x="5328583" y="229200"/>
              <a:chExt cx="1171800" cy="2032200"/>
            </a:xfrm>
          </p:grpSpPr>
          <p:sp>
            <p:nvSpPr>
              <p:cNvPr id="115" name="Google Shape;115;p7"/>
              <p:cNvSpPr/>
              <p:nvPr/>
            </p:nvSpPr>
            <p:spPr>
              <a:xfrm rot="10800000">
                <a:off x="5328583" y="7372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7"/>
              <p:cNvSpPr/>
              <p:nvPr/>
            </p:nvSpPr>
            <p:spPr>
              <a:xfrm>
                <a:off x="5913733" y="2292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7"/>
              <p:cNvSpPr/>
              <p:nvPr/>
            </p:nvSpPr>
            <p:spPr>
              <a:xfrm rot="10800000">
                <a:off x="5622633" y="12453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7"/>
              <p:cNvSpPr/>
              <p:nvPr/>
            </p:nvSpPr>
            <p:spPr>
              <a:xfrm rot="10800000">
                <a:off x="532858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7"/>
              <p:cNvSpPr/>
              <p:nvPr/>
            </p:nvSpPr>
            <p:spPr>
              <a:xfrm rot="10800000">
                <a:off x="591373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0" name="Google Shape;120;p7"/>
          <p:cNvSpPr txBox="1"/>
          <p:nvPr>
            <p:ph idx="1" type="body"/>
          </p:nvPr>
        </p:nvSpPr>
        <p:spPr>
          <a:xfrm>
            <a:off x="866425" y="1063525"/>
            <a:ext cx="7525500" cy="31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Livvic Light"/>
              <a:buChar char="●"/>
              <a:defRPr sz="1200">
                <a:solidFill>
                  <a:schemeClr val="lt2"/>
                </a:solidFill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○"/>
              <a:defRPr>
                <a:solidFill>
                  <a:schemeClr val="lt2"/>
                </a:solidFill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■"/>
              <a:defRPr>
                <a:solidFill>
                  <a:schemeClr val="lt2"/>
                </a:solidFill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●"/>
              <a:defRPr>
                <a:solidFill>
                  <a:schemeClr val="lt2"/>
                </a:solidFill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○"/>
              <a:defRPr>
                <a:solidFill>
                  <a:schemeClr val="lt2"/>
                </a:solidFill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■"/>
              <a:defRPr>
                <a:solidFill>
                  <a:schemeClr val="lt2"/>
                </a:solidFill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●"/>
              <a:defRPr>
                <a:solidFill>
                  <a:schemeClr val="lt2"/>
                </a:solidFill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Nunito Light"/>
              <a:buChar char="○"/>
              <a:defRPr>
                <a:solidFill>
                  <a:schemeClr val="lt2"/>
                </a:solidFill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000"/>
              <a:buFont typeface="Nunito Light"/>
              <a:buChar char="■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21" name="Google Shape;121;p7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8"/>
          <p:cNvSpPr/>
          <p:nvPr/>
        </p:nvSpPr>
        <p:spPr>
          <a:xfrm>
            <a:off x="-11703" y="-37350"/>
            <a:ext cx="9188400" cy="5206800"/>
          </a:xfrm>
          <a:prstGeom prst="rect">
            <a:avLst/>
          </a:prstGeom>
          <a:gradFill>
            <a:gsLst>
              <a:gs pos="0">
                <a:srgbClr val="552BF7">
                  <a:alpha val="17254"/>
                  <a:alpha val="31250"/>
                </a:srgbClr>
              </a:gs>
              <a:gs pos="100000">
                <a:srgbClr val="FCFFA5">
                  <a:alpha val="48235"/>
                  <a:alpha val="31250"/>
                </a:srgbClr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" name="Google Shape;124;p8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125" name="Google Shape;125;p8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" name="Google Shape;126;p8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127" name="Google Shape;127;p8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8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8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8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8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8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8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" name="Google Shape;134;p8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135" name="Google Shape;135;p8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8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8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8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8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8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8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2" name="Google Shape;142;p8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" name="Google Shape;143;p8"/>
          <p:cNvSpPr txBox="1"/>
          <p:nvPr>
            <p:ph type="title"/>
          </p:nvPr>
        </p:nvSpPr>
        <p:spPr>
          <a:xfrm>
            <a:off x="714000" y="538400"/>
            <a:ext cx="4691400" cy="390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6000">
                <a:solidFill>
                  <a:schemeClr val="l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9"/>
          <p:cNvSpPr txBox="1"/>
          <p:nvPr>
            <p:ph type="ctrTitle"/>
          </p:nvPr>
        </p:nvSpPr>
        <p:spPr>
          <a:xfrm flipH="1">
            <a:off x="3331173" y="1871370"/>
            <a:ext cx="5098800" cy="11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7200">
                <a:solidFill>
                  <a:schemeClr val="l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6" name="Google Shape;146;p9"/>
          <p:cNvSpPr txBox="1"/>
          <p:nvPr>
            <p:ph idx="1" type="subTitle"/>
          </p:nvPr>
        </p:nvSpPr>
        <p:spPr>
          <a:xfrm flipH="1">
            <a:off x="5556873" y="2963170"/>
            <a:ext cx="2873100" cy="5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7" name="Google Shape;147;p9"/>
          <p:cNvSpPr txBox="1"/>
          <p:nvPr>
            <p:ph hasCustomPrompt="1" idx="2" type="title"/>
          </p:nvPr>
        </p:nvSpPr>
        <p:spPr>
          <a:xfrm flipH="1">
            <a:off x="6447873" y="3679312"/>
            <a:ext cx="1982100" cy="131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7200">
                <a:solidFill>
                  <a:schemeClr val="l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grpSp>
        <p:nvGrpSpPr>
          <p:cNvPr id="148" name="Google Shape;148;p9"/>
          <p:cNvGrpSpPr/>
          <p:nvPr/>
        </p:nvGrpSpPr>
        <p:grpSpPr>
          <a:xfrm flipH="1">
            <a:off x="7209746" y="16"/>
            <a:ext cx="1934254" cy="1677937"/>
            <a:chOff x="1805600" y="596650"/>
            <a:chExt cx="1756975" cy="1524150"/>
          </a:xfrm>
        </p:grpSpPr>
        <p:sp>
          <p:nvSpPr>
            <p:cNvPr id="149" name="Google Shape;149;p9"/>
            <p:cNvSpPr/>
            <p:nvPr/>
          </p:nvSpPr>
          <p:spPr>
            <a:xfrm>
              <a:off x="20981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69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9"/>
            <p:cNvSpPr/>
            <p:nvPr/>
          </p:nvSpPr>
          <p:spPr>
            <a:xfrm rot="10800000">
              <a:off x="239077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9"/>
            <p:cNvSpPr/>
            <p:nvPr/>
          </p:nvSpPr>
          <p:spPr>
            <a:xfrm>
              <a:off x="26833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69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9"/>
            <p:cNvSpPr/>
            <p:nvPr/>
          </p:nvSpPr>
          <p:spPr>
            <a:xfrm rot="10800000">
              <a:off x="2975925" y="5966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9"/>
            <p:cNvSpPr/>
            <p:nvPr/>
          </p:nvSpPr>
          <p:spPr>
            <a:xfrm>
              <a:off x="1805600" y="110470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9"/>
            <p:cNvSpPr/>
            <p:nvPr/>
          </p:nvSpPr>
          <p:spPr>
            <a:xfrm>
              <a:off x="2390750" y="110470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9"/>
            <p:cNvSpPr/>
            <p:nvPr/>
          </p:nvSpPr>
          <p:spPr>
            <a:xfrm>
              <a:off x="2098175" y="16127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" name="Google Shape;156;p9"/>
          <p:cNvSpPr/>
          <p:nvPr/>
        </p:nvSpPr>
        <p:spPr>
          <a:xfrm flipH="1">
            <a:off x="5802036" y="4584199"/>
            <a:ext cx="645843" cy="559312"/>
          </a:xfrm>
          <a:custGeom>
            <a:rect b="b" l="l" r="r" t="t"/>
            <a:pathLst>
              <a:path extrusionOk="0" h="20322" w="23466">
                <a:moveTo>
                  <a:pt x="11735" y="0"/>
                </a:moveTo>
                <a:lnTo>
                  <a:pt x="5867" y="10160"/>
                </a:lnTo>
                <a:lnTo>
                  <a:pt x="0" y="20321"/>
                </a:lnTo>
                <a:lnTo>
                  <a:pt x="23466" y="20321"/>
                </a:lnTo>
                <a:lnTo>
                  <a:pt x="17602" y="10160"/>
                </a:lnTo>
                <a:lnTo>
                  <a:pt x="11735" y="0"/>
                </a:lnTo>
                <a:close/>
              </a:path>
            </a:pathLst>
          </a:custGeom>
          <a:solidFill>
            <a:srgbClr val="FFFFFF">
              <a:alpha val="29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0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grpSp>
        <p:nvGrpSpPr>
          <p:cNvPr id="159" name="Google Shape;159;p10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160" name="Google Shape;160;p10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" name="Google Shape;161;p10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162" name="Google Shape;162;p10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10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10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10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10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10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10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" name="Google Shape;169;p10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170" name="Google Shape;170;p10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10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10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10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10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10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10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7" name="Google Shape;177;p10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1"/>
          <p:cNvSpPr/>
          <p:nvPr/>
        </p:nvSpPr>
        <p:spPr>
          <a:xfrm>
            <a:off x="-11703" y="-37350"/>
            <a:ext cx="9188400" cy="5206800"/>
          </a:xfrm>
          <a:prstGeom prst="rect">
            <a:avLst/>
          </a:prstGeom>
          <a:gradFill>
            <a:gsLst>
              <a:gs pos="0">
                <a:srgbClr val="552BF7">
                  <a:alpha val="17254"/>
                  <a:alpha val="31250"/>
                </a:srgbClr>
              </a:gs>
              <a:gs pos="100000">
                <a:srgbClr val="FCFFA5">
                  <a:alpha val="48235"/>
                  <a:alpha val="31250"/>
                </a:srgbClr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" name="Google Shape;180;p11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181" name="Google Shape;181;p11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2" name="Google Shape;182;p11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183" name="Google Shape;183;p11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11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11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11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11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11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11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" name="Google Shape;190;p11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191" name="Google Shape;191;p11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11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11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11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11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11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11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8" name="Google Shape;198;p11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" name="Google Shape;199;p11"/>
          <p:cNvSpPr txBox="1"/>
          <p:nvPr>
            <p:ph hasCustomPrompt="1" type="title"/>
          </p:nvPr>
        </p:nvSpPr>
        <p:spPr>
          <a:xfrm>
            <a:off x="1618725" y="1764900"/>
            <a:ext cx="5906400" cy="14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0" name="Google Shape;200;p11"/>
          <p:cNvSpPr txBox="1"/>
          <p:nvPr>
            <p:ph idx="1" type="body"/>
          </p:nvPr>
        </p:nvSpPr>
        <p:spPr>
          <a:xfrm>
            <a:off x="1618725" y="3152225"/>
            <a:ext cx="59064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12"/>
          <p:cNvSpPr txBox="1"/>
          <p:nvPr>
            <p:ph type="ctrTitle"/>
          </p:nvPr>
        </p:nvSpPr>
        <p:spPr>
          <a:xfrm>
            <a:off x="1568363" y="1420350"/>
            <a:ext cx="268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203" name="Google Shape;203;p12"/>
          <p:cNvSpPr txBox="1"/>
          <p:nvPr>
            <p:ph idx="1" type="subTitle"/>
          </p:nvPr>
        </p:nvSpPr>
        <p:spPr>
          <a:xfrm>
            <a:off x="1695713" y="18826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04" name="Google Shape;204;p12"/>
          <p:cNvSpPr txBox="1"/>
          <p:nvPr>
            <p:ph idx="2" type="ctrTitle"/>
          </p:nvPr>
        </p:nvSpPr>
        <p:spPr>
          <a:xfrm>
            <a:off x="4892713" y="1420350"/>
            <a:ext cx="268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205" name="Google Shape;205;p12"/>
          <p:cNvSpPr txBox="1"/>
          <p:nvPr>
            <p:ph idx="3" type="subTitle"/>
          </p:nvPr>
        </p:nvSpPr>
        <p:spPr>
          <a:xfrm>
            <a:off x="5020063" y="18826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06" name="Google Shape;206;p12"/>
          <p:cNvSpPr txBox="1"/>
          <p:nvPr>
            <p:ph idx="4" type="ctrTitle"/>
          </p:nvPr>
        </p:nvSpPr>
        <p:spPr>
          <a:xfrm>
            <a:off x="2003663" y="3104750"/>
            <a:ext cx="181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207" name="Google Shape;207;p12"/>
          <p:cNvSpPr txBox="1"/>
          <p:nvPr>
            <p:ph idx="5" type="subTitle"/>
          </p:nvPr>
        </p:nvSpPr>
        <p:spPr>
          <a:xfrm>
            <a:off x="1695713" y="35670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08" name="Google Shape;208;p12"/>
          <p:cNvSpPr txBox="1"/>
          <p:nvPr>
            <p:ph idx="6" type="ctrTitle"/>
          </p:nvPr>
        </p:nvSpPr>
        <p:spPr>
          <a:xfrm>
            <a:off x="5179063" y="3104750"/>
            <a:ext cx="211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209" name="Google Shape;209;p12"/>
          <p:cNvSpPr txBox="1"/>
          <p:nvPr>
            <p:ph idx="7" type="subTitle"/>
          </p:nvPr>
        </p:nvSpPr>
        <p:spPr>
          <a:xfrm>
            <a:off x="5020063" y="35670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grpSp>
        <p:nvGrpSpPr>
          <p:cNvPr id="210" name="Google Shape;210;p12"/>
          <p:cNvGrpSpPr/>
          <p:nvPr/>
        </p:nvGrpSpPr>
        <p:grpSpPr>
          <a:xfrm>
            <a:off x="0" y="-3"/>
            <a:ext cx="9143991" cy="5143503"/>
            <a:chOff x="0" y="-3"/>
            <a:chExt cx="9143991" cy="5143503"/>
          </a:xfrm>
        </p:grpSpPr>
        <p:grpSp>
          <p:nvGrpSpPr>
            <p:cNvPr id="211" name="Google Shape;211;p12"/>
            <p:cNvGrpSpPr/>
            <p:nvPr/>
          </p:nvGrpSpPr>
          <p:grpSpPr>
            <a:xfrm>
              <a:off x="0" y="-3"/>
              <a:ext cx="9143991" cy="3745052"/>
              <a:chOff x="1356925" y="-3"/>
              <a:chExt cx="9143991" cy="3745052"/>
            </a:xfrm>
          </p:grpSpPr>
          <p:sp>
            <p:nvSpPr>
              <p:cNvPr id="212" name="Google Shape;212;p12"/>
              <p:cNvSpPr/>
              <p:nvPr/>
            </p:nvSpPr>
            <p:spPr>
              <a:xfrm rot="5400000">
                <a:off x="1105832" y="251090"/>
                <a:ext cx="3745052" cy="3242866"/>
              </a:xfrm>
              <a:custGeom>
                <a:rect b="b" l="l" r="r" t="t"/>
                <a:pathLst>
                  <a:path extrusionOk="0" h="75062" w="86686">
                    <a:moveTo>
                      <a:pt x="22504" y="1369"/>
                    </a:moveTo>
                    <a:lnTo>
                      <a:pt x="42383" y="12848"/>
                    </a:lnTo>
                    <a:lnTo>
                      <a:pt x="22504" y="24328"/>
                    </a:lnTo>
                    <a:lnTo>
                      <a:pt x="22504" y="1369"/>
                    </a:lnTo>
                    <a:close/>
                    <a:moveTo>
                      <a:pt x="42906" y="13727"/>
                    </a:moveTo>
                    <a:lnTo>
                      <a:pt x="42906" y="36686"/>
                    </a:lnTo>
                    <a:lnTo>
                      <a:pt x="23027" y="25207"/>
                    </a:lnTo>
                    <a:lnTo>
                      <a:pt x="42906" y="13727"/>
                    </a:lnTo>
                    <a:close/>
                    <a:moveTo>
                      <a:pt x="64317" y="25996"/>
                    </a:moveTo>
                    <a:lnTo>
                      <a:pt x="64317" y="48977"/>
                    </a:lnTo>
                    <a:lnTo>
                      <a:pt x="44411" y="37487"/>
                    </a:lnTo>
                    <a:lnTo>
                      <a:pt x="64317" y="25996"/>
                    </a:lnTo>
                    <a:close/>
                    <a:moveTo>
                      <a:pt x="22504" y="26128"/>
                    </a:moveTo>
                    <a:lnTo>
                      <a:pt x="42360" y="37591"/>
                    </a:lnTo>
                    <a:lnTo>
                      <a:pt x="22504" y="49060"/>
                    </a:lnTo>
                    <a:lnTo>
                      <a:pt x="22504" y="26128"/>
                    </a:lnTo>
                    <a:close/>
                    <a:moveTo>
                      <a:pt x="21408" y="26086"/>
                    </a:moveTo>
                    <a:lnTo>
                      <a:pt x="21408" y="49063"/>
                    </a:lnTo>
                    <a:lnTo>
                      <a:pt x="1507" y="37573"/>
                    </a:lnTo>
                    <a:lnTo>
                      <a:pt x="21408" y="26086"/>
                    </a:lnTo>
                    <a:close/>
                    <a:moveTo>
                      <a:pt x="43867" y="38332"/>
                    </a:moveTo>
                    <a:lnTo>
                      <a:pt x="63742" y="49804"/>
                    </a:lnTo>
                    <a:lnTo>
                      <a:pt x="43867" y="61283"/>
                    </a:lnTo>
                    <a:lnTo>
                      <a:pt x="43867" y="38332"/>
                    </a:lnTo>
                    <a:close/>
                    <a:moveTo>
                      <a:pt x="42861" y="38516"/>
                    </a:moveTo>
                    <a:lnTo>
                      <a:pt x="42861" y="61445"/>
                    </a:lnTo>
                    <a:lnTo>
                      <a:pt x="23005" y="49980"/>
                    </a:lnTo>
                    <a:lnTo>
                      <a:pt x="42861" y="38516"/>
                    </a:lnTo>
                    <a:close/>
                    <a:moveTo>
                      <a:pt x="85683" y="38463"/>
                    </a:moveTo>
                    <a:lnTo>
                      <a:pt x="85683" y="61445"/>
                    </a:lnTo>
                    <a:lnTo>
                      <a:pt x="65778" y="49954"/>
                    </a:lnTo>
                    <a:lnTo>
                      <a:pt x="85683" y="38463"/>
                    </a:lnTo>
                    <a:close/>
                    <a:moveTo>
                      <a:pt x="21453" y="50709"/>
                    </a:moveTo>
                    <a:lnTo>
                      <a:pt x="21453" y="73691"/>
                    </a:lnTo>
                    <a:lnTo>
                      <a:pt x="1552" y="62200"/>
                    </a:lnTo>
                    <a:lnTo>
                      <a:pt x="21453" y="50709"/>
                    </a:lnTo>
                    <a:close/>
                    <a:moveTo>
                      <a:pt x="64186" y="50709"/>
                    </a:moveTo>
                    <a:lnTo>
                      <a:pt x="64186" y="73691"/>
                    </a:lnTo>
                    <a:lnTo>
                      <a:pt x="44281" y="62200"/>
                    </a:lnTo>
                    <a:lnTo>
                      <a:pt x="64186" y="50709"/>
                    </a:lnTo>
                    <a:close/>
                    <a:moveTo>
                      <a:pt x="22000" y="0"/>
                    </a:moveTo>
                    <a:cubicBezTo>
                      <a:pt x="21913" y="0"/>
                      <a:pt x="21827" y="22"/>
                      <a:pt x="21750" y="65"/>
                    </a:cubicBezTo>
                    <a:cubicBezTo>
                      <a:pt x="21596" y="155"/>
                      <a:pt x="21498" y="321"/>
                      <a:pt x="21498" y="502"/>
                    </a:cubicBezTo>
                    <a:lnTo>
                      <a:pt x="21498" y="24873"/>
                    </a:lnTo>
                    <a:lnTo>
                      <a:pt x="252" y="37141"/>
                    </a:lnTo>
                    <a:cubicBezTo>
                      <a:pt x="98" y="37231"/>
                      <a:pt x="0" y="37397"/>
                      <a:pt x="0" y="37573"/>
                    </a:cubicBezTo>
                    <a:cubicBezTo>
                      <a:pt x="0" y="37753"/>
                      <a:pt x="98" y="37919"/>
                      <a:pt x="252" y="38009"/>
                    </a:cubicBezTo>
                    <a:lnTo>
                      <a:pt x="20848" y="49901"/>
                    </a:lnTo>
                    <a:lnTo>
                      <a:pt x="297" y="61768"/>
                    </a:lnTo>
                    <a:cubicBezTo>
                      <a:pt x="143" y="61858"/>
                      <a:pt x="45" y="62023"/>
                      <a:pt x="45" y="62200"/>
                    </a:cubicBezTo>
                    <a:cubicBezTo>
                      <a:pt x="45" y="62380"/>
                      <a:pt x="143" y="62545"/>
                      <a:pt x="297" y="62635"/>
                    </a:cubicBezTo>
                    <a:lnTo>
                      <a:pt x="21705" y="74994"/>
                    </a:lnTo>
                    <a:cubicBezTo>
                      <a:pt x="21779" y="75039"/>
                      <a:pt x="21870" y="75062"/>
                      <a:pt x="21956" y="75062"/>
                    </a:cubicBezTo>
                    <a:cubicBezTo>
                      <a:pt x="22043" y="75062"/>
                      <a:pt x="22129" y="75039"/>
                      <a:pt x="22204" y="74994"/>
                    </a:cubicBezTo>
                    <a:cubicBezTo>
                      <a:pt x="22362" y="74904"/>
                      <a:pt x="22456" y="74738"/>
                      <a:pt x="22456" y="74558"/>
                    </a:cubicBezTo>
                    <a:lnTo>
                      <a:pt x="22456" y="50821"/>
                    </a:lnTo>
                    <a:lnTo>
                      <a:pt x="43112" y="62748"/>
                    </a:lnTo>
                    <a:cubicBezTo>
                      <a:pt x="43176" y="62782"/>
                      <a:pt x="43244" y="62793"/>
                      <a:pt x="43315" y="62801"/>
                    </a:cubicBezTo>
                    <a:lnTo>
                      <a:pt x="64437" y="74994"/>
                    </a:lnTo>
                    <a:cubicBezTo>
                      <a:pt x="64512" y="75039"/>
                      <a:pt x="64598" y="75062"/>
                      <a:pt x="64685" y="75062"/>
                    </a:cubicBezTo>
                    <a:cubicBezTo>
                      <a:pt x="64772" y="75062"/>
                      <a:pt x="64862" y="75039"/>
                      <a:pt x="64937" y="74994"/>
                    </a:cubicBezTo>
                    <a:cubicBezTo>
                      <a:pt x="65091" y="74904"/>
                      <a:pt x="65188" y="74738"/>
                      <a:pt x="65188" y="74558"/>
                    </a:cubicBezTo>
                    <a:lnTo>
                      <a:pt x="65188" y="50773"/>
                    </a:lnTo>
                    <a:lnTo>
                      <a:pt x="85931" y="62748"/>
                    </a:lnTo>
                    <a:cubicBezTo>
                      <a:pt x="86010" y="62793"/>
                      <a:pt x="86096" y="62815"/>
                      <a:pt x="86183" y="62815"/>
                    </a:cubicBezTo>
                    <a:cubicBezTo>
                      <a:pt x="86269" y="62815"/>
                      <a:pt x="86355" y="62793"/>
                      <a:pt x="86434" y="62748"/>
                    </a:cubicBezTo>
                    <a:cubicBezTo>
                      <a:pt x="86589" y="62658"/>
                      <a:pt x="86686" y="62493"/>
                      <a:pt x="86686" y="62312"/>
                    </a:cubicBezTo>
                    <a:lnTo>
                      <a:pt x="86686" y="37591"/>
                    </a:lnTo>
                    <a:cubicBezTo>
                      <a:pt x="86686" y="37415"/>
                      <a:pt x="86589" y="37250"/>
                      <a:pt x="86434" y="37160"/>
                    </a:cubicBezTo>
                    <a:cubicBezTo>
                      <a:pt x="86357" y="37115"/>
                      <a:pt x="86271" y="37092"/>
                      <a:pt x="86184" y="37092"/>
                    </a:cubicBezTo>
                    <a:cubicBezTo>
                      <a:pt x="86097" y="37092"/>
                      <a:pt x="86010" y="37115"/>
                      <a:pt x="85931" y="37160"/>
                    </a:cubicBezTo>
                    <a:lnTo>
                      <a:pt x="65320" y="49060"/>
                    </a:lnTo>
                    <a:lnTo>
                      <a:pt x="65320" y="25128"/>
                    </a:lnTo>
                    <a:cubicBezTo>
                      <a:pt x="65320" y="24947"/>
                      <a:pt x="65226" y="24782"/>
                      <a:pt x="65068" y="24692"/>
                    </a:cubicBezTo>
                    <a:cubicBezTo>
                      <a:pt x="64991" y="24647"/>
                      <a:pt x="64905" y="24625"/>
                      <a:pt x="64818" y="24625"/>
                    </a:cubicBezTo>
                    <a:cubicBezTo>
                      <a:pt x="64732" y="24625"/>
                      <a:pt x="64646" y="24647"/>
                      <a:pt x="64569" y="24692"/>
                    </a:cubicBezTo>
                    <a:lnTo>
                      <a:pt x="43912" y="36619"/>
                    </a:lnTo>
                    <a:lnTo>
                      <a:pt x="43912" y="12837"/>
                    </a:lnTo>
                    <a:cubicBezTo>
                      <a:pt x="43912" y="12657"/>
                      <a:pt x="43815" y="12492"/>
                      <a:pt x="43660" y="12402"/>
                    </a:cubicBezTo>
                    <a:cubicBezTo>
                      <a:pt x="43638" y="12390"/>
                      <a:pt x="43608" y="12390"/>
                      <a:pt x="43586" y="12383"/>
                    </a:cubicBezTo>
                    <a:lnTo>
                      <a:pt x="22253" y="65"/>
                    </a:lnTo>
                    <a:cubicBezTo>
                      <a:pt x="22174" y="22"/>
                      <a:pt x="22087" y="0"/>
                      <a:pt x="22000" y="0"/>
                    </a:cubicBez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12"/>
              <p:cNvSpPr/>
              <p:nvPr/>
            </p:nvSpPr>
            <p:spPr>
              <a:xfrm flipH="1" rot="-5400000">
                <a:off x="7006957" y="251090"/>
                <a:ext cx="3745052" cy="3242866"/>
              </a:xfrm>
              <a:custGeom>
                <a:rect b="b" l="l" r="r" t="t"/>
                <a:pathLst>
                  <a:path extrusionOk="0" h="75062" w="86686">
                    <a:moveTo>
                      <a:pt x="22504" y="1369"/>
                    </a:moveTo>
                    <a:lnTo>
                      <a:pt x="42383" y="12848"/>
                    </a:lnTo>
                    <a:lnTo>
                      <a:pt x="22504" y="24328"/>
                    </a:lnTo>
                    <a:lnTo>
                      <a:pt x="22504" y="1369"/>
                    </a:lnTo>
                    <a:close/>
                    <a:moveTo>
                      <a:pt x="42906" y="13727"/>
                    </a:moveTo>
                    <a:lnTo>
                      <a:pt x="42906" y="36686"/>
                    </a:lnTo>
                    <a:lnTo>
                      <a:pt x="23027" y="25207"/>
                    </a:lnTo>
                    <a:lnTo>
                      <a:pt x="42906" y="13727"/>
                    </a:lnTo>
                    <a:close/>
                    <a:moveTo>
                      <a:pt x="64317" y="25996"/>
                    </a:moveTo>
                    <a:lnTo>
                      <a:pt x="64317" y="48977"/>
                    </a:lnTo>
                    <a:lnTo>
                      <a:pt x="44411" y="37487"/>
                    </a:lnTo>
                    <a:lnTo>
                      <a:pt x="64317" y="25996"/>
                    </a:lnTo>
                    <a:close/>
                    <a:moveTo>
                      <a:pt x="22504" y="26128"/>
                    </a:moveTo>
                    <a:lnTo>
                      <a:pt x="42360" y="37591"/>
                    </a:lnTo>
                    <a:lnTo>
                      <a:pt x="22504" y="49060"/>
                    </a:lnTo>
                    <a:lnTo>
                      <a:pt x="22504" y="26128"/>
                    </a:lnTo>
                    <a:close/>
                    <a:moveTo>
                      <a:pt x="21408" y="26086"/>
                    </a:moveTo>
                    <a:lnTo>
                      <a:pt x="21408" y="49063"/>
                    </a:lnTo>
                    <a:lnTo>
                      <a:pt x="1507" y="37573"/>
                    </a:lnTo>
                    <a:lnTo>
                      <a:pt x="21408" y="26086"/>
                    </a:lnTo>
                    <a:close/>
                    <a:moveTo>
                      <a:pt x="43867" y="38332"/>
                    </a:moveTo>
                    <a:lnTo>
                      <a:pt x="63742" y="49804"/>
                    </a:lnTo>
                    <a:lnTo>
                      <a:pt x="43867" y="61283"/>
                    </a:lnTo>
                    <a:lnTo>
                      <a:pt x="43867" y="38332"/>
                    </a:lnTo>
                    <a:close/>
                    <a:moveTo>
                      <a:pt x="42861" y="38516"/>
                    </a:moveTo>
                    <a:lnTo>
                      <a:pt x="42861" y="61445"/>
                    </a:lnTo>
                    <a:lnTo>
                      <a:pt x="23005" y="49980"/>
                    </a:lnTo>
                    <a:lnTo>
                      <a:pt x="42861" y="38516"/>
                    </a:lnTo>
                    <a:close/>
                    <a:moveTo>
                      <a:pt x="85683" y="38463"/>
                    </a:moveTo>
                    <a:lnTo>
                      <a:pt x="85683" y="61445"/>
                    </a:lnTo>
                    <a:lnTo>
                      <a:pt x="65778" y="49954"/>
                    </a:lnTo>
                    <a:lnTo>
                      <a:pt x="85683" y="38463"/>
                    </a:lnTo>
                    <a:close/>
                    <a:moveTo>
                      <a:pt x="21453" y="50709"/>
                    </a:moveTo>
                    <a:lnTo>
                      <a:pt x="21453" y="73691"/>
                    </a:lnTo>
                    <a:lnTo>
                      <a:pt x="1552" y="62200"/>
                    </a:lnTo>
                    <a:lnTo>
                      <a:pt x="21453" y="50709"/>
                    </a:lnTo>
                    <a:close/>
                    <a:moveTo>
                      <a:pt x="64186" y="50709"/>
                    </a:moveTo>
                    <a:lnTo>
                      <a:pt x="64186" y="73691"/>
                    </a:lnTo>
                    <a:lnTo>
                      <a:pt x="44281" y="62200"/>
                    </a:lnTo>
                    <a:lnTo>
                      <a:pt x="64186" y="50709"/>
                    </a:lnTo>
                    <a:close/>
                    <a:moveTo>
                      <a:pt x="22000" y="0"/>
                    </a:moveTo>
                    <a:cubicBezTo>
                      <a:pt x="21913" y="0"/>
                      <a:pt x="21827" y="22"/>
                      <a:pt x="21750" y="65"/>
                    </a:cubicBezTo>
                    <a:cubicBezTo>
                      <a:pt x="21596" y="155"/>
                      <a:pt x="21498" y="321"/>
                      <a:pt x="21498" y="502"/>
                    </a:cubicBezTo>
                    <a:lnTo>
                      <a:pt x="21498" y="24873"/>
                    </a:lnTo>
                    <a:lnTo>
                      <a:pt x="252" y="37141"/>
                    </a:lnTo>
                    <a:cubicBezTo>
                      <a:pt x="98" y="37231"/>
                      <a:pt x="0" y="37397"/>
                      <a:pt x="0" y="37573"/>
                    </a:cubicBezTo>
                    <a:cubicBezTo>
                      <a:pt x="0" y="37753"/>
                      <a:pt x="98" y="37919"/>
                      <a:pt x="252" y="38009"/>
                    </a:cubicBezTo>
                    <a:lnTo>
                      <a:pt x="20848" y="49901"/>
                    </a:lnTo>
                    <a:lnTo>
                      <a:pt x="297" y="61768"/>
                    </a:lnTo>
                    <a:cubicBezTo>
                      <a:pt x="143" y="61858"/>
                      <a:pt x="45" y="62023"/>
                      <a:pt x="45" y="62200"/>
                    </a:cubicBezTo>
                    <a:cubicBezTo>
                      <a:pt x="45" y="62380"/>
                      <a:pt x="143" y="62545"/>
                      <a:pt x="297" y="62635"/>
                    </a:cubicBezTo>
                    <a:lnTo>
                      <a:pt x="21705" y="74994"/>
                    </a:lnTo>
                    <a:cubicBezTo>
                      <a:pt x="21779" y="75039"/>
                      <a:pt x="21870" y="75062"/>
                      <a:pt x="21956" y="75062"/>
                    </a:cubicBezTo>
                    <a:cubicBezTo>
                      <a:pt x="22043" y="75062"/>
                      <a:pt x="22129" y="75039"/>
                      <a:pt x="22204" y="74994"/>
                    </a:cubicBezTo>
                    <a:cubicBezTo>
                      <a:pt x="22362" y="74904"/>
                      <a:pt x="22456" y="74738"/>
                      <a:pt x="22456" y="74558"/>
                    </a:cubicBezTo>
                    <a:lnTo>
                      <a:pt x="22456" y="50821"/>
                    </a:lnTo>
                    <a:lnTo>
                      <a:pt x="43112" y="62748"/>
                    </a:lnTo>
                    <a:cubicBezTo>
                      <a:pt x="43176" y="62782"/>
                      <a:pt x="43244" y="62793"/>
                      <a:pt x="43315" y="62801"/>
                    </a:cubicBezTo>
                    <a:lnTo>
                      <a:pt x="64437" y="74994"/>
                    </a:lnTo>
                    <a:cubicBezTo>
                      <a:pt x="64512" y="75039"/>
                      <a:pt x="64598" y="75062"/>
                      <a:pt x="64685" y="75062"/>
                    </a:cubicBezTo>
                    <a:cubicBezTo>
                      <a:pt x="64772" y="75062"/>
                      <a:pt x="64862" y="75039"/>
                      <a:pt x="64937" y="74994"/>
                    </a:cubicBezTo>
                    <a:cubicBezTo>
                      <a:pt x="65091" y="74904"/>
                      <a:pt x="65188" y="74738"/>
                      <a:pt x="65188" y="74558"/>
                    </a:cubicBezTo>
                    <a:lnTo>
                      <a:pt x="65188" y="50773"/>
                    </a:lnTo>
                    <a:lnTo>
                      <a:pt x="85931" y="62748"/>
                    </a:lnTo>
                    <a:cubicBezTo>
                      <a:pt x="86010" y="62793"/>
                      <a:pt x="86096" y="62815"/>
                      <a:pt x="86183" y="62815"/>
                    </a:cubicBezTo>
                    <a:cubicBezTo>
                      <a:pt x="86269" y="62815"/>
                      <a:pt x="86355" y="62793"/>
                      <a:pt x="86434" y="62748"/>
                    </a:cubicBezTo>
                    <a:cubicBezTo>
                      <a:pt x="86589" y="62658"/>
                      <a:pt x="86686" y="62493"/>
                      <a:pt x="86686" y="62312"/>
                    </a:cubicBezTo>
                    <a:lnTo>
                      <a:pt x="86686" y="37591"/>
                    </a:lnTo>
                    <a:cubicBezTo>
                      <a:pt x="86686" y="37415"/>
                      <a:pt x="86589" y="37250"/>
                      <a:pt x="86434" y="37160"/>
                    </a:cubicBezTo>
                    <a:cubicBezTo>
                      <a:pt x="86357" y="37115"/>
                      <a:pt x="86271" y="37092"/>
                      <a:pt x="86184" y="37092"/>
                    </a:cubicBezTo>
                    <a:cubicBezTo>
                      <a:pt x="86097" y="37092"/>
                      <a:pt x="86010" y="37115"/>
                      <a:pt x="85931" y="37160"/>
                    </a:cubicBezTo>
                    <a:lnTo>
                      <a:pt x="65320" y="49060"/>
                    </a:lnTo>
                    <a:lnTo>
                      <a:pt x="65320" y="25128"/>
                    </a:lnTo>
                    <a:cubicBezTo>
                      <a:pt x="65320" y="24947"/>
                      <a:pt x="65226" y="24782"/>
                      <a:pt x="65068" y="24692"/>
                    </a:cubicBezTo>
                    <a:cubicBezTo>
                      <a:pt x="64991" y="24647"/>
                      <a:pt x="64905" y="24625"/>
                      <a:pt x="64818" y="24625"/>
                    </a:cubicBezTo>
                    <a:cubicBezTo>
                      <a:pt x="64732" y="24625"/>
                      <a:pt x="64646" y="24647"/>
                      <a:pt x="64569" y="24692"/>
                    </a:cubicBezTo>
                    <a:lnTo>
                      <a:pt x="43912" y="36619"/>
                    </a:lnTo>
                    <a:lnTo>
                      <a:pt x="43912" y="12837"/>
                    </a:lnTo>
                    <a:cubicBezTo>
                      <a:pt x="43912" y="12657"/>
                      <a:pt x="43815" y="12492"/>
                      <a:pt x="43660" y="12402"/>
                    </a:cubicBezTo>
                    <a:cubicBezTo>
                      <a:pt x="43638" y="12390"/>
                      <a:pt x="43608" y="12390"/>
                      <a:pt x="43586" y="12383"/>
                    </a:cubicBezTo>
                    <a:lnTo>
                      <a:pt x="22253" y="65"/>
                    </a:lnTo>
                    <a:cubicBezTo>
                      <a:pt x="22174" y="22"/>
                      <a:pt x="22087" y="0"/>
                      <a:pt x="22000" y="0"/>
                    </a:cubicBez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4" name="Google Shape;214;p12"/>
            <p:cNvSpPr/>
            <p:nvPr/>
          </p:nvSpPr>
          <p:spPr>
            <a:xfrm flipH="1">
              <a:off x="39853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CFFA5">
                <a:alpha val="669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2"/>
            <p:cNvSpPr/>
            <p:nvPr/>
          </p:nvSpPr>
          <p:spPr>
            <a:xfrm flipH="1">
              <a:off x="457200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7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" name="Google Shape;217;p13"/>
          <p:cNvGrpSpPr/>
          <p:nvPr/>
        </p:nvGrpSpPr>
        <p:grpSpPr>
          <a:xfrm flipH="1">
            <a:off x="8" y="0"/>
            <a:ext cx="9143993" cy="5143512"/>
            <a:chOff x="8" y="0"/>
            <a:chExt cx="9143993" cy="5143512"/>
          </a:xfrm>
        </p:grpSpPr>
        <p:sp>
          <p:nvSpPr>
            <p:cNvPr id="218" name="Google Shape;218;p13"/>
            <p:cNvSpPr/>
            <p:nvPr/>
          </p:nvSpPr>
          <p:spPr>
            <a:xfrm rot="5400000">
              <a:off x="975761" y="186623"/>
              <a:ext cx="2783487" cy="2410241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9" name="Google Shape;219;p13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220" name="Google Shape;220;p13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13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13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13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13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13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13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7" name="Google Shape;227;p13"/>
            <p:cNvSpPr/>
            <p:nvPr/>
          </p:nvSpPr>
          <p:spPr>
            <a:xfrm rot="-5400000">
              <a:off x="5384759" y="2546648"/>
              <a:ext cx="2783487" cy="2410241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8" name="Google Shape;228;p13"/>
            <p:cNvGrpSpPr/>
            <p:nvPr/>
          </p:nvGrpSpPr>
          <p:grpSpPr>
            <a:xfrm rot="10800000">
              <a:off x="7387025" y="3619362"/>
              <a:ext cx="1756975" cy="1524150"/>
              <a:chOff x="1805600" y="596650"/>
              <a:chExt cx="1756975" cy="1524150"/>
            </a:xfrm>
          </p:grpSpPr>
          <p:sp>
            <p:nvSpPr>
              <p:cNvPr id="229" name="Google Shape;229;p13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13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13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13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13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13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13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6" name="Google Shape;236;p13"/>
          <p:cNvSpPr txBox="1"/>
          <p:nvPr>
            <p:ph idx="1" type="subTitle"/>
          </p:nvPr>
        </p:nvSpPr>
        <p:spPr>
          <a:xfrm flipH="1">
            <a:off x="2021100" y="2122625"/>
            <a:ext cx="5101800" cy="11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237" name="Google Shape;237;p13"/>
          <p:cNvSpPr txBox="1"/>
          <p:nvPr>
            <p:ph idx="2" type="subTitle"/>
          </p:nvPr>
        </p:nvSpPr>
        <p:spPr>
          <a:xfrm flipH="1">
            <a:off x="2252400" y="3273975"/>
            <a:ext cx="4639200" cy="46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6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14"/>
          <p:cNvSpPr txBox="1"/>
          <p:nvPr>
            <p:ph idx="1" type="subTitle"/>
          </p:nvPr>
        </p:nvSpPr>
        <p:spPr>
          <a:xfrm>
            <a:off x="714025" y="2731195"/>
            <a:ext cx="27582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40" name="Google Shape;240;p14"/>
          <p:cNvSpPr txBox="1"/>
          <p:nvPr>
            <p:ph idx="2" type="subTitle"/>
          </p:nvPr>
        </p:nvSpPr>
        <p:spPr>
          <a:xfrm>
            <a:off x="714025" y="4140684"/>
            <a:ext cx="275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41" name="Google Shape;241;p14"/>
          <p:cNvSpPr txBox="1"/>
          <p:nvPr>
            <p:ph hasCustomPrompt="1" type="title"/>
          </p:nvPr>
        </p:nvSpPr>
        <p:spPr>
          <a:xfrm>
            <a:off x="714025" y="2181201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242" name="Google Shape;242;p14"/>
          <p:cNvSpPr txBox="1"/>
          <p:nvPr>
            <p:ph hasCustomPrompt="1" idx="3" type="title"/>
          </p:nvPr>
        </p:nvSpPr>
        <p:spPr>
          <a:xfrm>
            <a:off x="714025" y="3590712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243" name="Google Shape;243;p14"/>
          <p:cNvSpPr txBox="1"/>
          <p:nvPr>
            <p:ph idx="4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grpSp>
        <p:nvGrpSpPr>
          <p:cNvPr id="244" name="Google Shape;244;p14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245" name="Google Shape;245;p14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6" name="Google Shape;246;p14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247" name="Google Shape;247;p14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14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14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14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14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14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14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" name="Google Shape;254;p14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255" name="Google Shape;255;p14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14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14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14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14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14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14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2" name="Google Shape;262;p14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15"/>
          <p:cNvSpPr txBox="1"/>
          <p:nvPr>
            <p:ph type="ctrTitle"/>
          </p:nvPr>
        </p:nvSpPr>
        <p:spPr>
          <a:xfrm>
            <a:off x="1010394" y="2742000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65" name="Google Shape;265;p15"/>
          <p:cNvSpPr txBox="1"/>
          <p:nvPr>
            <p:ph idx="1" type="subTitle"/>
          </p:nvPr>
        </p:nvSpPr>
        <p:spPr>
          <a:xfrm>
            <a:off x="713994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66" name="Google Shape;266;p15"/>
          <p:cNvSpPr txBox="1"/>
          <p:nvPr>
            <p:ph idx="2" type="ctrTitle"/>
          </p:nvPr>
        </p:nvSpPr>
        <p:spPr>
          <a:xfrm>
            <a:off x="3756600" y="2742000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67" name="Google Shape;267;p15"/>
          <p:cNvSpPr txBox="1"/>
          <p:nvPr>
            <p:ph idx="3" type="subTitle"/>
          </p:nvPr>
        </p:nvSpPr>
        <p:spPr>
          <a:xfrm>
            <a:off x="346020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68" name="Google Shape;268;p15"/>
          <p:cNvSpPr txBox="1"/>
          <p:nvPr>
            <p:ph idx="4" type="ctrTitle"/>
          </p:nvPr>
        </p:nvSpPr>
        <p:spPr>
          <a:xfrm>
            <a:off x="6502790" y="2742000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69" name="Google Shape;269;p15"/>
          <p:cNvSpPr txBox="1"/>
          <p:nvPr>
            <p:ph idx="5" type="subTitle"/>
          </p:nvPr>
        </p:nvSpPr>
        <p:spPr>
          <a:xfrm>
            <a:off x="620639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70" name="Google Shape;270;p15"/>
          <p:cNvSpPr txBox="1"/>
          <p:nvPr>
            <p:ph idx="6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grpSp>
        <p:nvGrpSpPr>
          <p:cNvPr id="271" name="Google Shape;271;p15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272" name="Google Shape;272;p15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" name="Google Shape;273;p15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274" name="Google Shape;274;p15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15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15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15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15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15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15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" name="Google Shape;281;p15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282" name="Google Shape;282;p15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15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15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15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15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15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15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" name="Google Shape;289;p15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_1_1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16"/>
          <p:cNvSpPr txBox="1"/>
          <p:nvPr>
            <p:ph type="ctrTitle"/>
          </p:nvPr>
        </p:nvSpPr>
        <p:spPr>
          <a:xfrm>
            <a:off x="1372200" y="1451377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92" name="Google Shape;292;p16"/>
          <p:cNvSpPr txBox="1"/>
          <p:nvPr>
            <p:ph idx="1" type="subTitle"/>
          </p:nvPr>
        </p:nvSpPr>
        <p:spPr>
          <a:xfrm>
            <a:off x="720663" y="1850150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93" name="Google Shape;293;p16"/>
          <p:cNvSpPr txBox="1"/>
          <p:nvPr>
            <p:ph idx="2" type="ctrTitle"/>
          </p:nvPr>
        </p:nvSpPr>
        <p:spPr>
          <a:xfrm>
            <a:off x="4114565" y="1451375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94" name="Google Shape;294;p16"/>
          <p:cNvSpPr txBox="1"/>
          <p:nvPr>
            <p:ph idx="3" type="subTitle"/>
          </p:nvPr>
        </p:nvSpPr>
        <p:spPr>
          <a:xfrm>
            <a:off x="3527918" y="1850150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95" name="Google Shape;295;p16"/>
          <p:cNvSpPr txBox="1"/>
          <p:nvPr>
            <p:ph idx="4" type="ctrTitle"/>
          </p:nvPr>
        </p:nvSpPr>
        <p:spPr>
          <a:xfrm>
            <a:off x="6845991" y="1451375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96" name="Google Shape;296;p16"/>
          <p:cNvSpPr txBox="1"/>
          <p:nvPr>
            <p:ph idx="5" type="subTitle"/>
          </p:nvPr>
        </p:nvSpPr>
        <p:spPr>
          <a:xfrm>
            <a:off x="6159293" y="1850150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97" name="Google Shape;297;p16"/>
          <p:cNvSpPr txBox="1"/>
          <p:nvPr>
            <p:ph idx="6" type="ctrTitle"/>
          </p:nvPr>
        </p:nvSpPr>
        <p:spPr>
          <a:xfrm>
            <a:off x="1372263" y="3235225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98" name="Google Shape;298;p16"/>
          <p:cNvSpPr txBox="1"/>
          <p:nvPr>
            <p:ph idx="7" type="subTitle"/>
          </p:nvPr>
        </p:nvSpPr>
        <p:spPr>
          <a:xfrm>
            <a:off x="720663" y="3627227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99" name="Google Shape;299;p16"/>
          <p:cNvSpPr txBox="1"/>
          <p:nvPr>
            <p:ph idx="8" type="ctrTitle"/>
          </p:nvPr>
        </p:nvSpPr>
        <p:spPr>
          <a:xfrm>
            <a:off x="4114565" y="3235225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300" name="Google Shape;300;p16"/>
          <p:cNvSpPr txBox="1"/>
          <p:nvPr>
            <p:ph idx="9" type="subTitle"/>
          </p:nvPr>
        </p:nvSpPr>
        <p:spPr>
          <a:xfrm>
            <a:off x="3527918" y="3627227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01" name="Google Shape;301;p16"/>
          <p:cNvSpPr txBox="1"/>
          <p:nvPr>
            <p:ph idx="13" type="ctrTitle"/>
          </p:nvPr>
        </p:nvSpPr>
        <p:spPr>
          <a:xfrm>
            <a:off x="6845991" y="3235225"/>
            <a:ext cx="897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302" name="Google Shape;302;p16"/>
          <p:cNvSpPr txBox="1"/>
          <p:nvPr>
            <p:ph idx="14" type="subTitle"/>
          </p:nvPr>
        </p:nvSpPr>
        <p:spPr>
          <a:xfrm>
            <a:off x="6159293" y="3627227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03" name="Google Shape;303;p16"/>
          <p:cNvSpPr txBox="1"/>
          <p:nvPr>
            <p:ph idx="15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grpSp>
        <p:nvGrpSpPr>
          <p:cNvPr id="304" name="Google Shape;304;p16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305" name="Google Shape;305;p16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6" name="Google Shape;306;p16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307" name="Google Shape;307;p16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16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16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16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16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16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16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" name="Google Shape;314;p16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315" name="Google Shape;315;p16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16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16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16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16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16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16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" name="Google Shape;322;p16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2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" name="Google Shape;324;p17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325" name="Google Shape;325;p17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" name="Google Shape;326;p17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327" name="Google Shape;327;p17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17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17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17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17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17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17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" name="Google Shape;334;p17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335" name="Google Shape;335;p17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17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17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17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17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17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17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" name="Google Shape;342;p17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" name="Google Shape;343;p17"/>
          <p:cNvSpPr txBox="1"/>
          <p:nvPr>
            <p:ph type="ctrTitle"/>
          </p:nvPr>
        </p:nvSpPr>
        <p:spPr>
          <a:xfrm>
            <a:off x="47629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44" name="Google Shape;344;p17"/>
          <p:cNvSpPr txBox="1"/>
          <p:nvPr>
            <p:ph idx="2" type="ctrTitle"/>
          </p:nvPr>
        </p:nvSpPr>
        <p:spPr>
          <a:xfrm>
            <a:off x="5221975" y="2113652"/>
            <a:ext cx="3075300" cy="644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345" name="Google Shape;345;p17"/>
          <p:cNvSpPr txBox="1"/>
          <p:nvPr>
            <p:ph idx="1" type="subTitle"/>
          </p:nvPr>
        </p:nvSpPr>
        <p:spPr>
          <a:xfrm>
            <a:off x="5221975" y="12468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46" name="Google Shape;346;p17"/>
          <p:cNvSpPr txBox="1"/>
          <p:nvPr>
            <p:ph idx="3" type="ctrTitle"/>
          </p:nvPr>
        </p:nvSpPr>
        <p:spPr>
          <a:xfrm>
            <a:off x="5221975" y="3910762"/>
            <a:ext cx="3075300" cy="644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347" name="Google Shape;347;p17"/>
          <p:cNvSpPr txBox="1"/>
          <p:nvPr>
            <p:ph idx="4" type="subTitle"/>
          </p:nvPr>
        </p:nvSpPr>
        <p:spPr>
          <a:xfrm>
            <a:off x="5221975" y="30432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48" name="Google Shape;348;p17"/>
          <p:cNvSpPr txBox="1"/>
          <p:nvPr>
            <p:ph idx="5" type="ctrTitle"/>
          </p:nvPr>
        </p:nvSpPr>
        <p:spPr>
          <a:xfrm>
            <a:off x="714025" y="2113652"/>
            <a:ext cx="3075300" cy="644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349" name="Google Shape;349;p17"/>
          <p:cNvSpPr txBox="1"/>
          <p:nvPr>
            <p:ph idx="6" type="ctrTitle"/>
          </p:nvPr>
        </p:nvSpPr>
        <p:spPr>
          <a:xfrm>
            <a:off x="714025" y="3910762"/>
            <a:ext cx="3075300" cy="644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Staatliches"/>
              <a:buNone/>
              <a:defRPr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350" name="Google Shape;350;p17"/>
          <p:cNvSpPr txBox="1"/>
          <p:nvPr>
            <p:ph idx="7" type="subTitle"/>
          </p:nvPr>
        </p:nvSpPr>
        <p:spPr>
          <a:xfrm>
            <a:off x="714025" y="30432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51" name="Google Shape;351;p17"/>
          <p:cNvSpPr txBox="1"/>
          <p:nvPr>
            <p:ph idx="8" type="subTitle"/>
          </p:nvPr>
        </p:nvSpPr>
        <p:spPr>
          <a:xfrm>
            <a:off x="714025" y="12468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None/>
              <a:defRPr sz="10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2_1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p18"/>
          <p:cNvSpPr txBox="1"/>
          <p:nvPr>
            <p:ph type="ctrTitle"/>
          </p:nvPr>
        </p:nvSpPr>
        <p:spPr>
          <a:xfrm flipH="1">
            <a:off x="1995811" y="1738934"/>
            <a:ext cx="1921500" cy="1115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54" name="Google Shape;354;p18"/>
          <p:cNvSpPr txBox="1"/>
          <p:nvPr>
            <p:ph idx="1" type="subTitle"/>
          </p:nvPr>
        </p:nvSpPr>
        <p:spPr>
          <a:xfrm flipH="1">
            <a:off x="1195111" y="2963884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55" name="Google Shape;355;p18"/>
          <p:cNvSpPr txBox="1"/>
          <p:nvPr>
            <p:ph idx="2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  <p:grpSp>
        <p:nvGrpSpPr>
          <p:cNvPr id="356" name="Google Shape;356;p18"/>
          <p:cNvGrpSpPr/>
          <p:nvPr/>
        </p:nvGrpSpPr>
        <p:grpSpPr>
          <a:xfrm>
            <a:off x="8" y="0"/>
            <a:ext cx="8802242" cy="5143500"/>
            <a:chOff x="8" y="0"/>
            <a:chExt cx="8802242" cy="5143500"/>
          </a:xfrm>
        </p:grpSpPr>
        <p:sp>
          <p:nvSpPr>
            <p:cNvPr id="357" name="Google Shape;357;p18"/>
            <p:cNvSpPr/>
            <p:nvPr/>
          </p:nvSpPr>
          <p:spPr>
            <a:xfrm rot="-5400000">
              <a:off x="4755757" y="164954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8" name="Google Shape;358;p18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359" name="Google Shape;359;p18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18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18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18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18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18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18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6" name="Google Shape;366;p18"/>
            <p:cNvSpPr/>
            <p:nvPr/>
          </p:nvSpPr>
          <p:spPr>
            <a:xfrm>
              <a:off x="8215600" y="63177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8"/>
            <p:cNvSpPr/>
            <p:nvPr/>
          </p:nvSpPr>
          <p:spPr>
            <a:xfrm>
              <a:off x="1290675" y="416412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8"/>
            <p:cNvSpPr/>
            <p:nvPr/>
          </p:nvSpPr>
          <p:spPr>
            <a:xfrm>
              <a:off x="5471650" y="1855450"/>
              <a:ext cx="518247" cy="448811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" name="Google Shape;369;p18"/>
            <p:cNvGrpSpPr/>
            <p:nvPr/>
          </p:nvGrpSpPr>
          <p:grpSpPr>
            <a:xfrm>
              <a:off x="7627908" y="3111300"/>
              <a:ext cx="1171800" cy="2032200"/>
              <a:chOff x="5328583" y="229200"/>
              <a:chExt cx="1171800" cy="2032200"/>
            </a:xfrm>
          </p:grpSpPr>
          <p:sp>
            <p:nvSpPr>
              <p:cNvPr id="370" name="Google Shape;370;p18"/>
              <p:cNvSpPr/>
              <p:nvPr/>
            </p:nvSpPr>
            <p:spPr>
              <a:xfrm>
                <a:off x="5913733" y="2292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18"/>
              <p:cNvSpPr/>
              <p:nvPr/>
            </p:nvSpPr>
            <p:spPr>
              <a:xfrm rot="10800000">
                <a:off x="5622633" y="12453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18"/>
              <p:cNvSpPr/>
              <p:nvPr/>
            </p:nvSpPr>
            <p:spPr>
              <a:xfrm rot="10800000">
                <a:off x="532858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18"/>
              <p:cNvSpPr/>
              <p:nvPr/>
            </p:nvSpPr>
            <p:spPr>
              <a:xfrm rot="10800000">
                <a:off x="591373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18"/>
              <p:cNvSpPr/>
              <p:nvPr/>
            </p:nvSpPr>
            <p:spPr>
              <a:xfrm rot="10800000">
                <a:off x="5328583" y="7372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2_1_1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" name="Google Shape;376;p19"/>
          <p:cNvGrpSpPr/>
          <p:nvPr/>
        </p:nvGrpSpPr>
        <p:grpSpPr>
          <a:xfrm>
            <a:off x="8" y="-3"/>
            <a:ext cx="8802242" cy="5143503"/>
            <a:chOff x="8" y="-3"/>
            <a:chExt cx="8802242" cy="5143503"/>
          </a:xfrm>
        </p:grpSpPr>
        <p:sp>
          <p:nvSpPr>
            <p:cNvPr id="377" name="Google Shape;377;p19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8" name="Google Shape;378;p19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379" name="Google Shape;379;p19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19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19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19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19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19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19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6" name="Google Shape;386;p19"/>
            <p:cNvSpPr/>
            <p:nvPr/>
          </p:nvSpPr>
          <p:spPr>
            <a:xfrm>
              <a:off x="8215600" y="63177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9"/>
            <p:cNvSpPr/>
            <p:nvPr/>
          </p:nvSpPr>
          <p:spPr>
            <a:xfrm>
              <a:off x="1290675" y="416412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" name="Google Shape;388;p19"/>
            <p:cNvGrpSpPr/>
            <p:nvPr/>
          </p:nvGrpSpPr>
          <p:grpSpPr>
            <a:xfrm>
              <a:off x="7627908" y="4635450"/>
              <a:ext cx="1171800" cy="508050"/>
              <a:chOff x="5328583" y="1753350"/>
              <a:chExt cx="1171800" cy="508050"/>
            </a:xfrm>
          </p:grpSpPr>
          <p:sp>
            <p:nvSpPr>
              <p:cNvPr id="389" name="Google Shape;389;p19"/>
              <p:cNvSpPr/>
              <p:nvPr/>
            </p:nvSpPr>
            <p:spPr>
              <a:xfrm rot="10800000">
                <a:off x="532858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19"/>
              <p:cNvSpPr/>
              <p:nvPr/>
            </p:nvSpPr>
            <p:spPr>
              <a:xfrm rot="10800000">
                <a:off x="591373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91" name="Google Shape;391;p19"/>
          <p:cNvSpPr txBox="1"/>
          <p:nvPr>
            <p:ph type="ctrTitle"/>
          </p:nvPr>
        </p:nvSpPr>
        <p:spPr>
          <a:xfrm>
            <a:off x="4843563" y="1736635"/>
            <a:ext cx="1921500" cy="1115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400">
                <a:solidFill>
                  <a:schemeClr val="l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92" name="Google Shape;392;p19"/>
          <p:cNvSpPr txBox="1"/>
          <p:nvPr>
            <p:ph idx="1" type="subTitle"/>
          </p:nvPr>
        </p:nvSpPr>
        <p:spPr>
          <a:xfrm>
            <a:off x="4843563" y="2961585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93" name="Google Shape;393;p19"/>
          <p:cNvSpPr txBox="1"/>
          <p:nvPr>
            <p:ph idx="2" type="ctrTitle"/>
          </p:nvPr>
        </p:nvSpPr>
        <p:spPr>
          <a:xfrm flipH="1">
            <a:off x="47630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latin typeface="Anton"/>
                <a:ea typeface="Anton"/>
                <a:cs typeface="Anton"/>
                <a:sym typeface="Anto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p20"/>
          <p:cNvSpPr txBox="1"/>
          <p:nvPr/>
        </p:nvSpPr>
        <p:spPr>
          <a:xfrm>
            <a:off x="2416050" y="3795600"/>
            <a:ext cx="4311900" cy="719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CREDITS: This presentation template was created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, including icons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, and infographics &amp; images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396" name="Google Shape;396;p20"/>
          <p:cNvGrpSpPr/>
          <p:nvPr/>
        </p:nvGrpSpPr>
        <p:grpSpPr>
          <a:xfrm>
            <a:off x="8" y="-3"/>
            <a:ext cx="8802242" cy="5143503"/>
            <a:chOff x="8" y="-3"/>
            <a:chExt cx="8802242" cy="5143503"/>
          </a:xfrm>
        </p:grpSpPr>
        <p:sp>
          <p:nvSpPr>
            <p:cNvPr id="397" name="Google Shape;397;p20"/>
            <p:cNvSpPr/>
            <p:nvPr/>
          </p:nvSpPr>
          <p:spPr>
            <a:xfrm rot="-5400000">
              <a:off x="4755757" y="164954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9" name="Google Shape;399;p20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400" name="Google Shape;400;p20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0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0"/>
              <p:cNvSpPr/>
              <p:nvPr/>
            </p:nvSpPr>
            <p:spPr>
              <a:xfrm>
                <a:off x="26848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0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0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0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0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" name="Google Shape;407;p20"/>
            <p:cNvSpPr/>
            <p:nvPr/>
          </p:nvSpPr>
          <p:spPr>
            <a:xfrm>
              <a:off x="8215600" y="63177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0"/>
            <p:cNvSpPr/>
            <p:nvPr/>
          </p:nvSpPr>
          <p:spPr>
            <a:xfrm>
              <a:off x="1290675" y="4164125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" name="Google Shape;409;p20"/>
            <p:cNvGrpSpPr/>
            <p:nvPr/>
          </p:nvGrpSpPr>
          <p:grpSpPr>
            <a:xfrm>
              <a:off x="7627908" y="3111300"/>
              <a:ext cx="1171800" cy="2032200"/>
              <a:chOff x="5328583" y="229200"/>
              <a:chExt cx="1171800" cy="2032200"/>
            </a:xfrm>
          </p:grpSpPr>
          <p:sp>
            <p:nvSpPr>
              <p:cNvPr id="410" name="Google Shape;410;p20"/>
              <p:cNvSpPr/>
              <p:nvPr/>
            </p:nvSpPr>
            <p:spPr>
              <a:xfrm rot="10800000">
                <a:off x="5328583" y="7372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20"/>
              <p:cNvSpPr/>
              <p:nvPr/>
            </p:nvSpPr>
            <p:spPr>
              <a:xfrm>
                <a:off x="5913733" y="2292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0"/>
              <p:cNvSpPr/>
              <p:nvPr/>
            </p:nvSpPr>
            <p:spPr>
              <a:xfrm rot="10800000">
                <a:off x="5622633" y="12453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0"/>
              <p:cNvSpPr/>
              <p:nvPr/>
            </p:nvSpPr>
            <p:spPr>
              <a:xfrm rot="10800000">
                <a:off x="532858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29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0"/>
              <p:cNvSpPr/>
              <p:nvPr/>
            </p:nvSpPr>
            <p:spPr>
              <a:xfrm rot="10800000">
                <a:off x="5913733" y="17533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69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" name="Google Shape;415;p20"/>
            <p:cNvSpPr/>
            <p:nvPr/>
          </p:nvSpPr>
          <p:spPr>
            <a:xfrm>
              <a:off x="5471650" y="1855450"/>
              <a:ext cx="518247" cy="448811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6" name="Google Shape;416;p20"/>
          <p:cNvSpPr txBox="1"/>
          <p:nvPr>
            <p:ph type="ctrTitle"/>
          </p:nvPr>
        </p:nvSpPr>
        <p:spPr>
          <a:xfrm>
            <a:off x="2096375" y="1320263"/>
            <a:ext cx="4951200" cy="12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17" name="Google Shape;417;p20"/>
          <p:cNvSpPr txBox="1"/>
          <p:nvPr>
            <p:ph idx="1" type="subTitle"/>
          </p:nvPr>
        </p:nvSpPr>
        <p:spPr>
          <a:xfrm>
            <a:off x="2310650" y="2056800"/>
            <a:ext cx="4522800" cy="137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Ubuntu Light"/>
                <a:ea typeface="Ubuntu Light"/>
                <a:cs typeface="Ubuntu Light"/>
                <a:sym typeface="Ubuntu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4">
    <p:bg>
      <p:bgPr>
        <a:gradFill>
          <a:gsLst>
            <a:gs pos="0">
              <a:srgbClr val="A200FF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oogle Shape;419;p21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420" name="Google Shape;420;p21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1" name="Google Shape;421;p21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422" name="Google Shape;422;p21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21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21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1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1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1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21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9" name="Google Shape;429;p21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430" name="Google Shape;430;p21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21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21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21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1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21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21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7" name="Google Shape;437;p21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" name="Google Shape;438;p21"/>
          <p:cNvSpPr txBox="1"/>
          <p:nvPr>
            <p:ph idx="1" type="body"/>
          </p:nvPr>
        </p:nvSpPr>
        <p:spPr>
          <a:xfrm>
            <a:off x="714025" y="1063525"/>
            <a:ext cx="3769200" cy="37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 Light"/>
              <a:buChar char="●"/>
              <a:defRPr sz="12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Font typeface="Nunito Light"/>
              <a:buChar char="■"/>
              <a:defRPr/>
            </a:lvl9pPr>
          </a:lstStyle>
          <a:p/>
        </p:txBody>
      </p:sp>
      <p:sp>
        <p:nvSpPr>
          <p:cNvPr id="439" name="Google Shape;439;p21"/>
          <p:cNvSpPr txBox="1"/>
          <p:nvPr>
            <p:ph idx="2" type="body"/>
          </p:nvPr>
        </p:nvSpPr>
        <p:spPr>
          <a:xfrm>
            <a:off x="4660754" y="1628560"/>
            <a:ext cx="3769200" cy="324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 Light"/>
              <a:buChar char="●"/>
              <a:defRPr sz="12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Font typeface="Nunito Light"/>
              <a:buChar char="■"/>
              <a:defRPr/>
            </a:lvl9pPr>
          </a:lstStyle>
          <a:p/>
        </p:txBody>
      </p:sp>
      <p:sp>
        <p:nvSpPr>
          <p:cNvPr id="440" name="Google Shape;440;p21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5">
    <p:bg>
      <p:bgPr>
        <a:gradFill>
          <a:gsLst>
            <a:gs pos="0">
              <a:srgbClr val="A200FF"/>
            </a:gs>
            <a:gs pos="50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" name="Google Shape;442;p22"/>
          <p:cNvGrpSpPr/>
          <p:nvPr/>
        </p:nvGrpSpPr>
        <p:grpSpPr>
          <a:xfrm>
            <a:off x="8" y="-3"/>
            <a:ext cx="9144000" cy="5143503"/>
            <a:chOff x="8" y="-3"/>
            <a:chExt cx="9144000" cy="5143503"/>
          </a:xfrm>
        </p:grpSpPr>
        <p:sp>
          <p:nvSpPr>
            <p:cNvPr id="443" name="Google Shape;443;p22"/>
            <p:cNvSpPr/>
            <p:nvPr/>
          </p:nvSpPr>
          <p:spPr>
            <a:xfrm rot="5400000">
              <a:off x="273482" y="251090"/>
              <a:ext cx="3745052" cy="3242866"/>
            </a:xfrm>
            <a:custGeom>
              <a:rect b="b" l="l" r="r" t="t"/>
              <a:pathLst>
                <a:path extrusionOk="0" h="75062" w="86686">
                  <a:moveTo>
                    <a:pt x="22504" y="1369"/>
                  </a:moveTo>
                  <a:lnTo>
                    <a:pt x="42383" y="12848"/>
                  </a:lnTo>
                  <a:lnTo>
                    <a:pt x="22504" y="24328"/>
                  </a:lnTo>
                  <a:lnTo>
                    <a:pt x="22504" y="1369"/>
                  </a:lnTo>
                  <a:close/>
                  <a:moveTo>
                    <a:pt x="42906" y="13727"/>
                  </a:moveTo>
                  <a:lnTo>
                    <a:pt x="42906" y="36686"/>
                  </a:lnTo>
                  <a:lnTo>
                    <a:pt x="23027" y="25207"/>
                  </a:lnTo>
                  <a:lnTo>
                    <a:pt x="42906" y="13727"/>
                  </a:lnTo>
                  <a:close/>
                  <a:moveTo>
                    <a:pt x="64317" y="25996"/>
                  </a:moveTo>
                  <a:lnTo>
                    <a:pt x="64317" y="48977"/>
                  </a:lnTo>
                  <a:lnTo>
                    <a:pt x="44411" y="37487"/>
                  </a:lnTo>
                  <a:lnTo>
                    <a:pt x="64317" y="25996"/>
                  </a:lnTo>
                  <a:close/>
                  <a:moveTo>
                    <a:pt x="22504" y="26128"/>
                  </a:moveTo>
                  <a:lnTo>
                    <a:pt x="42360" y="37591"/>
                  </a:lnTo>
                  <a:lnTo>
                    <a:pt x="22504" y="49060"/>
                  </a:lnTo>
                  <a:lnTo>
                    <a:pt x="22504" y="26128"/>
                  </a:lnTo>
                  <a:close/>
                  <a:moveTo>
                    <a:pt x="21408" y="26086"/>
                  </a:moveTo>
                  <a:lnTo>
                    <a:pt x="21408" y="49063"/>
                  </a:lnTo>
                  <a:lnTo>
                    <a:pt x="1507" y="37573"/>
                  </a:lnTo>
                  <a:lnTo>
                    <a:pt x="21408" y="26086"/>
                  </a:lnTo>
                  <a:close/>
                  <a:moveTo>
                    <a:pt x="43867" y="38332"/>
                  </a:moveTo>
                  <a:lnTo>
                    <a:pt x="63742" y="49804"/>
                  </a:lnTo>
                  <a:lnTo>
                    <a:pt x="43867" y="61283"/>
                  </a:lnTo>
                  <a:lnTo>
                    <a:pt x="43867" y="38332"/>
                  </a:lnTo>
                  <a:close/>
                  <a:moveTo>
                    <a:pt x="42861" y="38516"/>
                  </a:moveTo>
                  <a:lnTo>
                    <a:pt x="42861" y="61445"/>
                  </a:lnTo>
                  <a:lnTo>
                    <a:pt x="23005" y="49980"/>
                  </a:lnTo>
                  <a:lnTo>
                    <a:pt x="42861" y="38516"/>
                  </a:lnTo>
                  <a:close/>
                  <a:moveTo>
                    <a:pt x="85683" y="38463"/>
                  </a:moveTo>
                  <a:lnTo>
                    <a:pt x="85683" y="61445"/>
                  </a:lnTo>
                  <a:lnTo>
                    <a:pt x="65778" y="49954"/>
                  </a:lnTo>
                  <a:lnTo>
                    <a:pt x="85683" y="38463"/>
                  </a:lnTo>
                  <a:close/>
                  <a:moveTo>
                    <a:pt x="21453" y="50709"/>
                  </a:moveTo>
                  <a:lnTo>
                    <a:pt x="21453" y="73691"/>
                  </a:lnTo>
                  <a:lnTo>
                    <a:pt x="1552" y="62200"/>
                  </a:lnTo>
                  <a:lnTo>
                    <a:pt x="21453" y="50709"/>
                  </a:lnTo>
                  <a:close/>
                  <a:moveTo>
                    <a:pt x="64186" y="50709"/>
                  </a:moveTo>
                  <a:lnTo>
                    <a:pt x="64186" y="73691"/>
                  </a:lnTo>
                  <a:lnTo>
                    <a:pt x="44281" y="62200"/>
                  </a:lnTo>
                  <a:lnTo>
                    <a:pt x="64186" y="50709"/>
                  </a:lnTo>
                  <a:close/>
                  <a:moveTo>
                    <a:pt x="22000" y="0"/>
                  </a:moveTo>
                  <a:cubicBezTo>
                    <a:pt x="21913" y="0"/>
                    <a:pt x="21827" y="22"/>
                    <a:pt x="21750" y="65"/>
                  </a:cubicBezTo>
                  <a:cubicBezTo>
                    <a:pt x="21596" y="155"/>
                    <a:pt x="21498" y="321"/>
                    <a:pt x="21498" y="502"/>
                  </a:cubicBezTo>
                  <a:lnTo>
                    <a:pt x="21498" y="24873"/>
                  </a:lnTo>
                  <a:lnTo>
                    <a:pt x="252" y="37141"/>
                  </a:lnTo>
                  <a:cubicBezTo>
                    <a:pt x="98" y="37231"/>
                    <a:pt x="0" y="37397"/>
                    <a:pt x="0" y="37573"/>
                  </a:cubicBezTo>
                  <a:cubicBezTo>
                    <a:pt x="0" y="37753"/>
                    <a:pt x="98" y="37919"/>
                    <a:pt x="252" y="38009"/>
                  </a:cubicBezTo>
                  <a:lnTo>
                    <a:pt x="20848" y="49901"/>
                  </a:lnTo>
                  <a:lnTo>
                    <a:pt x="297" y="61768"/>
                  </a:lnTo>
                  <a:cubicBezTo>
                    <a:pt x="143" y="61858"/>
                    <a:pt x="45" y="62023"/>
                    <a:pt x="45" y="62200"/>
                  </a:cubicBezTo>
                  <a:cubicBezTo>
                    <a:pt x="45" y="62380"/>
                    <a:pt x="143" y="62545"/>
                    <a:pt x="297" y="62635"/>
                  </a:cubicBezTo>
                  <a:lnTo>
                    <a:pt x="21705" y="74994"/>
                  </a:lnTo>
                  <a:cubicBezTo>
                    <a:pt x="21779" y="75039"/>
                    <a:pt x="21870" y="75062"/>
                    <a:pt x="21956" y="75062"/>
                  </a:cubicBezTo>
                  <a:cubicBezTo>
                    <a:pt x="22043" y="75062"/>
                    <a:pt x="22129" y="75039"/>
                    <a:pt x="22204" y="74994"/>
                  </a:cubicBezTo>
                  <a:cubicBezTo>
                    <a:pt x="22362" y="74904"/>
                    <a:pt x="22456" y="74738"/>
                    <a:pt x="22456" y="74558"/>
                  </a:cubicBezTo>
                  <a:lnTo>
                    <a:pt x="22456" y="50821"/>
                  </a:lnTo>
                  <a:lnTo>
                    <a:pt x="43112" y="62748"/>
                  </a:lnTo>
                  <a:cubicBezTo>
                    <a:pt x="43176" y="62782"/>
                    <a:pt x="43244" y="62793"/>
                    <a:pt x="43315" y="62801"/>
                  </a:cubicBezTo>
                  <a:lnTo>
                    <a:pt x="64437" y="74994"/>
                  </a:lnTo>
                  <a:cubicBezTo>
                    <a:pt x="64512" y="75039"/>
                    <a:pt x="64598" y="75062"/>
                    <a:pt x="64685" y="75062"/>
                  </a:cubicBezTo>
                  <a:cubicBezTo>
                    <a:pt x="64772" y="75062"/>
                    <a:pt x="64862" y="75039"/>
                    <a:pt x="64937" y="74994"/>
                  </a:cubicBezTo>
                  <a:cubicBezTo>
                    <a:pt x="65091" y="74904"/>
                    <a:pt x="65188" y="74738"/>
                    <a:pt x="65188" y="74558"/>
                  </a:cubicBezTo>
                  <a:lnTo>
                    <a:pt x="65188" y="50773"/>
                  </a:lnTo>
                  <a:lnTo>
                    <a:pt x="85931" y="62748"/>
                  </a:lnTo>
                  <a:cubicBezTo>
                    <a:pt x="86010" y="62793"/>
                    <a:pt x="86096" y="62815"/>
                    <a:pt x="86183" y="62815"/>
                  </a:cubicBezTo>
                  <a:cubicBezTo>
                    <a:pt x="86269" y="62815"/>
                    <a:pt x="86355" y="62793"/>
                    <a:pt x="86434" y="62748"/>
                  </a:cubicBezTo>
                  <a:cubicBezTo>
                    <a:pt x="86589" y="62658"/>
                    <a:pt x="86686" y="62493"/>
                    <a:pt x="86686" y="62312"/>
                  </a:cubicBezTo>
                  <a:lnTo>
                    <a:pt x="86686" y="37591"/>
                  </a:lnTo>
                  <a:cubicBezTo>
                    <a:pt x="86686" y="37415"/>
                    <a:pt x="86589" y="37250"/>
                    <a:pt x="86434" y="37160"/>
                  </a:cubicBezTo>
                  <a:cubicBezTo>
                    <a:pt x="86357" y="37115"/>
                    <a:pt x="86271" y="37092"/>
                    <a:pt x="86184" y="37092"/>
                  </a:cubicBezTo>
                  <a:cubicBezTo>
                    <a:pt x="86097" y="37092"/>
                    <a:pt x="86010" y="37115"/>
                    <a:pt x="85931" y="37160"/>
                  </a:cubicBezTo>
                  <a:lnTo>
                    <a:pt x="65320" y="49060"/>
                  </a:lnTo>
                  <a:lnTo>
                    <a:pt x="65320" y="25128"/>
                  </a:lnTo>
                  <a:cubicBezTo>
                    <a:pt x="65320" y="24947"/>
                    <a:pt x="65226" y="24782"/>
                    <a:pt x="65068" y="24692"/>
                  </a:cubicBezTo>
                  <a:cubicBezTo>
                    <a:pt x="64991" y="24647"/>
                    <a:pt x="64905" y="24625"/>
                    <a:pt x="64818" y="24625"/>
                  </a:cubicBezTo>
                  <a:cubicBezTo>
                    <a:pt x="64732" y="24625"/>
                    <a:pt x="64646" y="24647"/>
                    <a:pt x="64569" y="24692"/>
                  </a:cubicBezTo>
                  <a:lnTo>
                    <a:pt x="43912" y="36619"/>
                  </a:lnTo>
                  <a:lnTo>
                    <a:pt x="43912" y="12837"/>
                  </a:lnTo>
                  <a:cubicBezTo>
                    <a:pt x="43912" y="12657"/>
                    <a:pt x="43815" y="12492"/>
                    <a:pt x="43660" y="12402"/>
                  </a:cubicBezTo>
                  <a:cubicBezTo>
                    <a:pt x="43638" y="12390"/>
                    <a:pt x="43608" y="12390"/>
                    <a:pt x="43586" y="12383"/>
                  </a:cubicBezTo>
                  <a:lnTo>
                    <a:pt x="22253" y="65"/>
                  </a:lnTo>
                  <a:cubicBezTo>
                    <a:pt x="22174" y="22"/>
                    <a:pt x="22087" y="0"/>
                    <a:pt x="22000" y="0"/>
                  </a:cubicBez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4" name="Google Shape;444;p22"/>
            <p:cNvGrpSpPr/>
            <p:nvPr/>
          </p:nvGrpSpPr>
          <p:grpSpPr>
            <a:xfrm>
              <a:off x="8" y="0"/>
              <a:ext cx="1756975" cy="1524150"/>
              <a:chOff x="1805600" y="596650"/>
              <a:chExt cx="1756975" cy="1524150"/>
            </a:xfrm>
          </p:grpSpPr>
          <p:sp>
            <p:nvSpPr>
              <p:cNvPr id="445" name="Google Shape;445;p22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2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2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22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22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22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2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2" name="Google Shape;452;p22"/>
            <p:cNvGrpSpPr/>
            <p:nvPr/>
          </p:nvGrpSpPr>
          <p:grpSpPr>
            <a:xfrm rot="10800000">
              <a:off x="7387033" y="3619350"/>
              <a:ext cx="1756975" cy="1524150"/>
              <a:chOff x="1805600" y="596650"/>
              <a:chExt cx="1756975" cy="1524150"/>
            </a:xfrm>
          </p:grpSpPr>
          <p:sp>
            <p:nvSpPr>
              <p:cNvPr id="453" name="Google Shape;453;p22"/>
              <p:cNvSpPr/>
              <p:nvPr/>
            </p:nvSpPr>
            <p:spPr>
              <a:xfrm>
                <a:off x="20981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22"/>
              <p:cNvSpPr/>
              <p:nvPr/>
            </p:nvSpPr>
            <p:spPr>
              <a:xfrm rot="10800000">
                <a:off x="239077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22"/>
              <p:cNvSpPr/>
              <p:nvPr/>
            </p:nvSpPr>
            <p:spPr>
              <a:xfrm>
                <a:off x="26833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22"/>
              <p:cNvSpPr/>
              <p:nvPr/>
            </p:nvSpPr>
            <p:spPr>
              <a:xfrm rot="10800000">
                <a:off x="2975925" y="5966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CFFA5">
                  <a:alpha val="696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22"/>
              <p:cNvSpPr/>
              <p:nvPr/>
            </p:nvSpPr>
            <p:spPr>
              <a:xfrm>
                <a:off x="180560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22"/>
              <p:cNvSpPr/>
              <p:nvPr/>
            </p:nvSpPr>
            <p:spPr>
              <a:xfrm>
                <a:off x="2390750" y="110470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22"/>
              <p:cNvSpPr/>
              <p:nvPr/>
            </p:nvSpPr>
            <p:spPr>
              <a:xfrm>
                <a:off x="2098175" y="1612750"/>
                <a:ext cx="586650" cy="508050"/>
              </a:xfrm>
              <a:custGeom>
                <a:rect b="b" l="l" r="r" t="t"/>
                <a:pathLst>
                  <a:path extrusionOk="0" h="20322" w="23466">
                    <a:moveTo>
                      <a:pt x="11735" y="0"/>
                    </a:moveTo>
                    <a:lnTo>
                      <a:pt x="5867" y="10160"/>
                    </a:lnTo>
                    <a:lnTo>
                      <a:pt x="0" y="20321"/>
                    </a:lnTo>
                    <a:lnTo>
                      <a:pt x="23466" y="20321"/>
                    </a:lnTo>
                    <a:lnTo>
                      <a:pt x="17602" y="10160"/>
                    </a:lnTo>
                    <a:lnTo>
                      <a:pt x="11735" y="0"/>
                    </a:lnTo>
                    <a:close/>
                  </a:path>
                </a:pathLst>
              </a:custGeom>
              <a:solidFill>
                <a:srgbClr val="FFFFFF">
                  <a:alpha val="19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0" name="Google Shape;460;p22"/>
            <p:cNvSpPr/>
            <p:nvPr/>
          </p:nvSpPr>
          <p:spPr>
            <a:xfrm>
              <a:off x="3054458" y="4635450"/>
              <a:ext cx="586650" cy="508050"/>
            </a:xfrm>
            <a:custGeom>
              <a:rect b="b" l="l" r="r" t="t"/>
              <a:pathLst>
                <a:path extrusionOk="0" h="20322" w="23466">
                  <a:moveTo>
                    <a:pt x="11735" y="0"/>
                  </a:moveTo>
                  <a:lnTo>
                    <a:pt x="5867" y="10160"/>
                  </a:lnTo>
                  <a:lnTo>
                    <a:pt x="0" y="20321"/>
                  </a:lnTo>
                  <a:lnTo>
                    <a:pt x="23466" y="20321"/>
                  </a:lnTo>
                  <a:lnTo>
                    <a:pt x="17602" y="10160"/>
                  </a:lnTo>
                  <a:lnTo>
                    <a:pt x="11735" y="0"/>
                  </a:lnTo>
                  <a:close/>
                </a:path>
              </a:pathLst>
            </a:custGeom>
            <a:solidFill>
              <a:srgbClr val="FFFFFF">
                <a:alpha val="19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5_1">
    <p:bg>
      <p:bgPr>
        <a:gradFill>
          <a:gsLst>
            <a:gs pos="0">
              <a:srgbClr val="A200FF"/>
            </a:gs>
            <a:gs pos="50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gradFill>
          <a:gsLst>
            <a:gs pos="0">
              <a:srgbClr val="A200FF"/>
            </a:gs>
            <a:gs pos="50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taatliches"/>
              <a:buNone/>
              <a:defRPr sz="28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Anton"/>
              <a:buNone/>
              <a:defRPr sz="2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Char char="●"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○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■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●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○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■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●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Ubuntu"/>
              <a:buChar char="○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Ubuntu"/>
              <a:buChar char="■"/>
              <a:def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65" name="Google Shape;465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3" Type="http://schemas.openxmlformats.org/officeDocument/2006/relationships/slide" Target="/ppt/slides/slide28.xml"/><Relationship Id="rId12" Type="http://schemas.openxmlformats.org/officeDocument/2006/relationships/slide" Target="/ppt/slides/slide28.xml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24.xml"/><Relationship Id="rId15" Type="http://schemas.openxmlformats.org/officeDocument/2006/relationships/slide" Target="/ppt/slides/slide29.xml"/><Relationship Id="rId14" Type="http://schemas.openxmlformats.org/officeDocument/2006/relationships/slide" Target="/ppt/slides/slide29.xml"/><Relationship Id="rId16" Type="http://schemas.openxmlformats.org/officeDocument/2006/relationships/slide" Target="/ppt/slides/slide35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5.xml"/><Relationship Id="rId8" Type="http://schemas.openxmlformats.org/officeDocument/2006/relationships/slide" Target="/ppt/slides/slide24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s://docs.google.com/spreadsheets/d/1EgcbtulwimbeePz-Q-JZolfIc_8LfPUVRJF7m6Fg5RM/copy" TargetMode="External"/><Relationship Id="rId4" Type="http://schemas.openxmlformats.org/officeDocument/2006/relationships/image" Target="../media/image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6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7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5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.jpg"/><Relationship Id="rId4" Type="http://schemas.openxmlformats.org/officeDocument/2006/relationships/image" Target="../media/image3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businesspeople-with-gadgets-having-meeting_2070742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laptop-desk-office_1599817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portrait-smiling-business-woman_609135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smiling-woman-holding-laptop-looking-photographer_6091356.htm/?utm_source=slidesgo_template&amp;utm_medium=referral-link&amp;utm_campaign=sg_resources&amp;utm_content=freepik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vector/tips-instagram-post-collection_6442576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tips-instagram-post-collection_644257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oworkers-posing-medium-shot_592644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business-man-holding-phone-close-up_593907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man-woman-sitting-sofa-looking-tablet_6091312.htm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4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Staatliches" TargetMode="External"/><Relationship Id="rId4" Type="http://schemas.openxmlformats.org/officeDocument/2006/relationships/hyperlink" Target="https://fonts.google.com/specimen/Ubuntu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p27"/>
          <p:cNvSpPr txBox="1"/>
          <p:nvPr>
            <p:ph idx="1" type="subTitle"/>
          </p:nvPr>
        </p:nvSpPr>
        <p:spPr>
          <a:xfrm>
            <a:off x="2557770" y="3630487"/>
            <a:ext cx="4028400" cy="3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472" name="Google Shape;472;p27"/>
          <p:cNvSpPr txBox="1"/>
          <p:nvPr>
            <p:ph type="ctrTitle"/>
          </p:nvPr>
        </p:nvSpPr>
        <p:spPr>
          <a:xfrm>
            <a:off x="2096375" y="2539463"/>
            <a:ext cx="4951200" cy="12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SEO CONSULTING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28"/>
          <p:cNvSpPr txBox="1"/>
          <p:nvPr>
            <p:ph type="ctrTitle"/>
          </p:nvPr>
        </p:nvSpPr>
        <p:spPr>
          <a:xfrm>
            <a:off x="714025" y="409525"/>
            <a:ext cx="60138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CONTENTS OF THIS TEMPLATE</a:t>
            </a:r>
            <a:endParaRPr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478" name="Google Shape;478;p28"/>
          <p:cNvSpPr txBox="1"/>
          <p:nvPr>
            <p:ph idx="1" type="body"/>
          </p:nvPr>
        </p:nvSpPr>
        <p:spPr>
          <a:xfrm>
            <a:off x="748013" y="1063525"/>
            <a:ext cx="7647300" cy="31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Here’s what you’ll find in this </a:t>
            </a:r>
            <a:r>
              <a:rPr b="1" lang="en" sz="1400">
                <a:uFill>
                  <a:noFill/>
                </a:uFill>
                <a:hlinkClick r:id="rId3"/>
              </a:rPr>
              <a:t>Slidesgo</a:t>
            </a:r>
            <a:r>
              <a:rPr lang="en" sz="1400">
                <a:uFill>
                  <a:noFill/>
                </a:uFill>
                <a:hlinkClick r:id="rId4"/>
              </a:rPr>
              <a:t> </a:t>
            </a:r>
            <a:r>
              <a:rPr lang="en" sz="1400"/>
              <a:t>template: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/>
              <a:t>A slide structure based on a consulting sales pitch, which you can easily adapt to your needs. For more info on how to edit the template, please visit </a:t>
            </a:r>
            <a:r>
              <a:rPr b="1" lang="en" sz="1400">
                <a:uFill>
                  <a:noFill/>
                </a:uFill>
                <a:hlinkClick r:id="rId5"/>
              </a:rPr>
              <a:t>Slidesgo School</a:t>
            </a:r>
            <a:r>
              <a:rPr lang="en" sz="1400"/>
              <a:t> or read our </a:t>
            </a:r>
            <a:r>
              <a:rPr b="1" lang="en" sz="1400">
                <a:uFill>
                  <a:noFill/>
                </a:uFill>
                <a:hlinkClick r:id="rId6"/>
              </a:rPr>
              <a:t>FAQs</a:t>
            </a:r>
            <a:r>
              <a:rPr lang="en" sz="1400"/>
              <a:t>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/>
              <a:t>An assortment of illustrations that are suitable for use in the presentation can be found in the </a:t>
            </a:r>
            <a:r>
              <a:rPr b="1" lang="en" sz="1400"/>
              <a:t>a</a:t>
            </a:r>
            <a:r>
              <a:rPr b="1" lang="en" sz="1400">
                <a:uFill>
                  <a:noFill/>
                </a:uFill>
                <a:hlinkClick action="ppaction://hlinksldjump" r:id="rId7"/>
              </a:rPr>
              <a:t>lternative resources</a:t>
            </a:r>
            <a:r>
              <a:rPr lang="en" sz="1400"/>
              <a:t> slide.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/>
              <a:t>A </a:t>
            </a:r>
            <a:r>
              <a:rPr b="1" lang="en" sz="1400">
                <a:uFill>
                  <a:noFill/>
                </a:uFill>
                <a:hlinkClick action="ppaction://hlinksldjump" r:id="rId8"/>
              </a:rPr>
              <a:t>thanks</a:t>
            </a:r>
            <a:r>
              <a:rPr lang="en" sz="1400">
                <a:uFill>
                  <a:noFill/>
                </a:uFill>
                <a:hlinkClick action="ppaction://hlinksldjump" r:id="rId9"/>
              </a:rPr>
              <a:t> </a:t>
            </a:r>
            <a:r>
              <a:rPr lang="en" sz="1400"/>
              <a:t>slide, which you must keep so that proper credits for our design are given.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/>
              <a:t>A </a:t>
            </a:r>
            <a:r>
              <a:rPr b="1" lang="en" sz="1400">
                <a:uFill>
                  <a:noFill/>
                </a:uFill>
                <a:hlinkClick action="ppaction://hlinksldjump" r:id="rId10"/>
              </a:rPr>
              <a:t>resources </a:t>
            </a:r>
            <a:r>
              <a:rPr b="1" lang="en" sz="1400"/>
              <a:t>slide</a:t>
            </a:r>
            <a:r>
              <a:rPr lang="en" sz="1400"/>
              <a:t>, where you’ll find links to all the </a:t>
            </a:r>
            <a:r>
              <a:rPr lang="en" sz="1400"/>
              <a:t>elements</a:t>
            </a:r>
            <a:r>
              <a:rPr lang="en" sz="1400"/>
              <a:t> used in the template.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>
                <a:uFill>
                  <a:noFill/>
                </a:uFill>
                <a:hlinkClick action="ppaction://hlinksldjump" r:id="rId11"/>
              </a:rPr>
              <a:t>Instructions for use</a:t>
            </a:r>
            <a:r>
              <a:rPr lang="en" sz="1400"/>
              <a:t>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AutoNum type="arabicPeriod"/>
            </a:pPr>
            <a:r>
              <a:rPr lang="en" sz="1400"/>
              <a:t>Final slides with: 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Char char="●"/>
            </a:pPr>
            <a:r>
              <a:rPr lang="en" sz="1400"/>
              <a:t>The</a:t>
            </a:r>
            <a:r>
              <a:rPr lang="en" sz="1400">
                <a:uFill>
                  <a:noFill/>
                </a:uFill>
                <a:hlinkClick action="ppaction://hlinksldjump" r:id="rId12"/>
              </a:rPr>
              <a:t> </a:t>
            </a:r>
            <a:r>
              <a:rPr b="1" lang="en" sz="1400">
                <a:uFill>
                  <a:noFill/>
                </a:uFill>
                <a:hlinkClick action="ppaction://hlinksldjump" r:id="rId13"/>
              </a:rPr>
              <a:t>fonts and colors</a:t>
            </a:r>
            <a:r>
              <a:rPr lang="en" sz="1400"/>
              <a:t> used in the template.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Char char="●"/>
            </a:pPr>
            <a:r>
              <a:rPr lang="en" sz="1400"/>
              <a:t>More</a:t>
            </a:r>
            <a:r>
              <a:rPr lang="en" sz="1400">
                <a:uFill>
                  <a:noFill/>
                </a:uFill>
                <a:hlinkClick action="ppaction://hlinksldjump" r:id="rId14"/>
              </a:rPr>
              <a:t> </a:t>
            </a:r>
            <a:r>
              <a:rPr b="1" lang="en" sz="1400">
                <a:uFill>
                  <a:noFill/>
                </a:uFill>
                <a:hlinkClick action="ppaction://hlinksldjump" r:id="rId15"/>
              </a:rPr>
              <a:t>infographic resources</a:t>
            </a:r>
            <a:r>
              <a:rPr lang="en" sz="1400"/>
              <a:t>, whose size and color can be edited. 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 Light"/>
              <a:buChar char="●"/>
            </a:pPr>
            <a:r>
              <a:rPr lang="en" sz="1400"/>
              <a:t>Sets of </a:t>
            </a:r>
            <a:r>
              <a:rPr b="1" lang="en" sz="1400">
                <a:uFill>
                  <a:noFill/>
                </a:uFill>
                <a:hlinkClick action="ppaction://hlinksldjump" r:id="rId16"/>
              </a:rPr>
              <a:t>customizable icons</a:t>
            </a:r>
            <a:r>
              <a:rPr lang="en" sz="1400"/>
              <a:t> of the following themes: general, business, avatar, creative process, education, help &amp; support, medical, nature, performing arts, SEO &amp; marketing, and teamwork.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479" name="Google Shape;479;p28"/>
          <p:cNvSpPr txBox="1"/>
          <p:nvPr/>
        </p:nvSpPr>
        <p:spPr>
          <a:xfrm>
            <a:off x="802975" y="4249225"/>
            <a:ext cx="7188600" cy="28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You can delete this slide when you’re done editing the presentation.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83" name="Shape 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Google Shape;484;p29"/>
          <p:cNvSpPr txBox="1"/>
          <p:nvPr>
            <p:ph type="ctrTitle"/>
          </p:nvPr>
        </p:nvSpPr>
        <p:spPr>
          <a:xfrm>
            <a:off x="1568363" y="1420350"/>
            <a:ext cx="268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01 .</a:t>
            </a:r>
            <a:r>
              <a:rPr lang="en">
                <a:solidFill>
                  <a:schemeClr val="lt2"/>
                </a:solidFill>
              </a:rPr>
              <a:t>PROBLEM &amp; SOLUTION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85" name="Google Shape;485;p29"/>
          <p:cNvSpPr txBox="1"/>
          <p:nvPr>
            <p:ph idx="1" type="subTitle"/>
          </p:nvPr>
        </p:nvSpPr>
        <p:spPr>
          <a:xfrm>
            <a:off x="1695713" y="18826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Here you could describe the topic of the section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86" name="Google Shape;486;p29"/>
          <p:cNvSpPr txBox="1"/>
          <p:nvPr>
            <p:ph idx="2" type="ctrTitle"/>
          </p:nvPr>
        </p:nvSpPr>
        <p:spPr>
          <a:xfrm>
            <a:off x="4892713" y="1420350"/>
            <a:ext cx="268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03. MARKET ANALYSIS &amp; TARGET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87" name="Google Shape;487;p29"/>
          <p:cNvSpPr txBox="1"/>
          <p:nvPr>
            <p:ph idx="3" type="subTitle"/>
          </p:nvPr>
        </p:nvSpPr>
        <p:spPr>
          <a:xfrm>
            <a:off x="5020063" y="18826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Here you could describe the topic of the section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88" name="Google Shape;488;p29"/>
          <p:cNvSpPr txBox="1"/>
          <p:nvPr>
            <p:ph idx="4" type="ctrTitle"/>
          </p:nvPr>
        </p:nvSpPr>
        <p:spPr>
          <a:xfrm>
            <a:off x="2003663" y="3104750"/>
            <a:ext cx="181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02. OUR PROCESS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89" name="Google Shape;489;p29"/>
          <p:cNvSpPr txBox="1"/>
          <p:nvPr>
            <p:ph idx="5" type="subTitle"/>
          </p:nvPr>
        </p:nvSpPr>
        <p:spPr>
          <a:xfrm>
            <a:off x="1695713" y="35670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Here you could describe the topic of the section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90" name="Google Shape;490;p29"/>
          <p:cNvSpPr txBox="1"/>
          <p:nvPr>
            <p:ph idx="6" type="ctrTitle"/>
          </p:nvPr>
        </p:nvSpPr>
        <p:spPr>
          <a:xfrm>
            <a:off x="5179063" y="3104750"/>
            <a:ext cx="211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04. OUR CONSULTANTS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91" name="Google Shape;491;p29"/>
          <p:cNvSpPr txBox="1"/>
          <p:nvPr>
            <p:ph idx="7" type="subTitle"/>
          </p:nvPr>
        </p:nvSpPr>
        <p:spPr>
          <a:xfrm>
            <a:off x="5020063" y="35670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Here you could describe the topic of the section</a:t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495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" name="Google Shape;496;p30"/>
          <p:cNvSpPr txBox="1"/>
          <p:nvPr>
            <p:ph idx="1" type="subTitle"/>
          </p:nvPr>
        </p:nvSpPr>
        <p:spPr>
          <a:xfrm flipH="1">
            <a:off x="2021100" y="2122625"/>
            <a:ext cx="5101800" cy="11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“</a:t>
            </a:r>
            <a:r>
              <a:rPr lang="en"/>
              <a:t>This is a quote. Words full of wisdom that someone important said and can make the reader get inspired.”</a:t>
            </a:r>
            <a:endParaRPr/>
          </a:p>
        </p:txBody>
      </p:sp>
      <p:sp>
        <p:nvSpPr>
          <p:cNvPr id="497" name="Google Shape;497;p30"/>
          <p:cNvSpPr txBox="1"/>
          <p:nvPr>
            <p:ph idx="2" type="subTitle"/>
          </p:nvPr>
        </p:nvSpPr>
        <p:spPr>
          <a:xfrm flipH="1">
            <a:off x="2252400" y="3273975"/>
            <a:ext cx="4639200" cy="46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31"/>
          <p:cNvSpPr txBox="1"/>
          <p:nvPr>
            <p:ph type="ctrTitle"/>
          </p:nvPr>
        </p:nvSpPr>
        <p:spPr>
          <a:xfrm>
            <a:off x="714025" y="1797363"/>
            <a:ext cx="5098800" cy="11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503" name="Google Shape;503;p31"/>
          <p:cNvSpPr txBox="1"/>
          <p:nvPr>
            <p:ph idx="1" type="subTitle"/>
          </p:nvPr>
        </p:nvSpPr>
        <p:spPr>
          <a:xfrm>
            <a:off x="714025" y="2889163"/>
            <a:ext cx="2873100" cy="5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504" name="Google Shape;504;p31"/>
          <p:cNvSpPr txBox="1"/>
          <p:nvPr>
            <p:ph idx="2" type="title"/>
          </p:nvPr>
        </p:nvSpPr>
        <p:spPr>
          <a:xfrm>
            <a:off x="714025" y="3605305"/>
            <a:ext cx="1982100" cy="131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pic>
        <p:nvPicPr>
          <p:cNvPr id="505" name="Google Shape;505;p31"/>
          <p:cNvPicPr preferRelativeResize="0"/>
          <p:nvPr/>
        </p:nvPicPr>
        <p:blipFill rotWithShape="1">
          <a:blip r:embed="rId3">
            <a:alphaModFix/>
          </a:blip>
          <a:srcRect b="0" l="3460" r="29868" t="0"/>
          <a:stretch/>
        </p:blipFill>
        <p:spPr>
          <a:xfrm>
            <a:off x="4471693" y="0"/>
            <a:ext cx="4672200" cy="4672200"/>
          </a:xfrm>
          <a:prstGeom prst="teardrop">
            <a:avLst>
              <a:gd fmla="val 100000" name="adj"/>
            </a:avLst>
          </a:prstGeom>
          <a:noFill/>
          <a:ln>
            <a:noFill/>
          </a:ln>
        </p:spPr>
      </p:pic>
      <p:sp>
        <p:nvSpPr>
          <p:cNvPr id="506" name="Google Shape;506;p31"/>
          <p:cNvSpPr/>
          <p:nvPr/>
        </p:nvSpPr>
        <p:spPr>
          <a:xfrm>
            <a:off x="4471799" y="0"/>
            <a:ext cx="4672200" cy="4672200"/>
          </a:xfrm>
          <a:prstGeom prst="teardrop">
            <a:avLst>
              <a:gd fmla="val 100000" name="adj"/>
            </a:avLst>
          </a:prstGeom>
          <a:solidFill>
            <a:srgbClr val="F9FEA5">
              <a:alpha val="3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10" name="Shape 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Google Shape;511;p32"/>
          <p:cNvSpPr txBox="1"/>
          <p:nvPr>
            <p:ph idx="1" type="body"/>
          </p:nvPr>
        </p:nvSpPr>
        <p:spPr>
          <a:xfrm>
            <a:off x="2385675" y="3128975"/>
            <a:ext cx="4372800" cy="173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512" name="Google Shape;512;p32"/>
          <p:cNvSpPr txBox="1"/>
          <p:nvPr>
            <p:ph type="ctrTitle"/>
          </p:nvPr>
        </p:nvSpPr>
        <p:spPr>
          <a:xfrm>
            <a:off x="2427150" y="649275"/>
            <a:ext cx="4289700" cy="21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33"/>
          <p:cNvSpPr txBox="1"/>
          <p:nvPr>
            <p:ph idx="3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UNDERSTANDING THE PROBLEM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18" name="Google Shape;518;p33"/>
          <p:cNvSpPr txBox="1"/>
          <p:nvPr>
            <p:ph type="ctrTitle"/>
          </p:nvPr>
        </p:nvSpPr>
        <p:spPr>
          <a:xfrm>
            <a:off x="5097625" y="2296289"/>
            <a:ext cx="1497900" cy="50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519" name="Google Shape;519;p33"/>
          <p:cNvSpPr txBox="1"/>
          <p:nvPr>
            <p:ph idx="1" type="subTitle"/>
          </p:nvPr>
        </p:nvSpPr>
        <p:spPr>
          <a:xfrm>
            <a:off x="904187" y="2372275"/>
            <a:ext cx="314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Mercury is the closest planet to the Sun and the smallest one in the Solar System—it’s only a bit larger than the Moon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20" name="Google Shape;520;p33"/>
          <p:cNvSpPr txBox="1"/>
          <p:nvPr>
            <p:ph idx="2" type="subTitle"/>
          </p:nvPr>
        </p:nvSpPr>
        <p:spPr>
          <a:xfrm>
            <a:off x="5097613" y="3555794"/>
            <a:ext cx="314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also the biggest planet in the </a:t>
            </a:r>
            <a:r>
              <a:rPr lang="en"/>
              <a:t>Solar </a:t>
            </a:r>
            <a:r>
              <a:rPr lang="en"/>
              <a:t>System. Jupiter is the fourth-brightest object in the night sky</a:t>
            </a:r>
            <a:endParaRPr/>
          </a:p>
        </p:txBody>
      </p:sp>
      <p:sp>
        <p:nvSpPr>
          <p:cNvPr id="521" name="Google Shape;521;p33"/>
          <p:cNvSpPr txBox="1"/>
          <p:nvPr>
            <p:ph idx="4" type="ctrTitle"/>
          </p:nvPr>
        </p:nvSpPr>
        <p:spPr>
          <a:xfrm>
            <a:off x="2570669" y="1147689"/>
            <a:ext cx="1497900" cy="43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22" name="Google Shape;522;p33"/>
          <p:cNvSpPr/>
          <p:nvPr/>
        </p:nvSpPr>
        <p:spPr>
          <a:xfrm>
            <a:off x="5186150" y="2786675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33"/>
          <p:cNvSpPr/>
          <p:nvPr/>
        </p:nvSpPr>
        <p:spPr>
          <a:xfrm>
            <a:off x="3191075" y="1601775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33"/>
          <p:cNvSpPr/>
          <p:nvPr/>
        </p:nvSpPr>
        <p:spPr>
          <a:xfrm>
            <a:off x="5392525" y="3001494"/>
            <a:ext cx="360356" cy="343462"/>
          </a:xfrm>
          <a:custGeom>
            <a:rect b="b" l="l" r="r" t="t"/>
            <a:pathLst>
              <a:path extrusionOk="0" h="10816" w="11348">
                <a:moveTo>
                  <a:pt x="6027" y="0"/>
                </a:moveTo>
                <a:cubicBezTo>
                  <a:pt x="5700" y="0"/>
                  <a:pt x="5448" y="70"/>
                  <a:pt x="5430" y="76"/>
                </a:cubicBezTo>
                <a:cubicBezTo>
                  <a:pt x="5358" y="112"/>
                  <a:pt x="5299" y="172"/>
                  <a:pt x="5299" y="255"/>
                </a:cubicBezTo>
                <a:lnTo>
                  <a:pt x="5299" y="2731"/>
                </a:lnTo>
                <a:lnTo>
                  <a:pt x="3501" y="5017"/>
                </a:lnTo>
                <a:cubicBezTo>
                  <a:pt x="3441" y="4767"/>
                  <a:pt x="3215" y="4577"/>
                  <a:pt x="2929" y="4577"/>
                </a:cubicBezTo>
                <a:lnTo>
                  <a:pt x="584" y="4577"/>
                </a:lnTo>
                <a:cubicBezTo>
                  <a:pt x="274" y="4577"/>
                  <a:pt x="1" y="4827"/>
                  <a:pt x="1" y="5160"/>
                </a:cubicBezTo>
                <a:lnTo>
                  <a:pt x="1" y="5732"/>
                </a:lnTo>
                <a:cubicBezTo>
                  <a:pt x="1" y="5839"/>
                  <a:pt x="96" y="5910"/>
                  <a:pt x="179" y="5910"/>
                </a:cubicBezTo>
                <a:cubicBezTo>
                  <a:pt x="274" y="5910"/>
                  <a:pt x="358" y="5827"/>
                  <a:pt x="358" y="5732"/>
                </a:cubicBezTo>
                <a:lnTo>
                  <a:pt x="358" y="5160"/>
                </a:lnTo>
                <a:cubicBezTo>
                  <a:pt x="358" y="5041"/>
                  <a:pt x="453" y="4946"/>
                  <a:pt x="572" y="4946"/>
                </a:cubicBezTo>
                <a:lnTo>
                  <a:pt x="2918" y="4946"/>
                </a:lnTo>
                <a:cubicBezTo>
                  <a:pt x="3037" y="4946"/>
                  <a:pt x="3132" y="5041"/>
                  <a:pt x="3132" y="5160"/>
                </a:cubicBezTo>
                <a:lnTo>
                  <a:pt x="3132" y="10232"/>
                </a:lnTo>
                <a:cubicBezTo>
                  <a:pt x="3132" y="10351"/>
                  <a:pt x="3037" y="10435"/>
                  <a:pt x="2918" y="10435"/>
                </a:cubicBezTo>
                <a:lnTo>
                  <a:pt x="572" y="10435"/>
                </a:lnTo>
                <a:cubicBezTo>
                  <a:pt x="453" y="10435"/>
                  <a:pt x="358" y="10351"/>
                  <a:pt x="358" y="10232"/>
                </a:cubicBezTo>
                <a:lnTo>
                  <a:pt x="358" y="6506"/>
                </a:lnTo>
                <a:cubicBezTo>
                  <a:pt x="358" y="6410"/>
                  <a:pt x="274" y="6327"/>
                  <a:pt x="179" y="6327"/>
                </a:cubicBezTo>
                <a:cubicBezTo>
                  <a:pt x="72" y="6327"/>
                  <a:pt x="1" y="6422"/>
                  <a:pt x="1" y="6506"/>
                </a:cubicBezTo>
                <a:lnTo>
                  <a:pt x="1" y="10232"/>
                </a:lnTo>
                <a:cubicBezTo>
                  <a:pt x="1" y="10542"/>
                  <a:pt x="251" y="10816"/>
                  <a:pt x="584" y="10816"/>
                </a:cubicBezTo>
                <a:lnTo>
                  <a:pt x="2929" y="10816"/>
                </a:lnTo>
                <a:cubicBezTo>
                  <a:pt x="3251" y="10816"/>
                  <a:pt x="3513" y="10554"/>
                  <a:pt x="3513" y="10232"/>
                </a:cubicBezTo>
                <a:lnTo>
                  <a:pt x="3513" y="9744"/>
                </a:lnTo>
                <a:lnTo>
                  <a:pt x="4418" y="10185"/>
                </a:lnTo>
                <a:cubicBezTo>
                  <a:pt x="4453" y="10197"/>
                  <a:pt x="4477" y="10197"/>
                  <a:pt x="4513" y="10197"/>
                </a:cubicBezTo>
                <a:lnTo>
                  <a:pt x="8025" y="10197"/>
                </a:lnTo>
                <a:cubicBezTo>
                  <a:pt x="8132" y="10197"/>
                  <a:pt x="8204" y="10113"/>
                  <a:pt x="8204" y="10018"/>
                </a:cubicBezTo>
                <a:cubicBezTo>
                  <a:pt x="8204" y="9923"/>
                  <a:pt x="8109" y="9839"/>
                  <a:pt x="8025" y="9839"/>
                </a:cubicBezTo>
                <a:lnTo>
                  <a:pt x="4561" y="9839"/>
                </a:lnTo>
                <a:lnTo>
                  <a:pt x="3525" y="9327"/>
                </a:lnTo>
                <a:lnTo>
                  <a:pt x="3525" y="5589"/>
                </a:lnTo>
                <a:lnTo>
                  <a:pt x="5644" y="2910"/>
                </a:lnTo>
                <a:cubicBezTo>
                  <a:pt x="5668" y="2874"/>
                  <a:pt x="5692" y="2839"/>
                  <a:pt x="5692" y="2791"/>
                </a:cubicBezTo>
                <a:lnTo>
                  <a:pt x="5692" y="398"/>
                </a:lnTo>
                <a:cubicBezTo>
                  <a:pt x="5787" y="379"/>
                  <a:pt x="5924" y="358"/>
                  <a:pt x="6080" y="358"/>
                </a:cubicBezTo>
                <a:cubicBezTo>
                  <a:pt x="6313" y="358"/>
                  <a:pt x="6587" y="405"/>
                  <a:pt x="6823" y="576"/>
                </a:cubicBezTo>
                <a:cubicBezTo>
                  <a:pt x="7132" y="791"/>
                  <a:pt x="7275" y="1207"/>
                  <a:pt x="7275" y="1803"/>
                </a:cubicBezTo>
                <a:lnTo>
                  <a:pt x="7275" y="3755"/>
                </a:lnTo>
                <a:cubicBezTo>
                  <a:pt x="7275" y="3862"/>
                  <a:pt x="7370" y="3934"/>
                  <a:pt x="7454" y="3934"/>
                </a:cubicBezTo>
                <a:lnTo>
                  <a:pt x="10395" y="3934"/>
                </a:lnTo>
                <a:cubicBezTo>
                  <a:pt x="10716" y="3934"/>
                  <a:pt x="10990" y="4208"/>
                  <a:pt x="10990" y="4529"/>
                </a:cubicBezTo>
                <a:cubicBezTo>
                  <a:pt x="10990" y="4863"/>
                  <a:pt x="10716" y="5125"/>
                  <a:pt x="10395" y="5125"/>
                </a:cubicBezTo>
                <a:lnTo>
                  <a:pt x="8823" y="5125"/>
                </a:lnTo>
                <a:cubicBezTo>
                  <a:pt x="8728" y="5125"/>
                  <a:pt x="8644" y="5220"/>
                  <a:pt x="8644" y="5303"/>
                </a:cubicBezTo>
                <a:cubicBezTo>
                  <a:pt x="8644" y="5410"/>
                  <a:pt x="8740" y="5482"/>
                  <a:pt x="8823" y="5482"/>
                </a:cubicBezTo>
                <a:lnTo>
                  <a:pt x="10228" y="5482"/>
                </a:lnTo>
                <a:cubicBezTo>
                  <a:pt x="10538" y="5494"/>
                  <a:pt x="10788" y="5767"/>
                  <a:pt x="10788" y="6077"/>
                </a:cubicBezTo>
                <a:cubicBezTo>
                  <a:pt x="10788" y="6399"/>
                  <a:pt x="10526" y="6672"/>
                  <a:pt x="10192" y="6672"/>
                </a:cubicBezTo>
                <a:lnTo>
                  <a:pt x="8823" y="6672"/>
                </a:lnTo>
                <a:cubicBezTo>
                  <a:pt x="8728" y="6672"/>
                  <a:pt x="8644" y="6768"/>
                  <a:pt x="8644" y="6851"/>
                </a:cubicBezTo>
                <a:cubicBezTo>
                  <a:pt x="8644" y="6958"/>
                  <a:pt x="8740" y="7030"/>
                  <a:pt x="8823" y="7030"/>
                </a:cubicBezTo>
                <a:lnTo>
                  <a:pt x="10073" y="7030"/>
                </a:lnTo>
                <a:cubicBezTo>
                  <a:pt x="10371" y="7053"/>
                  <a:pt x="10597" y="7327"/>
                  <a:pt x="10597" y="7625"/>
                </a:cubicBezTo>
                <a:cubicBezTo>
                  <a:pt x="10597" y="7946"/>
                  <a:pt x="10335" y="8220"/>
                  <a:pt x="10002" y="8220"/>
                </a:cubicBezTo>
                <a:lnTo>
                  <a:pt x="8823" y="8220"/>
                </a:lnTo>
                <a:cubicBezTo>
                  <a:pt x="8728" y="8220"/>
                  <a:pt x="8644" y="8315"/>
                  <a:pt x="8644" y="8399"/>
                </a:cubicBezTo>
                <a:cubicBezTo>
                  <a:pt x="8644" y="8506"/>
                  <a:pt x="8740" y="8577"/>
                  <a:pt x="8823" y="8577"/>
                </a:cubicBezTo>
                <a:lnTo>
                  <a:pt x="9883" y="8577"/>
                </a:lnTo>
                <a:cubicBezTo>
                  <a:pt x="9895" y="8577"/>
                  <a:pt x="9918" y="8589"/>
                  <a:pt x="9918" y="8589"/>
                </a:cubicBezTo>
                <a:cubicBezTo>
                  <a:pt x="10192" y="8649"/>
                  <a:pt x="10407" y="8887"/>
                  <a:pt x="10407" y="9185"/>
                </a:cubicBezTo>
                <a:cubicBezTo>
                  <a:pt x="10407" y="9518"/>
                  <a:pt x="10133" y="9780"/>
                  <a:pt x="9811" y="9780"/>
                </a:cubicBezTo>
                <a:lnTo>
                  <a:pt x="8823" y="9780"/>
                </a:lnTo>
                <a:cubicBezTo>
                  <a:pt x="8728" y="9780"/>
                  <a:pt x="8644" y="9875"/>
                  <a:pt x="8644" y="9958"/>
                </a:cubicBezTo>
                <a:cubicBezTo>
                  <a:pt x="8644" y="10066"/>
                  <a:pt x="8740" y="10137"/>
                  <a:pt x="8823" y="10137"/>
                </a:cubicBezTo>
                <a:lnTo>
                  <a:pt x="9811" y="10137"/>
                </a:lnTo>
                <a:cubicBezTo>
                  <a:pt x="10347" y="10137"/>
                  <a:pt x="10776" y="9708"/>
                  <a:pt x="10776" y="9173"/>
                </a:cubicBezTo>
                <a:cubicBezTo>
                  <a:pt x="10776" y="8887"/>
                  <a:pt x="10657" y="8637"/>
                  <a:pt x="10466" y="8458"/>
                </a:cubicBezTo>
                <a:cubicBezTo>
                  <a:pt x="10764" y="8292"/>
                  <a:pt x="10966" y="7982"/>
                  <a:pt x="10966" y="7613"/>
                </a:cubicBezTo>
                <a:cubicBezTo>
                  <a:pt x="10966" y="7327"/>
                  <a:pt x="10847" y="7077"/>
                  <a:pt x="10657" y="6899"/>
                </a:cubicBezTo>
                <a:cubicBezTo>
                  <a:pt x="10954" y="6803"/>
                  <a:pt x="11145" y="6482"/>
                  <a:pt x="11145" y="6113"/>
                </a:cubicBezTo>
                <a:cubicBezTo>
                  <a:pt x="11145" y="5827"/>
                  <a:pt x="11026" y="5577"/>
                  <a:pt x="10835" y="5398"/>
                </a:cubicBezTo>
                <a:cubicBezTo>
                  <a:pt x="11133" y="5232"/>
                  <a:pt x="11347" y="4922"/>
                  <a:pt x="11347" y="4541"/>
                </a:cubicBezTo>
                <a:cubicBezTo>
                  <a:pt x="11347" y="4005"/>
                  <a:pt x="10907" y="3577"/>
                  <a:pt x="10371" y="3577"/>
                </a:cubicBezTo>
                <a:lnTo>
                  <a:pt x="7621" y="3577"/>
                </a:lnTo>
                <a:lnTo>
                  <a:pt x="7621" y="1827"/>
                </a:lnTo>
                <a:cubicBezTo>
                  <a:pt x="7621" y="1112"/>
                  <a:pt x="7418" y="588"/>
                  <a:pt x="7013" y="291"/>
                </a:cubicBezTo>
                <a:cubicBezTo>
                  <a:pt x="6703" y="61"/>
                  <a:pt x="6332" y="0"/>
                  <a:pt x="60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33"/>
          <p:cNvSpPr/>
          <p:nvPr/>
        </p:nvSpPr>
        <p:spPr>
          <a:xfrm>
            <a:off x="3405957" y="181537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34"/>
          <p:cNvSpPr txBox="1"/>
          <p:nvPr>
            <p:ph idx="6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OUR SOLUTIONS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31" name="Google Shape;531;p34"/>
          <p:cNvSpPr txBox="1"/>
          <p:nvPr>
            <p:ph type="ctrTitle"/>
          </p:nvPr>
        </p:nvSpPr>
        <p:spPr>
          <a:xfrm>
            <a:off x="1010394" y="2742000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532" name="Google Shape;532;p34"/>
          <p:cNvSpPr txBox="1"/>
          <p:nvPr>
            <p:ph idx="1" type="subTitle"/>
          </p:nvPr>
        </p:nvSpPr>
        <p:spPr>
          <a:xfrm>
            <a:off x="713994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533" name="Google Shape;533;p34"/>
          <p:cNvSpPr txBox="1"/>
          <p:nvPr>
            <p:ph idx="2" type="ctrTitle"/>
          </p:nvPr>
        </p:nvSpPr>
        <p:spPr>
          <a:xfrm>
            <a:off x="3756600" y="2742000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34" name="Google Shape;534;p34"/>
          <p:cNvSpPr txBox="1"/>
          <p:nvPr>
            <p:ph idx="3" type="subTitle"/>
          </p:nvPr>
        </p:nvSpPr>
        <p:spPr>
          <a:xfrm>
            <a:off x="346020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Sun. It was named after a god</a:t>
            </a:r>
            <a:endParaRPr/>
          </a:p>
        </p:txBody>
      </p:sp>
      <p:sp>
        <p:nvSpPr>
          <p:cNvPr id="535" name="Google Shape;535;p34"/>
          <p:cNvSpPr txBox="1"/>
          <p:nvPr>
            <p:ph idx="4" type="ctrTitle"/>
          </p:nvPr>
        </p:nvSpPr>
        <p:spPr>
          <a:xfrm>
            <a:off x="6502790" y="2742000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36" name="Google Shape;536;p34"/>
          <p:cNvSpPr txBox="1"/>
          <p:nvPr>
            <p:ph idx="5" type="subTitle"/>
          </p:nvPr>
        </p:nvSpPr>
        <p:spPr>
          <a:xfrm>
            <a:off x="620639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537" name="Google Shape;537;p34"/>
          <p:cNvSpPr/>
          <p:nvPr/>
        </p:nvSpPr>
        <p:spPr>
          <a:xfrm>
            <a:off x="1439238" y="1767700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4"/>
          <p:cNvSpPr/>
          <p:nvPr/>
        </p:nvSpPr>
        <p:spPr>
          <a:xfrm>
            <a:off x="4188625" y="1767700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34"/>
          <p:cNvSpPr/>
          <p:nvPr/>
        </p:nvSpPr>
        <p:spPr>
          <a:xfrm>
            <a:off x="6931640" y="1767700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" name="Google Shape;540;p34"/>
          <p:cNvGrpSpPr/>
          <p:nvPr/>
        </p:nvGrpSpPr>
        <p:grpSpPr>
          <a:xfrm>
            <a:off x="1639202" y="2003017"/>
            <a:ext cx="373185" cy="302466"/>
            <a:chOff x="5220616" y="2791061"/>
            <a:chExt cx="373185" cy="302466"/>
          </a:xfrm>
        </p:grpSpPr>
        <p:sp>
          <p:nvSpPr>
            <p:cNvPr id="541" name="Google Shape;541;p34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4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4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4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4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4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4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4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4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4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4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4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4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4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4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4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4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4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" name="Google Shape;559;p34"/>
          <p:cNvGrpSpPr/>
          <p:nvPr/>
        </p:nvGrpSpPr>
        <p:grpSpPr>
          <a:xfrm>
            <a:off x="7137965" y="1971402"/>
            <a:ext cx="371883" cy="365691"/>
            <a:chOff x="860940" y="2746477"/>
            <a:chExt cx="371883" cy="365691"/>
          </a:xfrm>
        </p:grpSpPr>
        <p:sp>
          <p:nvSpPr>
            <p:cNvPr id="560" name="Google Shape;560;p34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4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4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4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4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" name="Google Shape;565;p34"/>
          <p:cNvGrpSpPr/>
          <p:nvPr/>
        </p:nvGrpSpPr>
        <p:grpSpPr>
          <a:xfrm>
            <a:off x="4384638" y="1967241"/>
            <a:ext cx="374709" cy="374010"/>
            <a:chOff x="1421638" y="4125629"/>
            <a:chExt cx="374709" cy="374010"/>
          </a:xfrm>
        </p:grpSpPr>
        <p:sp>
          <p:nvSpPr>
            <p:cNvPr id="566" name="Google Shape;566;p34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4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35"/>
          <p:cNvSpPr txBox="1"/>
          <p:nvPr>
            <p:ph idx="15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MAIN COMPETITORS</a:t>
            </a:r>
            <a:endParaRPr/>
          </a:p>
        </p:txBody>
      </p:sp>
      <p:sp>
        <p:nvSpPr>
          <p:cNvPr id="573" name="Google Shape;573;p35"/>
          <p:cNvSpPr txBox="1"/>
          <p:nvPr>
            <p:ph type="ctrTitle"/>
          </p:nvPr>
        </p:nvSpPr>
        <p:spPr>
          <a:xfrm>
            <a:off x="1372200" y="1451377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01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74" name="Google Shape;574;p35"/>
          <p:cNvSpPr txBox="1"/>
          <p:nvPr>
            <p:ph idx="1" type="subTitle"/>
          </p:nvPr>
        </p:nvSpPr>
        <p:spPr>
          <a:xfrm>
            <a:off x="720663" y="1850150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75" name="Google Shape;575;p35"/>
          <p:cNvSpPr txBox="1"/>
          <p:nvPr>
            <p:ph idx="2" type="ctrTitle"/>
          </p:nvPr>
        </p:nvSpPr>
        <p:spPr>
          <a:xfrm>
            <a:off x="4114565" y="1451375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02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76" name="Google Shape;576;p35"/>
          <p:cNvSpPr txBox="1"/>
          <p:nvPr>
            <p:ph idx="3" type="subTitle"/>
          </p:nvPr>
        </p:nvSpPr>
        <p:spPr>
          <a:xfrm>
            <a:off x="3527918" y="1850150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sp>
        <p:nvSpPr>
          <p:cNvPr id="577" name="Google Shape;577;p35"/>
          <p:cNvSpPr txBox="1"/>
          <p:nvPr>
            <p:ph idx="4" type="ctrTitle"/>
          </p:nvPr>
        </p:nvSpPr>
        <p:spPr>
          <a:xfrm>
            <a:off x="6845991" y="1451375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03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78" name="Google Shape;578;p35"/>
          <p:cNvSpPr txBox="1"/>
          <p:nvPr>
            <p:ph idx="5" type="subTitle"/>
          </p:nvPr>
        </p:nvSpPr>
        <p:spPr>
          <a:xfrm>
            <a:off x="6159293" y="1850150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cold place</a:t>
            </a:r>
            <a:endParaRPr/>
          </a:p>
        </p:txBody>
      </p:sp>
      <p:sp>
        <p:nvSpPr>
          <p:cNvPr id="579" name="Google Shape;579;p35"/>
          <p:cNvSpPr txBox="1"/>
          <p:nvPr>
            <p:ph idx="6" type="ctrTitle"/>
          </p:nvPr>
        </p:nvSpPr>
        <p:spPr>
          <a:xfrm>
            <a:off x="1372263" y="3235225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04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80" name="Google Shape;580;p35"/>
          <p:cNvSpPr txBox="1"/>
          <p:nvPr>
            <p:ph idx="7" type="subTitle"/>
          </p:nvPr>
        </p:nvSpPr>
        <p:spPr>
          <a:xfrm>
            <a:off x="720663" y="3627227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581" name="Google Shape;581;p35"/>
          <p:cNvSpPr txBox="1"/>
          <p:nvPr>
            <p:ph idx="8" type="ctrTitle"/>
          </p:nvPr>
        </p:nvSpPr>
        <p:spPr>
          <a:xfrm>
            <a:off x="4114565" y="3235225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05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82" name="Google Shape;582;p35"/>
          <p:cNvSpPr txBox="1"/>
          <p:nvPr>
            <p:ph idx="9" type="subTitle"/>
          </p:nvPr>
        </p:nvSpPr>
        <p:spPr>
          <a:xfrm>
            <a:off x="3527918" y="3627227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</a:t>
            </a:r>
            <a:r>
              <a:rPr lang="en"/>
              <a:t>s the biggest planet of them all</a:t>
            </a:r>
            <a:endParaRPr/>
          </a:p>
        </p:txBody>
      </p:sp>
      <p:sp>
        <p:nvSpPr>
          <p:cNvPr id="583" name="Google Shape;583;p35"/>
          <p:cNvSpPr txBox="1"/>
          <p:nvPr>
            <p:ph idx="13" type="ctrTitle"/>
          </p:nvPr>
        </p:nvSpPr>
        <p:spPr>
          <a:xfrm>
            <a:off x="6845991" y="3235225"/>
            <a:ext cx="897300" cy="4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06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84" name="Google Shape;584;p35"/>
          <p:cNvSpPr txBox="1"/>
          <p:nvPr>
            <p:ph idx="14" type="subTitle"/>
          </p:nvPr>
        </p:nvSpPr>
        <p:spPr>
          <a:xfrm>
            <a:off x="6159293" y="3627227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588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p36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MARKET RESEARCH</a:t>
            </a:r>
            <a:endParaRPr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590" name="Google Shape;590;p36"/>
          <p:cNvGrpSpPr/>
          <p:nvPr/>
        </p:nvGrpSpPr>
        <p:grpSpPr>
          <a:xfrm>
            <a:off x="866551" y="1850722"/>
            <a:ext cx="1718100" cy="1718100"/>
            <a:chOff x="866551" y="1712699"/>
            <a:chExt cx="1718100" cy="1718100"/>
          </a:xfrm>
        </p:grpSpPr>
        <p:sp>
          <p:nvSpPr>
            <p:cNvPr id="591" name="Google Shape;591;p36"/>
            <p:cNvSpPr/>
            <p:nvPr/>
          </p:nvSpPr>
          <p:spPr>
            <a:xfrm>
              <a:off x="1020875" y="1875794"/>
              <a:ext cx="1418400" cy="14184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6"/>
            <p:cNvSpPr/>
            <p:nvPr/>
          </p:nvSpPr>
          <p:spPr>
            <a:xfrm>
              <a:off x="866551" y="1712699"/>
              <a:ext cx="1718100" cy="1718100"/>
            </a:xfrm>
            <a:prstGeom prst="pie">
              <a:avLst>
                <a:gd fmla="val 16196070" name="adj1"/>
                <a:gd fmla="val 2366232" name="adj2"/>
              </a:avLst>
            </a:prstGeom>
            <a:solidFill>
              <a:srgbClr val="FFFFFF">
                <a:alpha val="517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6"/>
            <p:cNvSpPr/>
            <p:nvPr/>
          </p:nvSpPr>
          <p:spPr>
            <a:xfrm>
              <a:off x="1339038" y="2185200"/>
              <a:ext cx="773100" cy="773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" name="Google Shape;594;p36"/>
          <p:cNvGrpSpPr/>
          <p:nvPr/>
        </p:nvGrpSpPr>
        <p:grpSpPr>
          <a:xfrm>
            <a:off x="3712951" y="1850722"/>
            <a:ext cx="1718100" cy="1718100"/>
            <a:chOff x="3712951" y="1712699"/>
            <a:chExt cx="1718100" cy="1718100"/>
          </a:xfrm>
        </p:grpSpPr>
        <p:sp>
          <p:nvSpPr>
            <p:cNvPr id="595" name="Google Shape;595;p36"/>
            <p:cNvSpPr/>
            <p:nvPr/>
          </p:nvSpPr>
          <p:spPr>
            <a:xfrm>
              <a:off x="3867275" y="1875794"/>
              <a:ext cx="1418400" cy="14184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6"/>
            <p:cNvSpPr/>
            <p:nvPr/>
          </p:nvSpPr>
          <p:spPr>
            <a:xfrm>
              <a:off x="3712951" y="1712699"/>
              <a:ext cx="1718100" cy="1718100"/>
            </a:xfrm>
            <a:prstGeom prst="pie">
              <a:avLst>
                <a:gd fmla="val 16195250" name="adj1"/>
                <a:gd fmla="val 5091584" name="adj2"/>
              </a:avLst>
            </a:prstGeom>
            <a:solidFill>
              <a:srgbClr val="FFFFFF">
                <a:alpha val="517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6"/>
            <p:cNvSpPr/>
            <p:nvPr/>
          </p:nvSpPr>
          <p:spPr>
            <a:xfrm>
              <a:off x="4188625" y="2198450"/>
              <a:ext cx="773100" cy="773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" name="Google Shape;598;p36"/>
          <p:cNvGrpSpPr/>
          <p:nvPr/>
        </p:nvGrpSpPr>
        <p:grpSpPr>
          <a:xfrm>
            <a:off x="6559351" y="1850722"/>
            <a:ext cx="1718100" cy="1718100"/>
            <a:chOff x="6559351" y="1712699"/>
            <a:chExt cx="1718100" cy="1718100"/>
          </a:xfrm>
        </p:grpSpPr>
        <p:sp>
          <p:nvSpPr>
            <p:cNvPr id="599" name="Google Shape;599;p36"/>
            <p:cNvSpPr/>
            <p:nvPr/>
          </p:nvSpPr>
          <p:spPr>
            <a:xfrm>
              <a:off x="6713675" y="1875794"/>
              <a:ext cx="1418400" cy="14184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6"/>
            <p:cNvSpPr/>
            <p:nvPr/>
          </p:nvSpPr>
          <p:spPr>
            <a:xfrm>
              <a:off x="6559351" y="1712699"/>
              <a:ext cx="1718100" cy="1718100"/>
            </a:xfrm>
            <a:prstGeom prst="pie">
              <a:avLst>
                <a:gd fmla="val 16195250" name="adj1"/>
                <a:gd fmla="val 9692327" name="adj2"/>
              </a:avLst>
            </a:prstGeom>
            <a:solidFill>
              <a:srgbClr val="FFFFFF">
                <a:alpha val="517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6"/>
            <p:cNvSpPr/>
            <p:nvPr/>
          </p:nvSpPr>
          <p:spPr>
            <a:xfrm>
              <a:off x="7031850" y="2198450"/>
              <a:ext cx="773100" cy="7731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" name="Google Shape;602;p36"/>
          <p:cNvSpPr txBox="1"/>
          <p:nvPr/>
        </p:nvSpPr>
        <p:spPr>
          <a:xfrm>
            <a:off x="914669" y="1277723"/>
            <a:ext cx="1630800" cy="38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30%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03" name="Google Shape;603;p36"/>
          <p:cNvSpPr txBox="1"/>
          <p:nvPr/>
        </p:nvSpPr>
        <p:spPr>
          <a:xfrm>
            <a:off x="689605" y="3781923"/>
            <a:ext cx="2075700" cy="79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Saturn is composed of hydrogen and helium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4" name="Google Shape;604;p36"/>
          <p:cNvSpPr txBox="1"/>
          <p:nvPr/>
        </p:nvSpPr>
        <p:spPr>
          <a:xfrm>
            <a:off x="3761069" y="1277723"/>
            <a:ext cx="1630800" cy="38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48%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05" name="Google Shape;605;p36"/>
          <p:cNvSpPr txBox="1"/>
          <p:nvPr/>
        </p:nvSpPr>
        <p:spPr>
          <a:xfrm>
            <a:off x="6601917" y="1277723"/>
            <a:ext cx="1630800" cy="38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65%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06" name="Google Shape;606;p36"/>
          <p:cNvSpPr txBox="1"/>
          <p:nvPr/>
        </p:nvSpPr>
        <p:spPr>
          <a:xfrm>
            <a:off x="3528604" y="3781923"/>
            <a:ext cx="2075700" cy="79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Neptune is the fourth-largest planet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7" name="Google Shape;607;p36"/>
          <p:cNvSpPr txBox="1"/>
          <p:nvPr/>
        </p:nvSpPr>
        <p:spPr>
          <a:xfrm>
            <a:off x="6384598" y="3781923"/>
            <a:ext cx="2075700" cy="79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Venus is the second planet from the Sun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61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p37"/>
          <p:cNvSpPr txBox="1"/>
          <p:nvPr>
            <p:ph idx="4" type="ctrTitle"/>
          </p:nvPr>
        </p:nvSpPr>
        <p:spPr>
          <a:xfrm>
            <a:off x="47633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ANALYSIS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13" name="Google Shape;613;p37"/>
          <p:cNvSpPr txBox="1"/>
          <p:nvPr>
            <p:ph type="title"/>
          </p:nvPr>
        </p:nvSpPr>
        <p:spPr>
          <a:xfrm>
            <a:off x="714025" y="1947851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50,000,000</a:t>
            </a:r>
            <a:endParaRPr/>
          </a:p>
        </p:txBody>
      </p:sp>
      <p:sp>
        <p:nvSpPr>
          <p:cNvPr id="614" name="Google Shape;614;p37"/>
          <p:cNvSpPr txBox="1"/>
          <p:nvPr>
            <p:ph idx="1" type="subTitle"/>
          </p:nvPr>
        </p:nvSpPr>
        <p:spPr>
          <a:xfrm>
            <a:off x="714025" y="2497845"/>
            <a:ext cx="27582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 sz="1400"/>
          </a:p>
        </p:txBody>
      </p:sp>
      <p:sp>
        <p:nvSpPr>
          <p:cNvPr id="615" name="Google Shape;615;p37"/>
          <p:cNvSpPr txBox="1"/>
          <p:nvPr>
            <p:ph idx="4294967295" type="ctrTitle"/>
          </p:nvPr>
        </p:nvSpPr>
        <p:spPr>
          <a:xfrm>
            <a:off x="714013" y="1280300"/>
            <a:ext cx="2604300" cy="40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</a:rPr>
              <a:t>Top rated values</a:t>
            </a:r>
            <a:endParaRPr sz="24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616" name="Google Shape;616;p37"/>
          <p:cNvSpPr txBox="1"/>
          <p:nvPr/>
        </p:nvSpPr>
        <p:spPr>
          <a:xfrm>
            <a:off x="4635800" y="3830564"/>
            <a:ext cx="3794400" cy="697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If you want to modify this graph, click on it, follow the link, change the data and replace it here</a:t>
            </a:r>
            <a:endParaRPr sz="1200"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617" name="Google Shape;617;p3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63300" y="1320434"/>
            <a:ext cx="3666898" cy="2297179"/>
          </a:xfrm>
          <a:prstGeom prst="rect">
            <a:avLst/>
          </a:prstGeom>
          <a:noFill/>
          <a:ln>
            <a:noFill/>
          </a:ln>
        </p:spPr>
      </p:pic>
      <p:sp>
        <p:nvSpPr>
          <p:cNvPr id="618" name="Google Shape;618;p37"/>
          <p:cNvSpPr txBox="1"/>
          <p:nvPr>
            <p:ph idx="2" type="subTitle"/>
          </p:nvPr>
        </p:nvSpPr>
        <p:spPr>
          <a:xfrm>
            <a:off x="714025" y="3759684"/>
            <a:ext cx="275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a gas giant, composed mostly of hydrogen</a:t>
            </a:r>
            <a:endParaRPr/>
          </a:p>
        </p:txBody>
      </p:sp>
      <p:sp>
        <p:nvSpPr>
          <p:cNvPr id="619" name="Google Shape;619;p37"/>
          <p:cNvSpPr txBox="1"/>
          <p:nvPr>
            <p:ph idx="3" type="title"/>
          </p:nvPr>
        </p:nvSpPr>
        <p:spPr>
          <a:xfrm>
            <a:off x="714025" y="3209712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60,000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38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ANALYSIS</a:t>
            </a:r>
            <a:endParaRPr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25" name="Google Shape;625;p38"/>
          <p:cNvSpPr txBox="1"/>
          <p:nvPr>
            <p:ph idx="4294967295" type="ctrTitle"/>
          </p:nvPr>
        </p:nvSpPr>
        <p:spPr>
          <a:xfrm>
            <a:off x="714013" y="3210500"/>
            <a:ext cx="2604300" cy="40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</a:rPr>
              <a:t>outreach</a:t>
            </a:r>
            <a:endParaRPr sz="24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grpSp>
        <p:nvGrpSpPr>
          <p:cNvPr id="626" name="Google Shape;626;p38"/>
          <p:cNvGrpSpPr/>
          <p:nvPr/>
        </p:nvGrpSpPr>
        <p:grpSpPr>
          <a:xfrm>
            <a:off x="2763836" y="1400056"/>
            <a:ext cx="5554493" cy="2824053"/>
            <a:chOff x="238125" y="1038125"/>
            <a:chExt cx="7146800" cy="3633625"/>
          </a:xfrm>
        </p:grpSpPr>
        <p:sp>
          <p:nvSpPr>
            <p:cNvPr id="627" name="Google Shape;627;p38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8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8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8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8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8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8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8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8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8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8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8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8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8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8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8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8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8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8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8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8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8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8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8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8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8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8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8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8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8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8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8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8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8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8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8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8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8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8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8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8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8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8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8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8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8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8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8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8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8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8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8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8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8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8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8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8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8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8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8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8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8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8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8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8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8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8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8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8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8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8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8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8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8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8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8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8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8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8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8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8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8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8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8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8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8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8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8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8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8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8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8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8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8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8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8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8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8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8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8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8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8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8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8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8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8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8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8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8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8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8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8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8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8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8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8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8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8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8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8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8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8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8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8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8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8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8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8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8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8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8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8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8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8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8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8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8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8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8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8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8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8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8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8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8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8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8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8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8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8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8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8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8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8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8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8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8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8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8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8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8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8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8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8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8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8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8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8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8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8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8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8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8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8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8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8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8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8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8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8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8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8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8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8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8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8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8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8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8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8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8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8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8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8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8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8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8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8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8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8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8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8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8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8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8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8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8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8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8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8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8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8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8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8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8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8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8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8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8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8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8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8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8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8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8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8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8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8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8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8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8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8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8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8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8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8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8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8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8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8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8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8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8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8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8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8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8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8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8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8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8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8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8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8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8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8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8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8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8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8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8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8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8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8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8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8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8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8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8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8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8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8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8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8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8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8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8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8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8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8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8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8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8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8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8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8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8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8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8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8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8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8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8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8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8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8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8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8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8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8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8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8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8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8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8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8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8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8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8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8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8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8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8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8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8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8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8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8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8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8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8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8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8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8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8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8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8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8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8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8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8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8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8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8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8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8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8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8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8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8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8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8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8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8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8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8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8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8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8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8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8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8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8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8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8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8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8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8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8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8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8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8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8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8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8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8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8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8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8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8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8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8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8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8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8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8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8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8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8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8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8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8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8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8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8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8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8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8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8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8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8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8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8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8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8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8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8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8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8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8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8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8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8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8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8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8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8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8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8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8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8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8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8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8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8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8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8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8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8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8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8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8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8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8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8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8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8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8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8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8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8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8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8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8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8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8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8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8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8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8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8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8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8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8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8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8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8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8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8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8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8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8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8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8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8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8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8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8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8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8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8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8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8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8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8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8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8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8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8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8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8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8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8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8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8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8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8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8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8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8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8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8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8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8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8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8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8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8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8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8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8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8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8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8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8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8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8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8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8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8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8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8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8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8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8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8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8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8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8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8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8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8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8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8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8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8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8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8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8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8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8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8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8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8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8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8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8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8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8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8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8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8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8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8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8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8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8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8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8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8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8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8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8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8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8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8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8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8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8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8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8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8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8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8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8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8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8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8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8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8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8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8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8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8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8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8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8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8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8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8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8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8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8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8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8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8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8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8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8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8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8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8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8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8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8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8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8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8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8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8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8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8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8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8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8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8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8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8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8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8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8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8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8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8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8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8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8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8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8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8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8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8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8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8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8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8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8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8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8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8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8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8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8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8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8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8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8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8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8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8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8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8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8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8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8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8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8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8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8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8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8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8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8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8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8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8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8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8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8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8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8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8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8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8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8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8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8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8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8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8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8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8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8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8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8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8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8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8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8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8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8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8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8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8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8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8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8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8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8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8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8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8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8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8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8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8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8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8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8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8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8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8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8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8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8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8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8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8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8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8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8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8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8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8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8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8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8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8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8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8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8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8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8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8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8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8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8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8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8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8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8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8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8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8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8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8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8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8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8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8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8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8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8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8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8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8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8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8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8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8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8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8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8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8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8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8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8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8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8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8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8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8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8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8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8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8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8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8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8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8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8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8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8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8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8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8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8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8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8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8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8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8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8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8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8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8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8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8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8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8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8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8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8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8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8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8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8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8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8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8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8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8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8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8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8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8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8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8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8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8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8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8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8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8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8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8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8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8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8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8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8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8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8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8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8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8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8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8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8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8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8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8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8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8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8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8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8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8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8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8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8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8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8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8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8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8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8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8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8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8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8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8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8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8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8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8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8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8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8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8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8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8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8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8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8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8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8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8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8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8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8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8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8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8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8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8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8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8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8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8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8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8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8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8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8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8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8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8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8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8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8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8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8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8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8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8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8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8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8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8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8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8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8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8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8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8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8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8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8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8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8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8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8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8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8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8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8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8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8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8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8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8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8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8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8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8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8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8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8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8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8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8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8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8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8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8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8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8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8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8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8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8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8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8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8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8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8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8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8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8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8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8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8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8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8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8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8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8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8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8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8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8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8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8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8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8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8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8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8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8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8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8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8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8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8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8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8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8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8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8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8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8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8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8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8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8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8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8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8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8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8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8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8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8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8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8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8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8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8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8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8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8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8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8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8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8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8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8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8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8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8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8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8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8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8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8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8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8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8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8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8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8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8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8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8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8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8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8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8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8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8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8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8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8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8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8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8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8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8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8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8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8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8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8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8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8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8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8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8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8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8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8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8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8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8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8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8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8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8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8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8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8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8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8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8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8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8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8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8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8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8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8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8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8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8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8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8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8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8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8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8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8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8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8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8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8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8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8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8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8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8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8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8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8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8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8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8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8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8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8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8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8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8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8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8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8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8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8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8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8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8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8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8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8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8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8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8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8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8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8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8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8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8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8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8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8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8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8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8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8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8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8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8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8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8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8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8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8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8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8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8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8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8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8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8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8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8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8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8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8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8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8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8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8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8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8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8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8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8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8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8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8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8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8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8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8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8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8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8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8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8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8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8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8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8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8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8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8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8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8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8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8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8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8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8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8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8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8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8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8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8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8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8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8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8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8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8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8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8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8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8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8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8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8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8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8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8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8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8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8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8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8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8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8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8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8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8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8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8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8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8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8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8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8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8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8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8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8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8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8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8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8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8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8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8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8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8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8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8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8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8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8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8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8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8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8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8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8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8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8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8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8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8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8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8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8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8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8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8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8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8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8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8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8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8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8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8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8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8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8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8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8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8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8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8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8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8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8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8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8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8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8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8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8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8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8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8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8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8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8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8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8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8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8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8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8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8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8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8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8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8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8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8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8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8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8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8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8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8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8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8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8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8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8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8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8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8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8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8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8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8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8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8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8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8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8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8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8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8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8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8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8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8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8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8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8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8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8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8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8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8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8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8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8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8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8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8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8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8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8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8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8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8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8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8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8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8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8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8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8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8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8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8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8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8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8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8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8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8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8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8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8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8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8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8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8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8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8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8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8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8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8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8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8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8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8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8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8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8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FCFF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99" name="Google Shape;2199;p38"/>
          <p:cNvSpPr txBox="1"/>
          <p:nvPr/>
        </p:nvSpPr>
        <p:spPr>
          <a:xfrm>
            <a:off x="720676" y="3799987"/>
            <a:ext cx="21546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00" name="Google Shape;2200;p38"/>
          <p:cNvSpPr/>
          <p:nvPr/>
        </p:nvSpPr>
        <p:spPr>
          <a:xfrm>
            <a:off x="3299000" y="2160150"/>
            <a:ext cx="598500" cy="598500"/>
          </a:xfrm>
          <a:prstGeom prst="ellipse">
            <a:avLst/>
          </a:prstGeom>
          <a:solidFill>
            <a:srgbClr val="FCFFA5">
              <a:alpha val="40180"/>
            </a:srgbClr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1" name="Google Shape;2201;p38"/>
          <p:cNvSpPr/>
          <p:nvPr/>
        </p:nvSpPr>
        <p:spPr>
          <a:xfrm>
            <a:off x="5050925" y="2257350"/>
            <a:ext cx="404100" cy="404100"/>
          </a:xfrm>
          <a:prstGeom prst="ellipse">
            <a:avLst/>
          </a:prstGeom>
          <a:solidFill>
            <a:srgbClr val="FCFFA5">
              <a:alpha val="40180"/>
            </a:srgbClr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38"/>
          <p:cNvSpPr/>
          <p:nvPr/>
        </p:nvSpPr>
        <p:spPr>
          <a:xfrm>
            <a:off x="7494850" y="3244900"/>
            <a:ext cx="404100" cy="404100"/>
          </a:xfrm>
          <a:prstGeom prst="ellipse">
            <a:avLst/>
          </a:prstGeom>
          <a:solidFill>
            <a:srgbClr val="FCFFA5">
              <a:alpha val="40180"/>
            </a:srgbClr>
          </a:solidFill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06" name="Shape 2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7" name="Google Shape;2207;p39"/>
          <p:cNvSpPr txBox="1"/>
          <p:nvPr>
            <p:ph type="title"/>
          </p:nvPr>
        </p:nvSpPr>
        <p:spPr>
          <a:xfrm>
            <a:off x="1618725" y="1764900"/>
            <a:ext cx="5906400" cy="14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36,000,000</a:t>
            </a:r>
            <a:endParaRPr/>
          </a:p>
        </p:txBody>
      </p:sp>
      <p:sp>
        <p:nvSpPr>
          <p:cNvPr id="2208" name="Google Shape;2208;p39"/>
          <p:cNvSpPr txBox="1"/>
          <p:nvPr>
            <p:ph idx="1" type="body"/>
          </p:nvPr>
        </p:nvSpPr>
        <p:spPr>
          <a:xfrm>
            <a:off x="1618725" y="3152225"/>
            <a:ext cx="59064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 easily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212" name="Shape 2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3" name="Google Shape;2213;p40"/>
          <p:cNvSpPr txBox="1"/>
          <p:nvPr/>
        </p:nvSpPr>
        <p:spPr>
          <a:xfrm>
            <a:off x="1218673" y="1168075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GENDER</a:t>
            </a:r>
            <a:endParaRPr sz="18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14" name="Google Shape;2214;p40"/>
          <p:cNvSpPr txBox="1"/>
          <p:nvPr/>
        </p:nvSpPr>
        <p:spPr>
          <a:xfrm>
            <a:off x="1218673" y="2662236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AGE</a:t>
            </a:r>
            <a:endParaRPr sz="18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15" name="Google Shape;2215;p40"/>
          <p:cNvSpPr txBox="1"/>
          <p:nvPr/>
        </p:nvSpPr>
        <p:spPr>
          <a:xfrm>
            <a:off x="910640" y="4367678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25-45</a:t>
            </a:r>
            <a:endParaRPr sz="1200"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16" name="Google Shape;2216;p40"/>
          <p:cNvSpPr txBox="1"/>
          <p:nvPr>
            <p:ph type="ctrTitle"/>
          </p:nvPr>
        </p:nvSpPr>
        <p:spPr>
          <a:xfrm>
            <a:off x="4763100" y="409525"/>
            <a:ext cx="3666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TARGET</a:t>
            </a:r>
            <a:endParaRPr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17" name="Google Shape;2217;p40"/>
          <p:cNvSpPr txBox="1"/>
          <p:nvPr/>
        </p:nvSpPr>
        <p:spPr>
          <a:xfrm>
            <a:off x="2627840" y="4367678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46-65</a:t>
            </a:r>
            <a:endParaRPr sz="1200"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18" name="Google Shape;2218;p40"/>
          <p:cNvSpPr txBox="1"/>
          <p:nvPr>
            <p:ph idx="4294967295" type="title"/>
          </p:nvPr>
        </p:nvSpPr>
        <p:spPr>
          <a:xfrm>
            <a:off x="5332063" y="1577351"/>
            <a:ext cx="275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</a:rPr>
              <a:t>$</a:t>
            </a:r>
            <a:r>
              <a:rPr lang="en" sz="3000">
                <a:solidFill>
                  <a:schemeClr val="dk2"/>
                </a:solidFill>
              </a:rPr>
              <a:t>50,000</a:t>
            </a:r>
            <a:endParaRPr sz="3000">
              <a:solidFill>
                <a:schemeClr val="dk2"/>
              </a:solidFill>
            </a:endParaRPr>
          </a:p>
        </p:txBody>
      </p:sp>
      <p:sp>
        <p:nvSpPr>
          <p:cNvPr id="2219" name="Google Shape;2219;p40"/>
          <p:cNvSpPr txBox="1"/>
          <p:nvPr>
            <p:ph idx="4294967295" type="subTitle"/>
          </p:nvPr>
        </p:nvSpPr>
        <p:spPr>
          <a:xfrm>
            <a:off x="5332050" y="2046300"/>
            <a:ext cx="2758200" cy="3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</a:rPr>
              <a:t>per year</a:t>
            </a:r>
            <a:endParaRPr sz="1200">
              <a:solidFill>
                <a:schemeClr val="lt2"/>
              </a:solidFill>
            </a:endParaRPr>
          </a:p>
        </p:txBody>
      </p:sp>
      <p:grpSp>
        <p:nvGrpSpPr>
          <p:cNvPr id="2220" name="Google Shape;2220;p40"/>
          <p:cNvGrpSpPr/>
          <p:nvPr/>
        </p:nvGrpSpPr>
        <p:grpSpPr>
          <a:xfrm>
            <a:off x="963900" y="3214175"/>
            <a:ext cx="1050600" cy="1050600"/>
            <a:chOff x="714025" y="3214175"/>
            <a:chExt cx="1050600" cy="1050600"/>
          </a:xfrm>
        </p:grpSpPr>
        <p:sp>
          <p:nvSpPr>
            <p:cNvPr id="2221" name="Google Shape;2221;p40"/>
            <p:cNvSpPr/>
            <p:nvPr/>
          </p:nvSpPr>
          <p:spPr>
            <a:xfrm>
              <a:off x="725777" y="3225946"/>
              <a:ext cx="1027200" cy="1027200"/>
            </a:xfrm>
            <a:prstGeom prst="ellipse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0"/>
            <p:cNvSpPr/>
            <p:nvPr/>
          </p:nvSpPr>
          <p:spPr>
            <a:xfrm>
              <a:off x="714025" y="3214175"/>
              <a:ext cx="1050600" cy="1050600"/>
            </a:xfrm>
            <a:prstGeom prst="pie">
              <a:avLst>
                <a:gd fmla="val 16196070" name="adj1"/>
                <a:gd fmla="val 9433546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3" name="Google Shape;2223;p40"/>
          <p:cNvGrpSpPr/>
          <p:nvPr/>
        </p:nvGrpSpPr>
        <p:grpSpPr>
          <a:xfrm>
            <a:off x="2681100" y="3214175"/>
            <a:ext cx="1050600" cy="1050600"/>
            <a:chOff x="2303825" y="3214175"/>
            <a:chExt cx="1050600" cy="1050600"/>
          </a:xfrm>
        </p:grpSpPr>
        <p:sp>
          <p:nvSpPr>
            <p:cNvPr id="2224" name="Google Shape;2224;p40"/>
            <p:cNvSpPr/>
            <p:nvPr/>
          </p:nvSpPr>
          <p:spPr>
            <a:xfrm>
              <a:off x="2315577" y="3225946"/>
              <a:ext cx="1027200" cy="1027200"/>
            </a:xfrm>
            <a:prstGeom prst="ellipse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0"/>
            <p:cNvSpPr/>
            <p:nvPr/>
          </p:nvSpPr>
          <p:spPr>
            <a:xfrm>
              <a:off x="2303825" y="3214175"/>
              <a:ext cx="1050600" cy="1050600"/>
            </a:xfrm>
            <a:prstGeom prst="pie">
              <a:avLst>
                <a:gd fmla="val 16196070" name="adj1"/>
                <a:gd fmla="val 2366232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26" name="Google Shape;2226;p40"/>
          <p:cNvSpPr txBox="1"/>
          <p:nvPr/>
        </p:nvSpPr>
        <p:spPr>
          <a:xfrm>
            <a:off x="5233963" y="1168075"/>
            <a:ext cx="29994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Average spend per customer</a:t>
            </a:r>
            <a:endParaRPr sz="18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27" name="Google Shape;2227;p40"/>
          <p:cNvSpPr txBox="1"/>
          <p:nvPr/>
        </p:nvSpPr>
        <p:spPr>
          <a:xfrm>
            <a:off x="5550913" y="2662236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interests</a:t>
            </a:r>
            <a:endParaRPr sz="18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28" name="Google Shape;2228;p40"/>
          <p:cNvSpPr/>
          <p:nvPr/>
        </p:nvSpPr>
        <p:spPr>
          <a:xfrm>
            <a:off x="7373798" y="3548375"/>
            <a:ext cx="716400" cy="716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9" name="Google Shape;2229;p40"/>
          <p:cNvSpPr/>
          <p:nvPr/>
        </p:nvSpPr>
        <p:spPr>
          <a:xfrm>
            <a:off x="6375418" y="3548375"/>
            <a:ext cx="716400" cy="716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0" name="Google Shape;2230;p40"/>
          <p:cNvSpPr/>
          <p:nvPr/>
        </p:nvSpPr>
        <p:spPr>
          <a:xfrm>
            <a:off x="5377038" y="3548375"/>
            <a:ext cx="716400" cy="716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40"/>
          <p:cNvSpPr/>
          <p:nvPr/>
        </p:nvSpPr>
        <p:spPr>
          <a:xfrm rot="-5400000">
            <a:off x="7114163" y="2170400"/>
            <a:ext cx="186900" cy="161700"/>
          </a:xfrm>
          <a:prstGeom prst="triangle">
            <a:avLst>
              <a:gd fmla="val 50000" name="adj"/>
            </a:avLst>
          </a:prstGeom>
          <a:solidFill>
            <a:srgbClr val="FCFF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2" name="Google Shape;2232;p40"/>
          <p:cNvGrpSpPr/>
          <p:nvPr/>
        </p:nvGrpSpPr>
        <p:grpSpPr>
          <a:xfrm>
            <a:off x="963961" y="2095495"/>
            <a:ext cx="2821017" cy="218125"/>
            <a:chOff x="1590825" y="2095450"/>
            <a:chExt cx="2406600" cy="218125"/>
          </a:xfrm>
        </p:grpSpPr>
        <p:sp>
          <p:nvSpPr>
            <p:cNvPr id="2233" name="Google Shape;2233;p40"/>
            <p:cNvSpPr/>
            <p:nvPr/>
          </p:nvSpPr>
          <p:spPr>
            <a:xfrm>
              <a:off x="1590825" y="2095450"/>
              <a:ext cx="2406600" cy="2181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5267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1590825" y="2095475"/>
              <a:ext cx="2013000" cy="218100"/>
            </a:xfrm>
            <a:prstGeom prst="roundRect">
              <a:avLst>
                <a:gd fmla="val 50000" name="adj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5" name="Google Shape;2235;p40"/>
          <p:cNvGrpSpPr/>
          <p:nvPr/>
        </p:nvGrpSpPr>
        <p:grpSpPr>
          <a:xfrm>
            <a:off x="963961" y="1675008"/>
            <a:ext cx="2821017" cy="218113"/>
            <a:chOff x="1590825" y="1674963"/>
            <a:chExt cx="2406600" cy="218113"/>
          </a:xfrm>
        </p:grpSpPr>
        <p:sp>
          <p:nvSpPr>
            <p:cNvPr id="2236" name="Google Shape;2236;p40"/>
            <p:cNvSpPr/>
            <p:nvPr/>
          </p:nvSpPr>
          <p:spPr>
            <a:xfrm>
              <a:off x="1590825" y="1674963"/>
              <a:ext cx="2406600" cy="2181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5267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0"/>
            <p:cNvSpPr/>
            <p:nvPr/>
          </p:nvSpPr>
          <p:spPr>
            <a:xfrm>
              <a:off x="1590825" y="1674975"/>
              <a:ext cx="1614000" cy="218100"/>
            </a:xfrm>
            <a:prstGeom prst="roundRect">
              <a:avLst>
                <a:gd fmla="val 50000" name="adj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38" name="Google Shape;2238;p40"/>
          <p:cNvSpPr/>
          <p:nvPr/>
        </p:nvSpPr>
        <p:spPr>
          <a:xfrm>
            <a:off x="5563557" y="3735618"/>
            <a:ext cx="343362" cy="341910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9" name="Google Shape;2239;p40"/>
          <p:cNvGrpSpPr/>
          <p:nvPr/>
        </p:nvGrpSpPr>
        <p:grpSpPr>
          <a:xfrm>
            <a:off x="6573163" y="3737167"/>
            <a:ext cx="320988" cy="338809"/>
            <a:chOff x="3620576" y="2745525"/>
            <a:chExt cx="336889" cy="355592"/>
          </a:xfrm>
        </p:grpSpPr>
        <p:sp>
          <p:nvSpPr>
            <p:cNvPr id="2240" name="Google Shape;2240;p40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2" name="Google Shape;2242;p40"/>
          <p:cNvGrpSpPr/>
          <p:nvPr/>
        </p:nvGrpSpPr>
        <p:grpSpPr>
          <a:xfrm>
            <a:off x="7560401" y="3737340"/>
            <a:ext cx="354511" cy="338476"/>
            <a:chOff x="7390435" y="3680868"/>
            <a:chExt cx="372073" cy="355243"/>
          </a:xfrm>
        </p:grpSpPr>
        <p:sp>
          <p:nvSpPr>
            <p:cNvPr id="2243" name="Google Shape;2243;p40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49" name="Google Shape;2249;p40"/>
          <p:cNvSpPr txBox="1"/>
          <p:nvPr/>
        </p:nvSpPr>
        <p:spPr>
          <a:xfrm>
            <a:off x="3784940" y="1645230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Women</a:t>
            </a:r>
            <a:endParaRPr sz="1200"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50" name="Google Shape;2250;p40"/>
          <p:cNvSpPr txBox="1"/>
          <p:nvPr/>
        </p:nvSpPr>
        <p:spPr>
          <a:xfrm>
            <a:off x="3784940" y="2064075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Men</a:t>
            </a:r>
            <a:endParaRPr sz="1200"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54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5" name="Google Shape;2255;p41"/>
          <p:cNvSpPr/>
          <p:nvPr/>
        </p:nvSpPr>
        <p:spPr>
          <a:xfrm>
            <a:off x="385600" y="594125"/>
            <a:ext cx="4395000" cy="2780100"/>
          </a:xfrm>
          <a:prstGeom prst="ellipse">
            <a:avLst/>
          </a:prstGeom>
          <a:gradFill>
            <a:gsLst>
              <a:gs pos="0">
                <a:srgbClr val="FCFFA5">
                  <a:alpha val="39607"/>
                  <a:alpha val="66960"/>
                </a:srgbClr>
              </a:gs>
              <a:gs pos="36000">
                <a:srgbClr val="FFFFFF">
                  <a:alpha val="0"/>
                  <a:alpha val="66960"/>
                </a:srgbClr>
              </a:gs>
              <a:gs pos="100000">
                <a:srgbClr val="FFFFFF">
                  <a:alpha val="0"/>
                  <a:alpha val="6696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6" name="Google Shape;2256;p41"/>
          <p:cNvSpPr/>
          <p:nvPr/>
        </p:nvSpPr>
        <p:spPr>
          <a:xfrm>
            <a:off x="-828075" y="594125"/>
            <a:ext cx="4395000" cy="2780100"/>
          </a:xfrm>
          <a:prstGeom prst="ellipse">
            <a:avLst/>
          </a:prstGeom>
          <a:gradFill>
            <a:gsLst>
              <a:gs pos="0">
                <a:srgbClr val="FCFFA5">
                  <a:alpha val="39607"/>
                  <a:alpha val="66960"/>
                </a:srgbClr>
              </a:gs>
              <a:gs pos="36000">
                <a:srgbClr val="FFFFFF">
                  <a:alpha val="0"/>
                  <a:alpha val="66960"/>
                </a:srgbClr>
              </a:gs>
              <a:gs pos="100000">
                <a:srgbClr val="FFFFFF">
                  <a:alpha val="0"/>
                  <a:alpha val="6696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41"/>
          <p:cNvSpPr txBox="1"/>
          <p:nvPr>
            <p:ph type="title"/>
          </p:nvPr>
        </p:nvSpPr>
        <p:spPr>
          <a:xfrm>
            <a:off x="714000" y="538400"/>
            <a:ext cx="4691400" cy="390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 PICTURE IS WORTH A THOUSAND WORDS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26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2" name="Google Shape;2262;p42"/>
          <p:cNvGrpSpPr/>
          <p:nvPr/>
        </p:nvGrpSpPr>
        <p:grpSpPr>
          <a:xfrm>
            <a:off x="710975" y="2236775"/>
            <a:ext cx="7712100" cy="1238400"/>
            <a:chOff x="710975" y="2236775"/>
            <a:chExt cx="7712100" cy="1238400"/>
          </a:xfrm>
        </p:grpSpPr>
        <p:cxnSp>
          <p:nvCxnSpPr>
            <p:cNvPr id="2263" name="Google Shape;2263;p42"/>
            <p:cNvCxnSpPr/>
            <p:nvPr/>
          </p:nvCxnSpPr>
          <p:spPr>
            <a:xfrm>
              <a:off x="710975" y="2855975"/>
              <a:ext cx="7712100" cy="0"/>
            </a:xfrm>
            <a:prstGeom prst="straightConnector1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2264" name="Google Shape;2264;p42"/>
            <p:cNvSpPr/>
            <p:nvPr/>
          </p:nvSpPr>
          <p:spPr>
            <a:xfrm>
              <a:off x="1903575" y="2693975"/>
              <a:ext cx="324300" cy="3240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2"/>
            <p:cNvSpPr/>
            <p:nvPr/>
          </p:nvSpPr>
          <p:spPr>
            <a:xfrm>
              <a:off x="3574425" y="2693975"/>
              <a:ext cx="324300" cy="3240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2"/>
            <p:cNvSpPr/>
            <p:nvPr/>
          </p:nvSpPr>
          <p:spPr>
            <a:xfrm>
              <a:off x="5245275" y="2693975"/>
              <a:ext cx="324300" cy="3240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2"/>
            <p:cNvSpPr/>
            <p:nvPr/>
          </p:nvSpPr>
          <p:spPr>
            <a:xfrm>
              <a:off x="6916125" y="2693975"/>
              <a:ext cx="324300" cy="324000"/>
            </a:xfrm>
            <a:prstGeom prst="ellipse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268" name="Google Shape;2268;p42"/>
            <p:cNvCxnSpPr>
              <a:stCxn id="2264" idx="0"/>
              <a:endCxn id="2269" idx="2"/>
            </p:cNvCxnSpPr>
            <p:nvPr/>
          </p:nvCxnSpPr>
          <p:spPr>
            <a:xfrm rot="10800000">
              <a:off x="2065725" y="2236775"/>
              <a:ext cx="0" cy="457200"/>
            </a:xfrm>
            <a:prstGeom prst="straightConnector1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2270" name="Google Shape;2270;p42"/>
            <p:cNvCxnSpPr>
              <a:stCxn id="2265" idx="4"/>
              <a:endCxn id="2271" idx="0"/>
            </p:cNvCxnSpPr>
            <p:nvPr/>
          </p:nvCxnSpPr>
          <p:spPr>
            <a:xfrm>
              <a:off x="3736575" y="3017975"/>
              <a:ext cx="0" cy="457200"/>
            </a:xfrm>
            <a:prstGeom prst="straightConnector1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2272" name="Google Shape;2272;p42"/>
            <p:cNvCxnSpPr>
              <a:stCxn id="2266" idx="0"/>
              <a:endCxn id="2273" idx="2"/>
            </p:cNvCxnSpPr>
            <p:nvPr/>
          </p:nvCxnSpPr>
          <p:spPr>
            <a:xfrm rot="10800000">
              <a:off x="5407425" y="2236775"/>
              <a:ext cx="0" cy="457200"/>
            </a:xfrm>
            <a:prstGeom prst="straightConnector1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2274" name="Google Shape;2274;p42"/>
            <p:cNvCxnSpPr>
              <a:stCxn id="2267" idx="4"/>
              <a:endCxn id="2275" idx="0"/>
            </p:cNvCxnSpPr>
            <p:nvPr/>
          </p:nvCxnSpPr>
          <p:spPr>
            <a:xfrm>
              <a:off x="7078275" y="3017975"/>
              <a:ext cx="0" cy="457200"/>
            </a:xfrm>
            <a:prstGeom prst="straightConnector1">
              <a:avLst/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sp>
          <p:nvSpPr>
            <p:cNvPr id="2276" name="Google Shape;2276;p42"/>
            <p:cNvSpPr/>
            <p:nvPr/>
          </p:nvSpPr>
          <p:spPr>
            <a:xfrm>
              <a:off x="1978425" y="2768750"/>
              <a:ext cx="174600" cy="174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2"/>
            <p:cNvSpPr/>
            <p:nvPr/>
          </p:nvSpPr>
          <p:spPr>
            <a:xfrm>
              <a:off x="3649275" y="2768750"/>
              <a:ext cx="174600" cy="174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2"/>
            <p:cNvSpPr/>
            <p:nvPr/>
          </p:nvSpPr>
          <p:spPr>
            <a:xfrm>
              <a:off x="5320125" y="2768750"/>
              <a:ext cx="174600" cy="174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2"/>
            <p:cNvSpPr/>
            <p:nvPr/>
          </p:nvSpPr>
          <p:spPr>
            <a:xfrm>
              <a:off x="6990975" y="2768750"/>
              <a:ext cx="174600" cy="174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0" name="Google Shape;2280;p42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OUR PROCESS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281" name="Google Shape;2281;p42"/>
          <p:cNvSpPr txBox="1"/>
          <p:nvPr/>
        </p:nvSpPr>
        <p:spPr>
          <a:xfrm>
            <a:off x="1617063" y="1193315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01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69" name="Google Shape;2269;p42"/>
          <p:cNvSpPr txBox="1"/>
          <p:nvPr/>
        </p:nvSpPr>
        <p:spPr>
          <a:xfrm>
            <a:off x="965463" y="1592088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82" name="Google Shape;2282;p42"/>
          <p:cNvSpPr txBox="1"/>
          <p:nvPr/>
        </p:nvSpPr>
        <p:spPr>
          <a:xfrm>
            <a:off x="4958763" y="1193315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03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73" name="Google Shape;2273;p42"/>
          <p:cNvSpPr txBox="1"/>
          <p:nvPr/>
        </p:nvSpPr>
        <p:spPr>
          <a:xfrm>
            <a:off x="4307163" y="1592088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Neptune is the fourth-largest planet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83" name="Google Shape;2283;p42"/>
          <p:cNvSpPr txBox="1"/>
          <p:nvPr/>
        </p:nvSpPr>
        <p:spPr>
          <a:xfrm>
            <a:off x="3287913" y="4091738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02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71" name="Google Shape;2271;p42"/>
          <p:cNvSpPr txBox="1"/>
          <p:nvPr/>
        </p:nvSpPr>
        <p:spPr>
          <a:xfrm>
            <a:off x="2636313" y="3475165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Saturn is composed of hydrogen and helium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284" name="Google Shape;2284;p42"/>
          <p:cNvSpPr txBox="1"/>
          <p:nvPr/>
        </p:nvSpPr>
        <p:spPr>
          <a:xfrm>
            <a:off x="6629613" y="4091738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04</a:t>
            </a:r>
            <a:endParaRPr sz="24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75" name="Google Shape;2275;p42"/>
          <p:cNvSpPr txBox="1"/>
          <p:nvPr/>
        </p:nvSpPr>
        <p:spPr>
          <a:xfrm>
            <a:off x="5978013" y="3475165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Venus is the second planet from the Sun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288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9" name="Google Shape;2289;p43"/>
          <p:cNvSpPr txBox="1"/>
          <p:nvPr>
            <p:ph idx="2" type="ctrTitle"/>
          </p:nvPr>
        </p:nvSpPr>
        <p:spPr>
          <a:xfrm flipH="1">
            <a:off x="47630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OUR CONSULTANT</a:t>
            </a:r>
            <a:endParaRPr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290" name="Google Shape;2290;p43"/>
          <p:cNvSpPr txBox="1"/>
          <p:nvPr>
            <p:ph type="ctrTitle"/>
          </p:nvPr>
        </p:nvSpPr>
        <p:spPr>
          <a:xfrm>
            <a:off x="4843563" y="1736635"/>
            <a:ext cx="1921500" cy="111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ANNE PATTERSON, 32</a:t>
            </a:r>
            <a:endParaRPr/>
          </a:p>
        </p:txBody>
      </p:sp>
      <p:sp>
        <p:nvSpPr>
          <p:cNvPr id="2291" name="Google Shape;2291;p43"/>
          <p:cNvSpPr txBox="1"/>
          <p:nvPr>
            <p:ph idx="1" type="subTitle"/>
          </p:nvPr>
        </p:nvSpPr>
        <p:spPr>
          <a:xfrm>
            <a:off x="4843563" y="2961585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pic>
        <p:nvPicPr>
          <p:cNvPr id="2292" name="Google Shape;2292;p43"/>
          <p:cNvPicPr preferRelativeResize="0"/>
          <p:nvPr/>
        </p:nvPicPr>
        <p:blipFill rotWithShape="1">
          <a:blip r:embed="rId3">
            <a:alphaModFix/>
          </a:blip>
          <a:srcRect b="2821" l="46932" r="0" t="2830"/>
          <a:stretch/>
        </p:blipFill>
        <p:spPr>
          <a:xfrm>
            <a:off x="1578238" y="1284850"/>
            <a:ext cx="2913600" cy="29136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293" name="Google Shape;2293;p43"/>
          <p:cNvSpPr/>
          <p:nvPr/>
        </p:nvSpPr>
        <p:spPr>
          <a:xfrm>
            <a:off x="1578238" y="1284850"/>
            <a:ext cx="2913600" cy="2913600"/>
          </a:xfrm>
          <a:prstGeom prst="ellipse">
            <a:avLst/>
          </a:prstGeom>
          <a:solidFill>
            <a:srgbClr val="F9FEA5">
              <a:alpha val="2678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297" name="Shape 2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8" name="Google Shape;2298;p44"/>
          <p:cNvSpPr txBox="1"/>
          <p:nvPr>
            <p:ph idx="2" type="ctrTitle"/>
          </p:nvPr>
        </p:nvSpPr>
        <p:spPr>
          <a:xfrm>
            <a:off x="6019800" y="409525"/>
            <a:ext cx="24102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OUR CONSULTANT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</p:txBody>
      </p:sp>
      <p:pic>
        <p:nvPicPr>
          <p:cNvPr id="2299" name="Google Shape;2299;p44"/>
          <p:cNvPicPr preferRelativeResize="0"/>
          <p:nvPr/>
        </p:nvPicPr>
        <p:blipFill rotWithShape="1">
          <a:blip r:embed="rId3">
            <a:alphaModFix/>
          </a:blip>
          <a:srcRect b="2821" l="0" r="46932" t="2830"/>
          <a:stretch/>
        </p:blipFill>
        <p:spPr>
          <a:xfrm flipH="1">
            <a:off x="4288150" y="1284850"/>
            <a:ext cx="2913600" cy="29136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300" name="Google Shape;2300;p44"/>
          <p:cNvSpPr txBox="1"/>
          <p:nvPr>
            <p:ph type="ctrTitle"/>
          </p:nvPr>
        </p:nvSpPr>
        <p:spPr>
          <a:xfrm flipH="1">
            <a:off x="1995811" y="1738934"/>
            <a:ext cx="1921500" cy="111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</a:t>
            </a:r>
            <a:r>
              <a:rPr lang="en"/>
              <a:t>PATTERSON, 36</a:t>
            </a:r>
            <a:endParaRPr/>
          </a:p>
        </p:txBody>
      </p:sp>
      <p:sp>
        <p:nvSpPr>
          <p:cNvPr id="2301" name="Google Shape;2301;p44"/>
          <p:cNvSpPr txBox="1"/>
          <p:nvPr>
            <p:ph idx="1" type="subTitle"/>
          </p:nvPr>
        </p:nvSpPr>
        <p:spPr>
          <a:xfrm flipH="1">
            <a:off x="1195111" y="2963884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2302" name="Google Shape;2302;p44"/>
          <p:cNvSpPr/>
          <p:nvPr/>
        </p:nvSpPr>
        <p:spPr>
          <a:xfrm flipH="1">
            <a:off x="4288150" y="1284850"/>
            <a:ext cx="2913600" cy="2913600"/>
          </a:xfrm>
          <a:prstGeom prst="ellipse">
            <a:avLst/>
          </a:prstGeom>
          <a:solidFill>
            <a:srgbClr val="F9FEA5">
              <a:alpha val="2678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06" name="Shape 2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7" name="Google Shape;2307;p45"/>
          <p:cNvSpPr txBox="1"/>
          <p:nvPr>
            <p:ph idx="15"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PARTNERS</a:t>
            </a:r>
            <a:endParaRPr/>
          </a:p>
        </p:txBody>
      </p:sp>
      <p:sp>
        <p:nvSpPr>
          <p:cNvPr id="2308" name="Google Shape;2308;p45"/>
          <p:cNvSpPr/>
          <p:nvPr/>
        </p:nvSpPr>
        <p:spPr>
          <a:xfrm>
            <a:off x="3707275" y="2357378"/>
            <a:ext cx="1735800" cy="1501200"/>
          </a:xfrm>
          <a:prstGeom prst="triangle">
            <a:avLst>
              <a:gd fmla="val 50000" name="adj"/>
            </a:avLst>
          </a:prstGeom>
          <a:noFill/>
          <a:ln cap="flat" cmpd="sng" w="28575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45"/>
          <p:cNvSpPr/>
          <p:nvPr/>
        </p:nvSpPr>
        <p:spPr>
          <a:xfrm>
            <a:off x="4185450" y="1942925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45"/>
          <p:cNvSpPr/>
          <p:nvPr/>
        </p:nvSpPr>
        <p:spPr>
          <a:xfrm>
            <a:off x="3378125" y="3432900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45"/>
          <p:cNvSpPr/>
          <p:nvPr/>
        </p:nvSpPr>
        <p:spPr>
          <a:xfrm>
            <a:off x="4999100" y="3432900"/>
            <a:ext cx="773100" cy="77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45"/>
          <p:cNvSpPr txBox="1"/>
          <p:nvPr/>
        </p:nvSpPr>
        <p:spPr>
          <a:xfrm>
            <a:off x="4114565" y="837088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venus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13" name="Google Shape;2313;p45"/>
          <p:cNvSpPr txBox="1"/>
          <p:nvPr/>
        </p:nvSpPr>
        <p:spPr>
          <a:xfrm>
            <a:off x="3527918" y="1235863"/>
            <a:ext cx="20706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hot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14" name="Google Shape;2314;p45"/>
          <p:cNvSpPr txBox="1"/>
          <p:nvPr/>
        </p:nvSpPr>
        <p:spPr>
          <a:xfrm>
            <a:off x="1789549" y="3301100"/>
            <a:ext cx="14505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jupiter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15" name="Google Shape;2315;p45"/>
          <p:cNvSpPr txBox="1"/>
          <p:nvPr/>
        </p:nvSpPr>
        <p:spPr>
          <a:xfrm>
            <a:off x="1039524" y="3693102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It’s the biggest planet in the Solar System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16" name="Google Shape;2316;p45"/>
          <p:cNvSpPr txBox="1"/>
          <p:nvPr/>
        </p:nvSpPr>
        <p:spPr>
          <a:xfrm>
            <a:off x="5918263" y="3301100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saturn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17" name="Google Shape;2317;p45"/>
          <p:cNvSpPr txBox="1"/>
          <p:nvPr/>
        </p:nvSpPr>
        <p:spPr>
          <a:xfrm>
            <a:off x="5918263" y="3693102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Saturn is the ringed one and a gas giant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2318" name="Google Shape;2318;p45"/>
          <p:cNvGrpSpPr/>
          <p:nvPr/>
        </p:nvGrpSpPr>
        <p:grpSpPr>
          <a:xfrm>
            <a:off x="5213023" y="3644535"/>
            <a:ext cx="345265" cy="349848"/>
            <a:chOff x="3979435" y="1976585"/>
            <a:chExt cx="345265" cy="349848"/>
          </a:xfrm>
        </p:grpSpPr>
        <p:sp>
          <p:nvSpPr>
            <p:cNvPr id="2319" name="Google Shape;2319;p45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5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5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5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5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5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5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5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5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5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5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5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5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6" name="Google Shape;2336;p45"/>
          <p:cNvSpPr/>
          <p:nvPr/>
        </p:nvSpPr>
        <p:spPr>
          <a:xfrm>
            <a:off x="4385920" y="2143395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7" name="Google Shape;2337;p45"/>
          <p:cNvGrpSpPr/>
          <p:nvPr/>
        </p:nvGrpSpPr>
        <p:grpSpPr>
          <a:xfrm>
            <a:off x="3585045" y="3651560"/>
            <a:ext cx="359269" cy="335780"/>
            <a:chOff x="1748582" y="3372635"/>
            <a:chExt cx="359269" cy="335780"/>
          </a:xfrm>
        </p:grpSpPr>
        <p:sp>
          <p:nvSpPr>
            <p:cNvPr id="2338" name="Google Shape;2338;p45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9" name="Google Shape;2339;p45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2340" name="Google Shape;2340;p45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5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45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46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46"/>
          <p:cNvSpPr txBox="1"/>
          <p:nvPr>
            <p:ph type="ctrTitle"/>
          </p:nvPr>
        </p:nvSpPr>
        <p:spPr>
          <a:xfrm>
            <a:off x="47629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TESTIMONIALS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348" name="Google Shape;2348;p46"/>
          <p:cNvSpPr txBox="1"/>
          <p:nvPr>
            <p:ph idx="2" type="ctrTitle"/>
          </p:nvPr>
        </p:nvSpPr>
        <p:spPr>
          <a:xfrm>
            <a:off x="5221975" y="2113652"/>
            <a:ext cx="3075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—</a:t>
            </a:r>
            <a:r>
              <a:rPr lang="en"/>
              <a:t>RICHARD McKANE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349" name="Google Shape;2349;p46"/>
          <p:cNvSpPr txBox="1"/>
          <p:nvPr>
            <p:ph idx="1" type="subTitle"/>
          </p:nvPr>
        </p:nvSpPr>
        <p:spPr>
          <a:xfrm>
            <a:off x="5221975" y="12468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“Neptune is the farthest planet from the Sun and the fourth-largest”</a:t>
            </a:r>
            <a:endParaRPr/>
          </a:p>
        </p:txBody>
      </p:sp>
      <p:sp>
        <p:nvSpPr>
          <p:cNvPr id="2350" name="Google Shape;2350;p46"/>
          <p:cNvSpPr txBox="1"/>
          <p:nvPr>
            <p:ph idx="3" type="ctrTitle"/>
          </p:nvPr>
        </p:nvSpPr>
        <p:spPr>
          <a:xfrm>
            <a:off x="5221975" y="3910762"/>
            <a:ext cx="3075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—JOHN JAMES</a:t>
            </a:r>
            <a:endParaRPr/>
          </a:p>
        </p:txBody>
      </p:sp>
      <p:sp>
        <p:nvSpPr>
          <p:cNvPr id="2351" name="Google Shape;2351;p46"/>
          <p:cNvSpPr txBox="1"/>
          <p:nvPr>
            <p:ph idx="4" type="subTitle"/>
          </p:nvPr>
        </p:nvSpPr>
        <p:spPr>
          <a:xfrm>
            <a:off x="5221975" y="30432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“Venus has a beautiful name and is the second planet from the Sun”</a:t>
            </a:r>
            <a:endParaRPr/>
          </a:p>
        </p:txBody>
      </p:sp>
      <p:sp>
        <p:nvSpPr>
          <p:cNvPr id="2352" name="Google Shape;2352;p46"/>
          <p:cNvSpPr txBox="1"/>
          <p:nvPr>
            <p:ph idx="5" type="ctrTitle"/>
          </p:nvPr>
        </p:nvSpPr>
        <p:spPr>
          <a:xfrm>
            <a:off x="714025" y="2113652"/>
            <a:ext cx="3075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—JENNA DOE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353" name="Google Shape;2353;p46"/>
          <p:cNvSpPr txBox="1"/>
          <p:nvPr>
            <p:ph idx="6" type="ctrTitle"/>
          </p:nvPr>
        </p:nvSpPr>
        <p:spPr>
          <a:xfrm>
            <a:off x="714025" y="3910762"/>
            <a:ext cx="3075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—TIMMY JIMMY</a:t>
            </a:r>
            <a:endParaRPr/>
          </a:p>
        </p:txBody>
      </p:sp>
      <p:sp>
        <p:nvSpPr>
          <p:cNvPr id="2354" name="Google Shape;2354;p46"/>
          <p:cNvSpPr txBox="1"/>
          <p:nvPr>
            <p:ph idx="7" type="subTitle"/>
          </p:nvPr>
        </p:nvSpPr>
        <p:spPr>
          <a:xfrm>
            <a:off x="714025" y="30432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“Despite being red, Mars is a cold place. It’s full of iron oxide dust”</a:t>
            </a:r>
            <a:endParaRPr/>
          </a:p>
        </p:txBody>
      </p:sp>
      <p:sp>
        <p:nvSpPr>
          <p:cNvPr id="2355" name="Google Shape;2355;p46"/>
          <p:cNvSpPr txBox="1"/>
          <p:nvPr>
            <p:ph idx="8" type="subTitle"/>
          </p:nvPr>
        </p:nvSpPr>
        <p:spPr>
          <a:xfrm>
            <a:off x="714025" y="1246825"/>
            <a:ext cx="3207900" cy="93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“Mercury is the closest planet to the Sun and the smallest one”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59" name="Shape 2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0" name="Google Shape;2360;p47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AWARDS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361" name="Google Shape;2361;p47"/>
          <p:cNvSpPr/>
          <p:nvPr/>
        </p:nvSpPr>
        <p:spPr>
          <a:xfrm>
            <a:off x="3325388" y="3187925"/>
            <a:ext cx="710700" cy="22293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2" name="Google Shape;2362;p47"/>
          <p:cNvSpPr/>
          <p:nvPr/>
        </p:nvSpPr>
        <p:spPr>
          <a:xfrm>
            <a:off x="4216638" y="2662225"/>
            <a:ext cx="710700" cy="27552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3" name="Google Shape;2363;p47"/>
          <p:cNvSpPr/>
          <p:nvPr/>
        </p:nvSpPr>
        <p:spPr>
          <a:xfrm>
            <a:off x="5107888" y="3187925"/>
            <a:ext cx="710700" cy="2229300"/>
          </a:xfrm>
          <a:prstGeom prst="roundRect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64" name="Google Shape;2364;p47"/>
          <p:cNvGrpSpPr/>
          <p:nvPr/>
        </p:nvGrpSpPr>
        <p:grpSpPr>
          <a:xfrm>
            <a:off x="3569790" y="3389356"/>
            <a:ext cx="221902" cy="380795"/>
            <a:chOff x="916127" y="3807056"/>
            <a:chExt cx="221902" cy="380795"/>
          </a:xfrm>
        </p:grpSpPr>
        <p:sp>
          <p:nvSpPr>
            <p:cNvPr id="2365" name="Google Shape;2365;p47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7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7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7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9" name="Google Shape;2369;p47"/>
          <p:cNvGrpSpPr/>
          <p:nvPr/>
        </p:nvGrpSpPr>
        <p:grpSpPr>
          <a:xfrm>
            <a:off x="4409647" y="2851908"/>
            <a:ext cx="324698" cy="372863"/>
            <a:chOff x="2212084" y="1960358"/>
            <a:chExt cx="324698" cy="372863"/>
          </a:xfrm>
        </p:grpSpPr>
        <p:sp>
          <p:nvSpPr>
            <p:cNvPr id="2370" name="Google Shape;2370;p47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7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7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3" name="Google Shape;2373;p47"/>
          <p:cNvSpPr txBox="1"/>
          <p:nvPr/>
        </p:nvSpPr>
        <p:spPr>
          <a:xfrm>
            <a:off x="4114565" y="1451375"/>
            <a:ext cx="8973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venus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74" name="Google Shape;2374;p47"/>
          <p:cNvSpPr txBox="1"/>
          <p:nvPr/>
        </p:nvSpPr>
        <p:spPr>
          <a:xfrm>
            <a:off x="3527918" y="1854131"/>
            <a:ext cx="20706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hot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75" name="Google Shape;2375;p47"/>
          <p:cNvSpPr txBox="1"/>
          <p:nvPr/>
        </p:nvSpPr>
        <p:spPr>
          <a:xfrm>
            <a:off x="1487183" y="3224775"/>
            <a:ext cx="14340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saturn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76" name="Google Shape;2376;p47"/>
          <p:cNvSpPr txBox="1"/>
          <p:nvPr/>
        </p:nvSpPr>
        <p:spPr>
          <a:xfrm>
            <a:off x="720663" y="3624739"/>
            <a:ext cx="22005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Saturn is the ringed one and a gas giant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77" name="Google Shape;2377;p47"/>
          <p:cNvSpPr txBox="1"/>
          <p:nvPr/>
        </p:nvSpPr>
        <p:spPr>
          <a:xfrm>
            <a:off x="6159293" y="3224775"/>
            <a:ext cx="1434000" cy="4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  <a:latin typeface="Staatliches"/>
                <a:ea typeface="Staatliches"/>
                <a:cs typeface="Staatliches"/>
                <a:sym typeface="Staatliches"/>
              </a:rPr>
              <a:t>neptune</a:t>
            </a:r>
            <a:endParaRPr sz="2000">
              <a:solidFill>
                <a:schemeClr val="l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78" name="Google Shape;2378;p47"/>
          <p:cNvSpPr txBox="1"/>
          <p:nvPr/>
        </p:nvSpPr>
        <p:spPr>
          <a:xfrm>
            <a:off x="6159293" y="3624739"/>
            <a:ext cx="22707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Ubuntu"/>
                <a:ea typeface="Ubuntu"/>
                <a:cs typeface="Ubuntu"/>
                <a:sym typeface="Ubuntu"/>
              </a:rPr>
              <a:t>Neptune is the farthest planet from the Sun</a:t>
            </a:r>
            <a:endParaRPr>
              <a:solidFill>
                <a:schemeClr val="lt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2379" name="Google Shape;2379;p47"/>
          <p:cNvGrpSpPr/>
          <p:nvPr/>
        </p:nvGrpSpPr>
        <p:grpSpPr>
          <a:xfrm>
            <a:off x="5321261" y="3389358"/>
            <a:ext cx="283985" cy="341080"/>
            <a:chOff x="1493849" y="2775533"/>
            <a:chExt cx="283985" cy="341080"/>
          </a:xfrm>
        </p:grpSpPr>
        <p:sp>
          <p:nvSpPr>
            <p:cNvPr id="2380" name="Google Shape;2380;p47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7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85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48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UPCOMING GOALS</a:t>
            </a:r>
            <a:endParaRPr/>
          </a:p>
        </p:txBody>
      </p:sp>
      <p:graphicFrame>
        <p:nvGraphicFramePr>
          <p:cNvPr id="2387" name="Google Shape;2387;p48"/>
          <p:cNvGraphicFramePr/>
          <p:nvPr/>
        </p:nvGraphicFramePr>
        <p:xfrm>
          <a:off x="952500" y="175505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{099E5233-E753-419F-9FE5-87AF26F256FF}</a:tableStyleId>
              </a:tblPr>
              <a:tblGrid>
                <a:gridCol w="1809750"/>
                <a:gridCol w="1809750"/>
                <a:gridCol w="1809750"/>
                <a:gridCol w="1809750"/>
              </a:tblGrid>
              <a:tr h="768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552BF7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2020</a:t>
                      </a:r>
                      <a:endParaRPr sz="2400">
                        <a:solidFill>
                          <a:srgbClr val="552BF7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552BF7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2022</a:t>
                      </a:r>
                      <a:endParaRPr sz="2400">
                        <a:solidFill>
                          <a:srgbClr val="552BF7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552BF7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2024</a:t>
                      </a:r>
                      <a:endParaRPr sz="2400">
                        <a:solidFill>
                          <a:srgbClr val="552BF7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rgbClr val="552BF7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2026</a:t>
                      </a:r>
                      <a:endParaRPr sz="2400">
                        <a:solidFill>
                          <a:srgbClr val="552BF7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768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FFFF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Venus</a:t>
                      </a:r>
                      <a:endParaRPr sz="1800">
                        <a:solidFill>
                          <a:srgbClr val="FFFFFF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FFFF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Jupiter</a:t>
                      </a:r>
                      <a:endParaRPr sz="1800">
                        <a:solidFill>
                          <a:srgbClr val="FFFFFF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FFFF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Saturn</a:t>
                      </a:r>
                      <a:endParaRPr sz="1800">
                        <a:solidFill>
                          <a:srgbClr val="FFFFFF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FFFF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Mars</a:t>
                      </a:r>
                      <a:endParaRPr sz="1800">
                        <a:solidFill>
                          <a:srgbClr val="FFFFFF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68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Venus is the second planet from the Sun</a:t>
                      </a:r>
                      <a:endParaRPr sz="1200">
                        <a:solidFill>
                          <a:srgbClr val="FFFFFF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It’s the biggest planet in the Solar System</a:t>
                      </a:r>
                      <a:endParaRPr sz="1200">
                        <a:solidFill>
                          <a:srgbClr val="FFFFFF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Saturn is the ringed one and a gas giant</a:t>
                      </a:r>
                      <a:endParaRPr sz="1200">
                        <a:solidFill>
                          <a:srgbClr val="FFFFFF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rgbClr val="FFFFFF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Despite being red, Mars is a cold place</a:t>
                      </a:r>
                      <a:endParaRPr sz="1200">
                        <a:solidFill>
                          <a:srgbClr val="FFFFFF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391" name="Shape 2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2" name="Google Shape;2392;p49"/>
          <p:cNvSpPr txBox="1"/>
          <p:nvPr>
            <p:ph type="ctrTitle"/>
          </p:nvPr>
        </p:nvSpPr>
        <p:spPr>
          <a:xfrm>
            <a:off x="4763100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SNEAK PEEK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393" name="Google Shape;2393;p49"/>
          <p:cNvSpPr txBox="1"/>
          <p:nvPr/>
        </p:nvSpPr>
        <p:spPr>
          <a:xfrm>
            <a:off x="972699" y="2670828"/>
            <a:ext cx="2094600" cy="129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You can replace the images on the screen with your own work</a:t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2394" name="Google Shape;2394;p49"/>
          <p:cNvGrpSpPr/>
          <p:nvPr/>
        </p:nvGrpSpPr>
        <p:grpSpPr>
          <a:xfrm>
            <a:off x="4888531" y="1717346"/>
            <a:ext cx="3493879" cy="2661036"/>
            <a:chOff x="720010" y="1419647"/>
            <a:chExt cx="4021500" cy="3062887"/>
          </a:xfrm>
        </p:grpSpPr>
        <p:sp>
          <p:nvSpPr>
            <p:cNvPr id="2395" name="Google Shape;2395;p49"/>
            <p:cNvSpPr/>
            <p:nvPr/>
          </p:nvSpPr>
          <p:spPr>
            <a:xfrm>
              <a:off x="720010" y="1419647"/>
              <a:ext cx="4021500" cy="2544300"/>
            </a:xfrm>
            <a:prstGeom prst="roundRect">
              <a:avLst>
                <a:gd fmla="val 3857" name="adj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9"/>
            <p:cNvSpPr/>
            <p:nvPr/>
          </p:nvSpPr>
          <p:spPr>
            <a:xfrm>
              <a:off x="747353" y="1447364"/>
              <a:ext cx="3966900" cy="2488800"/>
            </a:xfrm>
            <a:prstGeom prst="roundRect">
              <a:avLst>
                <a:gd fmla="val 3282" name="adj"/>
              </a:avLst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9"/>
            <p:cNvSpPr/>
            <p:nvPr/>
          </p:nvSpPr>
          <p:spPr>
            <a:xfrm>
              <a:off x="858158" y="1548119"/>
              <a:ext cx="3748500" cy="2285700"/>
            </a:xfrm>
            <a:prstGeom prst="rect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9"/>
            <p:cNvSpPr/>
            <p:nvPr/>
          </p:nvSpPr>
          <p:spPr>
            <a:xfrm>
              <a:off x="2042408" y="3963886"/>
              <a:ext cx="1373274" cy="518648"/>
            </a:xfrm>
            <a:custGeom>
              <a:rect b="b" l="l" r="r" t="t"/>
              <a:pathLst>
                <a:path extrusionOk="0" h="24926" w="65999">
                  <a:moveTo>
                    <a:pt x="13372" y="0"/>
                  </a:moveTo>
                  <a:cubicBezTo>
                    <a:pt x="13051" y="1881"/>
                    <a:pt x="12653" y="8225"/>
                    <a:pt x="11445" y="11283"/>
                  </a:cubicBezTo>
                  <a:cubicBezTo>
                    <a:pt x="10237" y="14341"/>
                    <a:pt x="7883" y="16511"/>
                    <a:pt x="6125" y="18346"/>
                  </a:cubicBezTo>
                  <a:cubicBezTo>
                    <a:pt x="4367" y="20181"/>
                    <a:pt x="1875" y="21297"/>
                    <a:pt x="896" y="22291"/>
                  </a:cubicBezTo>
                  <a:cubicBezTo>
                    <a:pt x="-82" y="23285"/>
                    <a:pt x="-174" y="23896"/>
                    <a:pt x="254" y="24309"/>
                  </a:cubicBezTo>
                  <a:cubicBezTo>
                    <a:pt x="682" y="24722"/>
                    <a:pt x="805" y="24692"/>
                    <a:pt x="3465" y="24768"/>
                  </a:cubicBezTo>
                  <a:cubicBezTo>
                    <a:pt x="6125" y="24845"/>
                    <a:pt x="10925" y="24768"/>
                    <a:pt x="16215" y="24768"/>
                  </a:cubicBezTo>
                  <a:cubicBezTo>
                    <a:pt x="21505" y="24768"/>
                    <a:pt x="28630" y="24768"/>
                    <a:pt x="35204" y="24768"/>
                  </a:cubicBezTo>
                  <a:cubicBezTo>
                    <a:pt x="41778" y="24768"/>
                    <a:pt x="50783" y="24768"/>
                    <a:pt x="55660" y="24768"/>
                  </a:cubicBezTo>
                  <a:cubicBezTo>
                    <a:pt x="60537" y="24768"/>
                    <a:pt x="62754" y="25104"/>
                    <a:pt x="64466" y="24768"/>
                  </a:cubicBezTo>
                  <a:cubicBezTo>
                    <a:pt x="66178" y="24432"/>
                    <a:pt x="66056" y="23346"/>
                    <a:pt x="65934" y="22750"/>
                  </a:cubicBezTo>
                  <a:cubicBezTo>
                    <a:pt x="65812" y="22154"/>
                    <a:pt x="65353" y="22765"/>
                    <a:pt x="63732" y="21190"/>
                  </a:cubicBezTo>
                  <a:cubicBezTo>
                    <a:pt x="62111" y="19615"/>
                    <a:pt x="57999" y="16512"/>
                    <a:pt x="56210" y="13301"/>
                  </a:cubicBezTo>
                  <a:cubicBezTo>
                    <a:pt x="54421" y="10091"/>
                    <a:pt x="53505" y="4083"/>
                    <a:pt x="53000" y="1927"/>
                  </a:cubicBezTo>
                  <a:cubicBezTo>
                    <a:pt x="52496" y="-229"/>
                    <a:pt x="53153" y="627"/>
                    <a:pt x="53183" y="367"/>
                  </a:cubicBezTo>
                </a:path>
              </a:pathLst>
            </a:cu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cxnSp>
          <p:nvCxnSpPr>
            <p:cNvPr id="2399" name="Google Shape;2399;p49"/>
            <p:cNvCxnSpPr/>
            <p:nvPr/>
          </p:nvCxnSpPr>
          <p:spPr>
            <a:xfrm>
              <a:off x="2057250" y="4433452"/>
              <a:ext cx="1353300" cy="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2400" name="Google Shape;2400;p49"/>
          <p:cNvPicPr preferRelativeResize="0"/>
          <p:nvPr/>
        </p:nvPicPr>
        <p:blipFill rotWithShape="1">
          <a:blip r:embed="rId3">
            <a:alphaModFix/>
          </a:blip>
          <a:srcRect b="0" l="3831" r="3831" t="0"/>
          <a:stretch/>
        </p:blipFill>
        <p:spPr>
          <a:xfrm>
            <a:off x="5015110" y="1833834"/>
            <a:ext cx="3249451" cy="1979475"/>
          </a:xfrm>
          <a:prstGeom prst="rect">
            <a:avLst/>
          </a:prstGeom>
          <a:noFill/>
          <a:ln>
            <a:noFill/>
          </a:ln>
        </p:spPr>
      </p:pic>
      <p:sp>
        <p:nvSpPr>
          <p:cNvPr id="2401" name="Google Shape;2401;p49"/>
          <p:cNvSpPr/>
          <p:nvPr/>
        </p:nvSpPr>
        <p:spPr>
          <a:xfrm>
            <a:off x="3484946" y="2265553"/>
            <a:ext cx="1059635" cy="2112973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2402" name="Google Shape;2402;p49"/>
          <p:cNvPicPr preferRelativeResize="0"/>
          <p:nvPr/>
        </p:nvPicPr>
        <p:blipFill rotWithShape="1">
          <a:blip r:embed="rId4">
            <a:alphaModFix/>
          </a:blip>
          <a:srcRect b="0" l="2986" r="65505" t="0"/>
          <a:stretch/>
        </p:blipFill>
        <p:spPr>
          <a:xfrm>
            <a:off x="3522819" y="2437696"/>
            <a:ext cx="987286" cy="17625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406" name="Shape 2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7" name="Google Shape;2407;p50"/>
          <p:cNvSpPr txBox="1"/>
          <p:nvPr/>
        </p:nvSpPr>
        <p:spPr>
          <a:xfrm>
            <a:off x="3403036" y="4386374"/>
            <a:ext cx="2337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Please keep this slide for attribution</a:t>
            </a:r>
            <a:endParaRPr sz="10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408" name="Google Shape;2408;p50"/>
          <p:cNvSpPr txBox="1"/>
          <p:nvPr>
            <p:ph type="ctrTitle"/>
          </p:nvPr>
        </p:nvSpPr>
        <p:spPr>
          <a:xfrm>
            <a:off x="2096375" y="561067"/>
            <a:ext cx="4951200" cy="12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2409" name="Google Shape;2409;p50"/>
          <p:cNvSpPr txBox="1"/>
          <p:nvPr>
            <p:ph idx="1" type="subTitle"/>
          </p:nvPr>
        </p:nvSpPr>
        <p:spPr>
          <a:xfrm>
            <a:off x="2310650" y="2496950"/>
            <a:ext cx="4522800" cy="137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2410" name="Google Shape;2410;p50"/>
          <p:cNvSpPr/>
          <p:nvPr/>
        </p:nvSpPr>
        <p:spPr>
          <a:xfrm>
            <a:off x="3192125" y="1775525"/>
            <a:ext cx="609900" cy="609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1" name="Google Shape;2411;p50"/>
          <p:cNvSpPr/>
          <p:nvPr/>
        </p:nvSpPr>
        <p:spPr>
          <a:xfrm>
            <a:off x="3908725" y="1775525"/>
            <a:ext cx="609900" cy="609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50"/>
          <p:cNvSpPr/>
          <p:nvPr/>
        </p:nvSpPr>
        <p:spPr>
          <a:xfrm>
            <a:off x="4625325" y="1775525"/>
            <a:ext cx="609900" cy="609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50"/>
          <p:cNvSpPr/>
          <p:nvPr/>
        </p:nvSpPr>
        <p:spPr>
          <a:xfrm>
            <a:off x="3324247" y="19074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4" name="Google Shape;2414;p50"/>
          <p:cNvGrpSpPr/>
          <p:nvPr/>
        </p:nvGrpSpPr>
        <p:grpSpPr>
          <a:xfrm>
            <a:off x="4040831" y="1907449"/>
            <a:ext cx="346056" cy="345674"/>
            <a:chOff x="3303268" y="3817349"/>
            <a:chExt cx="346056" cy="345674"/>
          </a:xfrm>
        </p:grpSpPr>
        <p:sp>
          <p:nvSpPr>
            <p:cNvPr id="2415" name="Google Shape;2415;p50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0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0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0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9" name="Google Shape;2419;p50"/>
          <p:cNvGrpSpPr/>
          <p:nvPr/>
        </p:nvGrpSpPr>
        <p:grpSpPr>
          <a:xfrm>
            <a:off x="4757420" y="1907449"/>
            <a:ext cx="346056" cy="345674"/>
            <a:chOff x="3752358" y="3817349"/>
            <a:chExt cx="346056" cy="345674"/>
          </a:xfrm>
        </p:grpSpPr>
        <p:sp>
          <p:nvSpPr>
            <p:cNvPr id="2420" name="Google Shape;2420;p50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0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0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0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24" name="Google Shape;2424;p50"/>
          <p:cNvSpPr/>
          <p:nvPr/>
        </p:nvSpPr>
        <p:spPr>
          <a:xfrm>
            <a:off x="5341925" y="1775525"/>
            <a:ext cx="609900" cy="609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5" name="Google Shape;2425;p50"/>
          <p:cNvGrpSpPr/>
          <p:nvPr/>
        </p:nvGrpSpPr>
        <p:grpSpPr>
          <a:xfrm>
            <a:off x="5473672" y="1907636"/>
            <a:ext cx="346024" cy="345674"/>
            <a:chOff x="4201447" y="3817349"/>
            <a:chExt cx="346024" cy="345674"/>
          </a:xfrm>
        </p:grpSpPr>
        <p:sp>
          <p:nvSpPr>
            <p:cNvPr id="2426" name="Google Shape;2426;p50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0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61000">
              <a:srgbClr val="633BFD"/>
            </a:gs>
            <a:gs pos="100000">
              <a:srgbClr val="552BF7"/>
            </a:gs>
          </a:gsLst>
          <a:lin ang="0" scaled="0"/>
        </a:gradFill>
      </p:bgPr>
    </p:bg>
    <p:spTree>
      <p:nvGrpSpPr>
        <p:cNvPr id="2431" name="Shape 2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2" name="Google Shape;2432;p51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2433" name="Google Shape;2433;p51"/>
          <p:cNvSpPr txBox="1"/>
          <p:nvPr>
            <p:ph idx="1" type="body"/>
          </p:nvPr>
        </p:nvSpPr>
        <p:spPr>
          <a:xfrm>
            <a:off x="714025" y="1063525"/>
            <a:ext cx="5233800" cy="378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PHOTOS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Business people with gadgets having meeting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Laptop on desk in office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Portrait of smiling business woman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/>
              <a:t>s</a:t>
            </a: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miling woman holding a laptop and looking at photographer</a:t>
            </a:r>
            <a:endParaRPr sz="140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A200FF"/>
            </a:gs>
            <a:gs pos="100000">
              <a:srgbClr val="2575FC"/>
            </a:gs>
          </a:gsLst>
          <a:lin ang="0" scaled="0"/>
        </a:gradFill>
      </p:bgPr>
    </p:bg>
    <p:spTree>
      <p:nvGrpSpPr>
        <p:cNvPr id="2437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52"/>
          <p:cNvSpPr txBox="1"/>
          <p:nvPr>
            <p:ph idx="1" type="body"/>
          </p:nvPr>
        </p:nvSpPr>
        <p:spPr>
          <a:xfrm>
            <a:off x="714025" y="1063525"/>
            <a:ext cx="3769200" cy="37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VECTORS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-2159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Tips instagram post collection</a:t>
            </a:r>
            <a:r>
              <a:rPr lang="en" sz="1400" u="sng">
                <a:solidFill>
                  <a:schemeClr val="hlink"/>
                </a:solidFill>
                <a:hlinkClick r:id="rId4"/>
              </a:rPr>
              <a:t> </a:t>
            </a:r>
            <a:endParaRPr sz="1400"/>
          </a:p>
        </p:txBody>
      </p:sp>
      <p:sp>
        <p:nvSpPr>
          <p:cNvPr id="2439" name="Google Shape;2439;p52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440" name="Google Shape;2440;p52"/>
          <p:cNvSpPr txBox="1"/>
          <p:nvPr>
            <p:ph idx="2" type="body"/>
          </p:nvPr>
        </p:nvSpPr>
        <p:spPr>
          <a:xfrm>
            <a:off x="4660754" y="1628560"/>
            <a:ext cx="3769200" cy="324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PHOTOS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-2159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Coworkers posing medium shot</a:t>
            </a:r>
            <a:endParaRPr sz="1400"/>
          </a:p>
          <a:p>
            <a:pPr indent="-2159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Businessman holding phone close up</a:t>
            </a:r>
            <a:endParaRPr sz="1400"/>
          </a:p>
          <a:p>
            <a:pPr indent="-2159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Man and woman sitting on sofa and looking on tablet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444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6" name="Google Shape;2446;p53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7" name="Google Shape;2447;p5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451" name="Shape 2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2" name="Google Shape;2452;p54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3" name="Google Shape;2453;p5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4" name="Google Shape;2454;p5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Staatliches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https://fonts.google.com/specimen/Staatliches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Ubuntu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https://fonts.google.com/specimen/Ubuntu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5" name="Google Shape;2455;p54"/>
          <p:cNvSpPr/>
          <p:nvPr/>
        </p:nvSpPr>
        <p:spPr>
          <a:xfrm>
            <a:off x="3702652" y="3545474"/>
            <a:ext cx="742500" cy="707700"/>
          </a:xfrm>
          <a:prstGeom prst="roundRect">
            <a:avLst>
              <a:gd fmla="val 16667" name="adj"/>
            </a:avLst>
          </a:prstGeom>
          <a:solidFill>
            <a:srgbClr val="A200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6" name="Google Shape;2456;p54"/>
          <p:cNvSpPr/>
          <p:nvPr/>
        </p:nvSpPr>
        <p:spPr>
          <a:xfrm>
            <a:off x="4698849" y="3545474"/>
            <a:ext cx="742500" cy="707700"/>
          </a:xfrm>
          <a:prstGeom prst="roundRect">
            <a:avLst>
              <a:gd fmla="val 16667" name="adj"/>
            </a:avLst>
          </a:prstGeom>
          <a:solidFill>
            <a:srgbClr val="FCFFA5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7" name="Google Shape;2457;p54"/>
          <p:cNvSpPr/>
          <p:nvPr/>
        </p:nvSpPr>
        <p:spPr>
          <a:xfrm>
            <a:off x="5695046" y="3545474"/>
            <a:ext cx="742500" cy="7077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8" name="Google Shape;2458;p54"/>
          <p:cNvSpPr/>
          <p:nvPr/>
        </p:nvSpPr>
        <p:spPr>
          <a:xfrm>
            <a:off x="2706450" y="3545474"/>
            <a:ext cx="742500" cy="707700"/>
          </a:xfrm>
          <a:prstGeom prst="roundRect">
            <a:avLst>
              <a:gd fmla="val 16667" name="adj"/>
            </a:avLst>
          </a:prstGeom>
          <a:solidFill>
            <a:srgbClr val="633BFD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9" name="Google Shape;2459;p54"/>
          <p:cNvSpPr txBox="1"/>
          <p:nvPr/>
        </p:nvSpPr>
        <p:spPr>
          <a:xfrm>
            <a:off x="3702652" y="3692821"/>
            <a:ext cx="742500" cy="412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#a200ff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2460" name="Google Shape;2460;p54"/>
          <p:cNvSpPr txBox="1"/>
          <p:nvPr/>
        </p:nvSpPr>
        <p:spPr>
          <a:xfrm>
            <a:off x="4698854" y="3692821"/>
            <a:ext cx="742500" cy="412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#fcffa5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461" name="Google Shape;2461;p54"/>
          <p:cNvSpPr txBox="1"/>
          <p:nvPr/>
        </p:nvSpPr>
        <p:spPr>
          <a:xfrm>
            <a:off x="5695056" y="3692821"/>
            <a:ext cx="742500" cy="412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#ffffffff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462" name="Google Shape;2462;p54"/>
          <p:cNvSpPr txBox="1"/>
          <p:nvPr/>
        </p:nvSpPr>
        <p:spPr>
          <a:xfrm>
            <a:off x="2706450" y="3692821"/>
            <a:ext cx="742500" cy="412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#633bfd</a:t>
            </a:r>
            <a:endParaRPr sz="1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466" name="Shape 2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" name="Google Shape;2467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8" name="Google Shape;2468;p55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69" name="Google Shape;2469;p55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470" name="Google Shape;2470;p5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2" name="Google Shape;2472;p55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473" name="Google Shape;2473;p5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7" name="Google Shape;2477;p55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478" name="Google Shape;2478;p5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0" name="Google Shape;2480;p55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481" name="Google Shape;2481;p5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4" name="Google Shape;2484;p55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485" name="Google Shape;2485;p5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7" name="Google Shape;2487;p55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488" name="Google Shape;2488;p5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2" name="Google Shape;2492;p55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493" name="Google Shape;2493;p5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7" name="Google Shape;2497;p55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498" name="Google Shape;2498;p5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3" name="Google Shape;2503;p55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504" name="Google Shape;2504;p5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8" name="Google Shape;2508;p55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509" name="Google Shape;2509;p5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2" name="Google Shape;2512;p55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513" name="Google Shape;2513;p5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9" name="Google Shape;2519;p55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520" name="Google Shape;2520;p5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7" name="Google Shape;2527;p55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528" name="Google Shape;2528;p55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5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5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5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2" name="Google Shape;2532;p55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533" name="Google Shape;2533;p55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5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5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6" name="Google Shape;2536;p55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537" name="Google Shape;2537;p55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5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5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0" name="Google Shape;2540;p55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541" name="Google Shape;2541;p55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5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3" name="Google Shape;2543;p55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44" name="Google Shape;2544;p55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545" name="Google Shape;2545;p55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5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5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5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9" name="Google Shape;2549;p55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550" name="Google Shape;2550;p55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5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2" name="Google Shape;2552;p55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553" name="Google Shape;2553;p55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5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555" name="Google Shape;2555;p55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56" name="Google Shape;2556;p55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557" name="Google Shape;2557;p55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5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9" name="Google Shape;2559;p55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560" name="Google Shape;2560;p55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5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2" name="Google Shape;2562;p55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563" name="Google Shape;2563;p55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5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5" name="Google Shape;2565;p55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566" name="Google Shape;2566;p55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5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5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5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5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5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5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5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4" name="Google Shape;2574;p55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575" name="Google Shape;2575;p55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5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5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5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5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5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5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5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5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5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5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5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5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5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5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5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5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5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5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5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5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6" name="Google Shape;2596;p55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597" name="Google Shape;2597;p55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5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5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5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55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602" name="Google Shape;2602;p5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4" name="Google Shape;2614;p55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615" name="Google Shape;2615;p55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5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7" name="Google Shape;2617;p55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618" name="Google Shape;2618;p55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5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5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1" name="Google Shape;2621;p55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2" name="Google Shape;2622;p55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3" name="Google Shape;2623;p55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4" name="Google Shape;2624;p55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25" name="Google Shape;2625;p55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626" name="Google Shape;2626;p5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8" name="Google Shape;2628;p55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629" name="Google Shape;2629;p5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1" name="Google Shape;2631;p55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632" name="Google Shape;2632;p5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4" name="Google Shape;2634;p55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635" name="Google Shape;2635;p5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7" name="Google Shape;2637;p55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638" name="Google Shape;2638;p5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0" name="Google Shape;2640;p55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641" name="Google Shape;2641;p5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3" name="Google Shape;2643;p55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644" name="Google Shape;2644;p5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6" name="Google Shape;2646;p55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647" name="Google Shape;2647;p5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0" name="Google Shape;2650;p55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651" name="Google Shape;2651;p5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55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655" name="Google Shape;2655;p5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8" name="Google Shape;2658;p55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659" name="Google Shape;2659;p5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2" name="Google Shape;2662;p55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663" name="Google Shape;2663;p5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5" name="Google Shape;2665;p55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6" name="Google Shape;2666;p55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7" name="Google Shape;2667;p55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8" name="Google Shape;2668;p55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9" name="Google Shape;2669;p55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0" name="Google Shape;2670;p55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71" name="Google Shape;2671;p55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672" name="Google Shape;2672;p5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55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675" name="Google Shape;2675;p5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7" name="Google Shape;2677;p55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678" name="Google Shape;2678;p5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80" name="Google Shape;2680;p55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1" name="Google Shape;2681;p55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2" name="Google Shape;2682;p55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83" name="Google Shape;2683;p55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684" name="Google Shape;2684;p5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3" name="Google Shape;2693;p55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694" name="Google Shape;2694;p5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6" name="Google Shape;2696;p55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697" name="Google Shape;2697;p5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7" name="Google Shape;2717;p55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718" name="Google Shape;2718;p5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6" name="Google Shape;2796;p55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7" name="Google Shape;2797;p55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8" name="Google Shape;2798;p55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9" name="Google Shape;2799;p55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03" name="Shape 2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4" name="Google Shape;2804;p56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805" name="Google Shape;2805;p56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6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6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6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6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6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1" name="Google Shape;2811;p56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812" name="Google Shape;2812;p56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6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6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6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6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6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6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6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6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6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6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6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6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6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6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6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6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6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6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6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6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6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6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6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6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6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6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6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6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6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6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6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6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6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6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6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6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6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6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6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6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6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6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6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6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6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6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6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6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6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6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6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6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6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6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6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6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6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6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6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6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6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6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6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6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6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6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6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6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6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6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6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6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6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6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6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6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6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6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6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6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6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6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6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6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6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6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6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6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6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6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6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6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6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6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6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6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6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6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6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6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6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6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6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6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6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6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6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6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6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6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6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6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6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6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6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6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6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6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6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6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6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6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6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6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6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6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6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6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6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6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6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6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6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6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6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6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6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6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6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6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6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6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6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6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6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6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6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6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6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6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6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6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6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6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6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6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6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6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6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6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6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6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6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6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6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6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6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6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6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6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6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6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6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6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6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6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6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6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6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6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6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6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6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6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6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6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6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6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6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6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6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6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6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6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6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6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6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6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6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6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6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6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6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6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6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6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6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6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6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6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6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6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6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6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6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6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6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6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6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6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6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6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6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6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6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6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6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6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6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6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6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6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6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6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6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6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6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6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6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6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6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6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6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6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6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6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6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6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6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6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6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6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6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6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6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6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6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6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6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6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6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6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6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6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6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6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6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6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6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6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6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6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6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6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6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6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6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6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6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6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6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6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6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6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6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6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6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6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6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6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6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6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6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6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6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6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6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6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6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6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6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6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6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6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6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6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6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6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6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6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6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6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6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6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6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6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6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6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6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6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6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6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6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6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6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6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6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6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6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6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6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6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6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6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6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6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6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6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6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6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6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6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6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6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6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6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6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6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6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6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6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6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6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6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6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6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6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6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6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6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6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6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6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6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6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6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6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6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6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6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6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6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6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6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6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6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6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6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6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6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6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6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6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6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6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6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6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6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6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6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6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6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6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6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6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6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6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6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6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6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6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6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6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6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6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6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6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6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6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6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6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6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6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6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6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6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6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6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6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6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6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6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6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6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6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6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6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6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6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6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6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6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6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6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6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6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6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6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6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6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6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6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6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6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6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6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6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6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6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6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6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6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6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6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6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6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6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6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6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6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6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6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6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6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6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6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6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6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6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6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6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6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6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6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6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6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6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6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6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6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6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6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6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6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6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6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6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6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6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6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6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6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6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6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6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6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6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6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6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6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6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6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6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6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6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6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6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6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6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6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6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6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6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6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6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6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6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6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6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6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6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6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6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6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6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6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6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6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6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6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6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6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6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6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6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6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6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6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6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6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6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6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6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6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6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6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6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6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6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6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6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6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6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6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6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6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6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6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6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6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6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6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6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6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6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6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6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6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6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6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6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6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6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6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6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6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6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6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6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6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6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6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6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6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6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6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6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6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6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6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6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6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6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6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6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6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6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6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6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6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6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6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6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6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6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6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6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6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6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6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6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6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6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6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6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6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6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6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6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6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6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6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6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6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6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6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6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6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6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6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6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6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6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6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6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6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6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6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6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6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6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6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6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6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6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6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6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6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6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6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6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6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6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6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6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6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6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6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6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6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6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6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6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6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6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6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6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6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6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6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6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6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6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6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6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6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6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6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6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6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6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6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6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6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6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6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6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6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6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6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6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6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6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6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6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6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6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6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6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6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6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6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6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6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6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6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6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6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6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6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6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6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6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6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6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6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6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6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6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6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6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6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6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6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6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6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6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6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6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6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6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6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6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6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6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6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6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6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6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6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6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6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6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6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6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6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6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6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6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6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6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6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6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6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6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6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6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6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6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6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6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6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6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6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6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6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6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6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6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6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6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6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6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6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6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6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6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6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6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6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6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6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6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6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6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6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6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6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6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6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6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6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6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6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6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6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6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6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6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6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6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6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6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6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6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6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6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6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6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6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6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6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6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6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6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6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6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6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6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6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6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6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6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6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6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6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6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6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6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6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6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6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6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6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6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6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6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6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6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6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6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6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6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6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6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6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6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6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6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6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6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6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6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6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6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6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6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6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6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6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6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6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6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6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6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6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6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6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6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6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6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6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6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6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6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6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6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6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6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6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6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6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6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6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6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6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6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6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6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6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6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6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6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6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6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6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6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6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6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6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6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6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6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6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6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6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6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6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6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6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6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6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6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6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6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6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6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6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6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6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6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6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6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6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6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6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6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6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6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6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6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6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6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6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6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6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6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6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6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6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6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6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6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6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6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6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6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6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6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6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6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6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6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6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6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6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6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6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6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6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6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6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6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6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6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6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6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6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6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6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6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6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6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6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6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6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6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6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6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6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6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6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6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6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6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6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6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6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6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6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6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6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6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6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6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6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6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6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6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6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6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6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6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6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6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6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6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6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6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6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6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6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6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6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6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6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6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6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6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6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6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6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6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6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6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6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6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6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6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6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6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6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6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6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6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6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6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6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6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6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6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6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6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6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6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6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6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6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6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6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6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6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6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6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6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6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6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6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6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6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6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6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6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6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6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6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6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6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6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6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6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6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6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6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6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6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6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6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6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6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6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6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6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6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6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6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6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6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6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6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6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6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6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6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6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6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6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6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6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6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6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6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6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6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6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6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6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6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6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6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6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6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6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6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6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6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6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6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6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6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6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6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6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6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6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6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6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6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6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6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6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6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6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6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6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6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6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6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6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6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6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6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6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6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6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6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6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6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6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6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6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6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6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6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6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6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6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6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6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6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6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6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6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6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6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6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6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6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6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6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6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6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6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6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6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6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6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6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6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6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6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6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6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6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6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6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6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6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6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6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6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6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6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6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6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6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6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6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6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6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6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6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6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6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6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6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6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6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6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6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6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6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6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6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6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6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6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6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6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6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6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6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6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6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6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6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6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6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6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6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6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6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6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6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6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6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6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6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6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6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6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6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6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6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6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6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6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6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6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6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6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6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6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6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6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6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6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6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6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6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6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6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6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6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6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6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6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6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6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6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6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6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6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6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6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6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6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6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6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6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6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6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6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6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6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6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6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6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6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6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6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6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6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6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6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6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6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6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6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6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6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6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6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6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6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6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6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6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6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6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6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6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6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6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6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6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6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6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6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6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6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6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6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6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6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6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6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6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6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6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6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6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6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6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6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6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6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6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6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6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6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6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6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6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6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6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6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6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6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6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6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6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6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6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6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6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6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6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6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6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6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6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6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6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6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6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6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6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6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6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6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6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6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6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6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6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6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6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6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6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6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6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6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6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6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6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6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6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6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6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6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6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6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6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6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6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6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6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6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6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6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6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6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6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6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6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6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6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6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6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6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6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6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6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6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6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6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6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6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6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6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6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6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6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6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6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6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6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6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6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6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6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6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6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6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6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6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6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6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6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6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6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6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6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6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6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6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6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6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6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6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6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6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6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6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6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6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6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6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6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6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6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6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6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6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6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6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6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6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6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6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6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6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6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6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6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6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6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6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6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6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6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6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6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6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6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6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6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6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6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6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6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6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6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6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6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6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6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6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6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6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6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6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6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6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6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6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6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6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6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6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6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6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6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6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6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6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6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6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6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6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6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6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6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6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6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6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6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6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6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6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6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6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6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6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6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6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6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6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6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6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6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6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6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6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6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6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6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6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6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6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6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6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6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6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6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6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6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6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6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6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6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6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6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6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6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6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6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6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6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6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4" name="Google Shape;4384;p56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385" name="Google Shape;4385;p56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6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6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6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6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6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6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6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6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6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6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6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6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6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6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6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6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6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6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6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6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6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6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6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6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6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6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6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6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6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6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6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6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6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6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6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6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6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6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6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6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6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6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6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6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6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6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6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6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6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6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6" name="Google Shape;4436;p56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437" name="Google Shape;4437;p56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6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56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440" name="Google Shape;4440;p56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6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56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443" name="Google Shape;4443;p56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6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" name="Google Shape;4445;p56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446" name="Google Shape;4446;p56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6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" name="Google Shape;4448;p56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449" name="Google Shape;4449;p56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6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1" name="Google Shape;4451;p56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2" name="Google Shape;4452;p56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453" name="Google Shape;4453;p56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6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6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6" name="Google Shape;4456;p56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457" name="Google Shape;4457;p56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6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6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0" name="Google Shape;4460;p56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1" name="Google Shape;4461;p56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462" name="Google Shape;4462;p56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6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4" name="Google Shape;4464;p56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5" name="Google Shape;4465;p56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6" name="Google Shape;4466;p56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4467" name="Google Shape;4467;p56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6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6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6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6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6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6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6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6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6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6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6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6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6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6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6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6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6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6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6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6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6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6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6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6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6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6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6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6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6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6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6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6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6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6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6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6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6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6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6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6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6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6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6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6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6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6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6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6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6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6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6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6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6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6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6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6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6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6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6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6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6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6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6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6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6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6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6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6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6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6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6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6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6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6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6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6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6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6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6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6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6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6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6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6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6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6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6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6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6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6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6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6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6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6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6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6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6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6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6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6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6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6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6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6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6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6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6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6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6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6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6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6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6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6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6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6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6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6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6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6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6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6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6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6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6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6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6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6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6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6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6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6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6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6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6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6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6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6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6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6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6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6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6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6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6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6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6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6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6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6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6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6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6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6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6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6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6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6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6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6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6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6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6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6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6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6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6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6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6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6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6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6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6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6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6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6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6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6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6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6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6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6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6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6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6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6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6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6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6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6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6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6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6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6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6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6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6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6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6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6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6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6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6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6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6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6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6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6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6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6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6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6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6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6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6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6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6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6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6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6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6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6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6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6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6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6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6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6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6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6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6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6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6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6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6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6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6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6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6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6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6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6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6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6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6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6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6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6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6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6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6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6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6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6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6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6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6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6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6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6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6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6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6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6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6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6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6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6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6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6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6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6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6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6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6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6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6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6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6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6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6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6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6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6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6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6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6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6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6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6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6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6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6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6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6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6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6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6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6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6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6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6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6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6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6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6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6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6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6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6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6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6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6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6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6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6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6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6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6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6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6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6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6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6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6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6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6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6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6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6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6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6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6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6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6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6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6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6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6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6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6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6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6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6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6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6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6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6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6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6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6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6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6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6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6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6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6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6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6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6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6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6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6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6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6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6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6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6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6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6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6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6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6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6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6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6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6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6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6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6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6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6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6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6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6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6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6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6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6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6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6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6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6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6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6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6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6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6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6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6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6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6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6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6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6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6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6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6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6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6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6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6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6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6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6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6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6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6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6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6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6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6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6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6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6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6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6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6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6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6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6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6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6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6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6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6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6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6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6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6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6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6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6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6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6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6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6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6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6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6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6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6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6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6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6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6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6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6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6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6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6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6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6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6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6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6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6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6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6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6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6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6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6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6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6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6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6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6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6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6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6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6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6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6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6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6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6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6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6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6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6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6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6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6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6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6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6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6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6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6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6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6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6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6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6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6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6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6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6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6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6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6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6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6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6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6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6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6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6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6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6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6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6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6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6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6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6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6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6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6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6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6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6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6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6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6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6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6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6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6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6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6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6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6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6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6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6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6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6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6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6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6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6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6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6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6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6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6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6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6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6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6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6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6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6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6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6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6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6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6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6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6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6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6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6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6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6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6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6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6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6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6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6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6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6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6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6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56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5056" name="Google Shape;5056;p56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6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6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6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6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6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6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6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6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6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56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5067" name="Google Shape;5067;p56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5068" name="Google Shape;5068;p56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56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56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56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56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56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56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56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56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56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78" name="Google Shape;5078;p56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56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5080" name="Google Shape;5080;p56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5081" name="Google Shape;5081;p56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5082" name="Google Shape;5082;p56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3" name="Google Shape;5083;p56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4" name="Google Shape;5084;p56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5" name="Google Shape;5085;p56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6" name="Google Shape;5086;p56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087" name="Google Shape;5087;p56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56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56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56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91" name="Google Shape;5091;p56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56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5093" name="Google Shape;5093;p56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5094" name="Google Shape;5094;p56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5095" name="Google Shape;5095;p56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6" name="Google Shape;5096;p56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7" name="Google Shape;5097;p56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8" name="Google Shape;5098;p56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9" name="Google Shape;5099;p56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0" name="Google Shape;5100;p56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1" name="Google Shape;5101;p56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2" name="Google Shape;5102;p56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3" name="Google Shape;5103;p56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104" name="Google Shape;5104;p56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56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56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56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08" name="Google Shape;5108;p56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56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5110" name="Google Shape;5110;p56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6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6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6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6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6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6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6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6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6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6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6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6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6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6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6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6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6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6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6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6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6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6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6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6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6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6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6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6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6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6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6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6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6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6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6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6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6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6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6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6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6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6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6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6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6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6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6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6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6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6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6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6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6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6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6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6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6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6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6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6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6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6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6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6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6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6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6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6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6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6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6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6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6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6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6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6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6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6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6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6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6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6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6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6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6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6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6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6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6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6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6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6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6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6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6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6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6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6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6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6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6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6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6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6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6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6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6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6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6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6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6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6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6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6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6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6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6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6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6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6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6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6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6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6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6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6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6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6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6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6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6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6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6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6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6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6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6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6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6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6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6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6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6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6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6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6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6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6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6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6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6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6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6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6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6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6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6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6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6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6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6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6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6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6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6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6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6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6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6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6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6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6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6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6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6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6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6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6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6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6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6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6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6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6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6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6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6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6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6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6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6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6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6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6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6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6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6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6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6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6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6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6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6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6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6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6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6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6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6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6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6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6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6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6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6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6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6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6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6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6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6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6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6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6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6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6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6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6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6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6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6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6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6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6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6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6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6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6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6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6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6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6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6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6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6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6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6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6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6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6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6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6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6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6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6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6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6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6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6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6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6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6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6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6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6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6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6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6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6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6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6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6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6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6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6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6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6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6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6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6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6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6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6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6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6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6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6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6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6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6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6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6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6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6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6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6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6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6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6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6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6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6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6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6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6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6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6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6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6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6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6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6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6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6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6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6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6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6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6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6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6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6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6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6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6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6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6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6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6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6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6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6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6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6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6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6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6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6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6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6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6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6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6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6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6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6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6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6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6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6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6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6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6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6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6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6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6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6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6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6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6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6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6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6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6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6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6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6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6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6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6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6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6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6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6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6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6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6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6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6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6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6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6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6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6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6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6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6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6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6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6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6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6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6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6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6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6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6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6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6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6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6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6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6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6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6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6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6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6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6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6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6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6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6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6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6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6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6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6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6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6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6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6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6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6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6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6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6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6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6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6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6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6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6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6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6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6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6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6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6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6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6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6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6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6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6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6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6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6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6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6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6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6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6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6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6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6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6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6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6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6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6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6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6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6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6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6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6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6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6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6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6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6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6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6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6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6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6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6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6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6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6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6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6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6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6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6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6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6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6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6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6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6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6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6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6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6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6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6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6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6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6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6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6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6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6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6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6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6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6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6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6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6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6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6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6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6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6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6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6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6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6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6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6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6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6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6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6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6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6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6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6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6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6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6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6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6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6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6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6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6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6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6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6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6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6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6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6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6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6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6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6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6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6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6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6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6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6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6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6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6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6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6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6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6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6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6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6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6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6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6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6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6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6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6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6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6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6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6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6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6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6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6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6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6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6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6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6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6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6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6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6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6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6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6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6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6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6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6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6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6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6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6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6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6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6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6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6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6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6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6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6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6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6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6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6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6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6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6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6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6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6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6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6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6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6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6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6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6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6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6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6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6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6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6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6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6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6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6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6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6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6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6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6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6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6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6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6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6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6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6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6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6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6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6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6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6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6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6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6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6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6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6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6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6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6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6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6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6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6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6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6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6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6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6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6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6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6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6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6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6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6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6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6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6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6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6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6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6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6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6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6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6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6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6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6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6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6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6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6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6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6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6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6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6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6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6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6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6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6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6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6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6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6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6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6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6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6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6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6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6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6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6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6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6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6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6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6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6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6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6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6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6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6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6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6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6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6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6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6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6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6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6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6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6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6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6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6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6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6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6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6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6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6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6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6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6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6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6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6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6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6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6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6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6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6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6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6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6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6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6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6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6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6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6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6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6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6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6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6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6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6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6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6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6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6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6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6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6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6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6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6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6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6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6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6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6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6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6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6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6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6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6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6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6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6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6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6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6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6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6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6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6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6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6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6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6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6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6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6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6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6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6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6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6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6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6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6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6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6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6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6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6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6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6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6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6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6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6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6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6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6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6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6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6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6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6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6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6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6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6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6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6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6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6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6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6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6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6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6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6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6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6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6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6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6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6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6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6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6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6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6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6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6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6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6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6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6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6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6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6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6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6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6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6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6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6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6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6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6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6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6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6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6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6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6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6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6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6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6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6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6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6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6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6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6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6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6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6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6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6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6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6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6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6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6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6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6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6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6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6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6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6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6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6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6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6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6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6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6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6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6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6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6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6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6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6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6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6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6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6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6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6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6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6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6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6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6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6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6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6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6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6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6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6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6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6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6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6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6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6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6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6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6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6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6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6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6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6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6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6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6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6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6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6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6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6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6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6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6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6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6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6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6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6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6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6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6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6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6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6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6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6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6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6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6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6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6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6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6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6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6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6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6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6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6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6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6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6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6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6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6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6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6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6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6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6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6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6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6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6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6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6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6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6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6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6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6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6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6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6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6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6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6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6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6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6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6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6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6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6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6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6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6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6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6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6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6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6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6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6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6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6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6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6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6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6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6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6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6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6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6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6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6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6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6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6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6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6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6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6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6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6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6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6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6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6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6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6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6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6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6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6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6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6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6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6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6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6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6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6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6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6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6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6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6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6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6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6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6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6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6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6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6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6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6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6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6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6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6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6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6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6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6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6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6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6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6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6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6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6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6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6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6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6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6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6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6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6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6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6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6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6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6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6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6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6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6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6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6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6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6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6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6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6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6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6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6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6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6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6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6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6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6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6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6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6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6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6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6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6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6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6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6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6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6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6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6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6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6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6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6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6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6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6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6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6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6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6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6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6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6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6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6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6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6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6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6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6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6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6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6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6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6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6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6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6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6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6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6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6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6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6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6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6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6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6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6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6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6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6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6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6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6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6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6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6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6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6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6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6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6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6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6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6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6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6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6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6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6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6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6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6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6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6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6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6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6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6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6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6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6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6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6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6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6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6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6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6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6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6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6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6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6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6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6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6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6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6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6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6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6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6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6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6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6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6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6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6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6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6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6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6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6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6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6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6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6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6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6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6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6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6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6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6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6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6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6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6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6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6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6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6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6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6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6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6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6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6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6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6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6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6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6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6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6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6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6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6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6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6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6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6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6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6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6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6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6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6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6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6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6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6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6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6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6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6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6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6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6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6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6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6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6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6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6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6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6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6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6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6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6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6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6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6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6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6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6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6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6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6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6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6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6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6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6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6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6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6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6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6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6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6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6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6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6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6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6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6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6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6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6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6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6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6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6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6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6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6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6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6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6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6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6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6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6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6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6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6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6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6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6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6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6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6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6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6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6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6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6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6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6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6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6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6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6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6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6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6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6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6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6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6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6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6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6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6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6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6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6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6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6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6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6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6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6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6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6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6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6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6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6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6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6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6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6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6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6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6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6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6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6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6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6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6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6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6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6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6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6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6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6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6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6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6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6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6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6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6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6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6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6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6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6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6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6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6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6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6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6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6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6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6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6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6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6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6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6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6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6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6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6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6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6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6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6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6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6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6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6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6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6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6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6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6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6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6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6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6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6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6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6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6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6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6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6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6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6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6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6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6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6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6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6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6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6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6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6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6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6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6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6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6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6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6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6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6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6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6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6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6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6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6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6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6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6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6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6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6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6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6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6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6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6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6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6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6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6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6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6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6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6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6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6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6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6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6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6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6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6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6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6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6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6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6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6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6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6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6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6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6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6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6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6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6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6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6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6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6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6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6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6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6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6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6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6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6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6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6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6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6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6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6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6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6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6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6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6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6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6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6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6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6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6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6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6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6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6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6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6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6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6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6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6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6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6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6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6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6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6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6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6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6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6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6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6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6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6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6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6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6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6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6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6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6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6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6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6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6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6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6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6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6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6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6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6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6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6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6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6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6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6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6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6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6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6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6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6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6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6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6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6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6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6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6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6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6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6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6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6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6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6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6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6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6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6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6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6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6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6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6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6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6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6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6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6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6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6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6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6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6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6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6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6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6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6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6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6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6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6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6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6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6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6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6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6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6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6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6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6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6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6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6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6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6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6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6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6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6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6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6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6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6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6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6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6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6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6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6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6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6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6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6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6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6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6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6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6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6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6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6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6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6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6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6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6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6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6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6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6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6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6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6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6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6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6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6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6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6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6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6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6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6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6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6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6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6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6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6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6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6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6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6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6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6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6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6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6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6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6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6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6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6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6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6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6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6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6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6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6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6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6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6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6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6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6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6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6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6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6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6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6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6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6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6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6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6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6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6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6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6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6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6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6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6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6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6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6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6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6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6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6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6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6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6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6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6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6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6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6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6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6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6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6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6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6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6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6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6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6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6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6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6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6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6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6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6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6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6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6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6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6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6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6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6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6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6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6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6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6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6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6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6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6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6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6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6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6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6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6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6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6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6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6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6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6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6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6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6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6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6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6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6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6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6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6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6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6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6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6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6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6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6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6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6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6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6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6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6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6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6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6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6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6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6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6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6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6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6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6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6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6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6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6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6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6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6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6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6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6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6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6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6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6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6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6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6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6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6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6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6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6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6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6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6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6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6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6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6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6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6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6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6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6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6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6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6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6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6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6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6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6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6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6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6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6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6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6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6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6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6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6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6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6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6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6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6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6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6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6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6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6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6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6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6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6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6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6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6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6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6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6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6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6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6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6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6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6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6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6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6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6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6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6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6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6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6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6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6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6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6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6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6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6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6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6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6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6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6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6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6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6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6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6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6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6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6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6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6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6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6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6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6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6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6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6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6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6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6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6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6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6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6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6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6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6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6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6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6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6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6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6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6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6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6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6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6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6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6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6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6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6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6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6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6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6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6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6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6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6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6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6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6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6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6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6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6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6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6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6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6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6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6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6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6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6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6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6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6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6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6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6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6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6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6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6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6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6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6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6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6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6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6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6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6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6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6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6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6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6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6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6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6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6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6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6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6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6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6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6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6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6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6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6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6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6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6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6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6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6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6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6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6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6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6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6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6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6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6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6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6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6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6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6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6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6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6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6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6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6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6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6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6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6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6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6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6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6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6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6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6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6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6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6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6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6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6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6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6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6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6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6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6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6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6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6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6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6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6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6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6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6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6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6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6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6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6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6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6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6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6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6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6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6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6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6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6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6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6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6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6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6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6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6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6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6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6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6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6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6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6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6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6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6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6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6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6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6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6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6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6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6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6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6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6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6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6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6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6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6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6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6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6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6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6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6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6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6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6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6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6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6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6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6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6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6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6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6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6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6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6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6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6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6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6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6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6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6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6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6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6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6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6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6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6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6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6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6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6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6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6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6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6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6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6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6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6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6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6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6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6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6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6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6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6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6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6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6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6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6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6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6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6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6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6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6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6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6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6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6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6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6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6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6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6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6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6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6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6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6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6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6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6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6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6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6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6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6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6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6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6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6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6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6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6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6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6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6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6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6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6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6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6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6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6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6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6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6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6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6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6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6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6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6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6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6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6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6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6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6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6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6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6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6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6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6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6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6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6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6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6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6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6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6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6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6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6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6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6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6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6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6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6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6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6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6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6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6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6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6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6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6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6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6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6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6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6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6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6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6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6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6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6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6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6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6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6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6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6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6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6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6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6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6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6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6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6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6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6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6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6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6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6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6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6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6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6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6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6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6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6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6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6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6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6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6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6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6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6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6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6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6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6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6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6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6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6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6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6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6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6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6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6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6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6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6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6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6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6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6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6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6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6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6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6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6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6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6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6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6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6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6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6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6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6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6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6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6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6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6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6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6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6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6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6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6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6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6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6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6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6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6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6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6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6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6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6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6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6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6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6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6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6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6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6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6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6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6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6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6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6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6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6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6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6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6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6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6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6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6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6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6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6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6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6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6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6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6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6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6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6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6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6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6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6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6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6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6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6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6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6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6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6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6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6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6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6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6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6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6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6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6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6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6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6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6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6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6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6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6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6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6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6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6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6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6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6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6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6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6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6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6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6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6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6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6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6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6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6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6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6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6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6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6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6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6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6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6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6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6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6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6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6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6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6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6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6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6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6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6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6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6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6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6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6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6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6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6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6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6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6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6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6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6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6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6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6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6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6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6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6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6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6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6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6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6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6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6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6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6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6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6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6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6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6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6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6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6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6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6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6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6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6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6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6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6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6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6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6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6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6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6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6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6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6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6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6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6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6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6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6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6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6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6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6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6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6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6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6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6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6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6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6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6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6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6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6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6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6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6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6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6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6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6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6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6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6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6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6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6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6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6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6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6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6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6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6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6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6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6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6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6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6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6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6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6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6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6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6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6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6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6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6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6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6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6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6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6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6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6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6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6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6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6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6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6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6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6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6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6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6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6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6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6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6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6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6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6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6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6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6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6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6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6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6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6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6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6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6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6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6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6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6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6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6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6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6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6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6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6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6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6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6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6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6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6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6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6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6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6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6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6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6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6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6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6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6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6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6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6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6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6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6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6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6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6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6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6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6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6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6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6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6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6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6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6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6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6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6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6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6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6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6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6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6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6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6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6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6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6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6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6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6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6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6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6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6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6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6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6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6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6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6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6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6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6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6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6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6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6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6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6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6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6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6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6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6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6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6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6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6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6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6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6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6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6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6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6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6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6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6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6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6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6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6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6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6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6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6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6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6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6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6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6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6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6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6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6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6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6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6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6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6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6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6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6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6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6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6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6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6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6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6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6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6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6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6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6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6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6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6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6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6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6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6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6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6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6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6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6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6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6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6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6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6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6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6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6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6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6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6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6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6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6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6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6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6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6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6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6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6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6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6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6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6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6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6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6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6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6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6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6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6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6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6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6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6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6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6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6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6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6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6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6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6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6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6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6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6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6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6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6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6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6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6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6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6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6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6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6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6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6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6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6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6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6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6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6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6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6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6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6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6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6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6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6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6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6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6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6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6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6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6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6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6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6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6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6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6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6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6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6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6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6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6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6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6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6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6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6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6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6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6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6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6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6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6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6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6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6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6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6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6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6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6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6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6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6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6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6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6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6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6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6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6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6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6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6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6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6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6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6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6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6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6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6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6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6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6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6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6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6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6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6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6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6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6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6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6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6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6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6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6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6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6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6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6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6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6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6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6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6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6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6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6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6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6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6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6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6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6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6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6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6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6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6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6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6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6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6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6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6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6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6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6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6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6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6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6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6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6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6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6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6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6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6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6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6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6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6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6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6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6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6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6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6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6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6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6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6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6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6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6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6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6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6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6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6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6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6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6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6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6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6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6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6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6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6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6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6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6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6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6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6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6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6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6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6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6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6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6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6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6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6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6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6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6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6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6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6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6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6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6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6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6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6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6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6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6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6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6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6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6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6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6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6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6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6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6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6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6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6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6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6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6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6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6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6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6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6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6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6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6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6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6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6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6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6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6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6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6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6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6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6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6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6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6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6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6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6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6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6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6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6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6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6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6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6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6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6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6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6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6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6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6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6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6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6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6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6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6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6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6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6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6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6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6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6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6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6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6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6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6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6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6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6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6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6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6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6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6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6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6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6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6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6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6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6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6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6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6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6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6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6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6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6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6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6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6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6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6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6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6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6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6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6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6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6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6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6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6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6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6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6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6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6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6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6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6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6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6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6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6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6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6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6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6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6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6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6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6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6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6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6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6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6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6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6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6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6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6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6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6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6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6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6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6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6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6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6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6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6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6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6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6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6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6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6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6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6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6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6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6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6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6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6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6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6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6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6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6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6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6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6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6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6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6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6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6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6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6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6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6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6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6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6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6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6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6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6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6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6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6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6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6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6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6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6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6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6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6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6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6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6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6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6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6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6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6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6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6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6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6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6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6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6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6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6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6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6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6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6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6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6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6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6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6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6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6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6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6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6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6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6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6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6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6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6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6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6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6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6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6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6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6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6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6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6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6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6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6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6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6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6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6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6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6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6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6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6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6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6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6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6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6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6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6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6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6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6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6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6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6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6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6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6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6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6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6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6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6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6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6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6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6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6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6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6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6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6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6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6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6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6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6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6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6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6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6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6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6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6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6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6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6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6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6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6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6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6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6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6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6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6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6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6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6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6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6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6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6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6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6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6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6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6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6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6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6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6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6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6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6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6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6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6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6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6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6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6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6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6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6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6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6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6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6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6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6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6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6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6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6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6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6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6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6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6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6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6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6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6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6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6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6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6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6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6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6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6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6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6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6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6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6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6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6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6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6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6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6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6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6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6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6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6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6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6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6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6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6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6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6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6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6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6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6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6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6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6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6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6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6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6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6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6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6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6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6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6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6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6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6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6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6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6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6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6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6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6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6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6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6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6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6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6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6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6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6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6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6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6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6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6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6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6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6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6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6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6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6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6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6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6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6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6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6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6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6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6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6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6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6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6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6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6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6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6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6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6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6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6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6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6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6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6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6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6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6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6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6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6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6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6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6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6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6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6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6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6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6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6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6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6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6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6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6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6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6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6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6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6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6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6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6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6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6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6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6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6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6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6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6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6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6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6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6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6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6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6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6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6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6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6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6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6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6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6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6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6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6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6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6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6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6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6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6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6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6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6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6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6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6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6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6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6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6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6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6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6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6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6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6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6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6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6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6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80" name="Shape 9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81" name="Google Shape;9081;p57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9082" name="Google Shape;9082;p57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9083" name="Google Shape;9083;p57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57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57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57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57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57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57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90" name="Google Shape;9090;p57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9091" name="Google Shape;9091;p57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57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57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57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57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96" name="Google Shape;9096;p57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9097" name="Google Shape;9097;p57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9098" name="Google Shape;9098;p57"/>
              <p:cNvCxnSpPr>
                <a:endCxn id="9099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00" name="Google Shape;9100;p57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01" name="Google Shape;9101;p57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02" name="Google Shape;9102;p57"/>
              <p:cNvCxnSpPr>
                <a:stCxn id="9099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9103" name="Google Shape;9103;p57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9104" name="Google Shape;9104;p57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05" name="Google Shape;9105;p57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06" name="Google Shape;9106;p57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7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08" name="Google Shape;9108;p57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9109" name="Google Shape;9109;p57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10" name="Google Shape;9110;p57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1" name="Google Shape;9111;p57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9112" name="Google Shape;9112;p57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13" name="Google Shape;9113;p57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14" name="Google Shape;9114;p57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7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15" name="Google Shape;9115;p57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9116" name="Google Shape;9116;p57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17" name="Google Shape;9117;p57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18" name="Google Shape;9118;p57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119" name="Google Shape;9119;p57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120" name="Google Shape;9120;p57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21" name="Google Shape;9121;p57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22" name="Google Shape;9122;p57"/>
              <p:cNvCxnSpPr>
                <a:stCxn id="9123" idx="6"/>
                <a:endCxn id="9124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125" name="Google Shape;9125;p57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126" name="Google Shape;9126;p57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24" name="Google Shape;9124;p57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57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28" name="Google Shape;9128;p57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129" name="Google Shape;9129;p57"/>
              <p:cNvCxnSpPr>
                <a:stCxn id="9130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31" name="Google Shape;9131;p57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57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2" name="Google Shape;9132;p57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133" name="Google Shape;9133;p57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34" name="Google Shape;9134;p57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57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6" name="Google Shape;9136;p57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137" name="Google Shape;9137;p57"/>
              <p:cNvCxnSpPr>
                <a:stCxn id="9138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123" name="Google Shape;9123;p57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57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39" name="Google Shape;9139;p57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140" name="Google Shape;9140;p57"/>
            <p:cNvCxnSpPr>
              <a:stCxn id="9141" idx="4"/>
              <a:endCxn id="914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3" name="Google Shape;9143;p57"/>
            <p:cNvCxnSpPr>
              <a:stCxn id="9142" idx="0"/>
              <a:endCxn id="914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5" name="Google Shape;9145;p57"/>
            <p:cNvCxnSpPr>
              <a:stCxn id="9144" idx="4"/>
              <a:endCxn id="914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47" name="Google Shape;9147;p57"/>
            <p:cNvCxnSpPr>
              <a:stCxn id="9146" idx="0"/>
              <a:endCxn id="9148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48" name="Google Shape;9148;p57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4" name="Google Shape;9144;p57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1" name="Google Shape;9141;p57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6" name="Google Shape;9146;p57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2" name="Google Shape;9142;p57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49" name="Google Shape;9149;p57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150" name="Google Shape;9150;p57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7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7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7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7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57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156" name="Google Shape;9156;p57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7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7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7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7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7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57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163" name="Google Shape;9163;p57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64" name="Google Shape;9164;p57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65" name="Google Shape;9165;p57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166" name="Google Shape;9166;p57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167" name="Google Shape;9167;p57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168" name="Google Shape;9168;p57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57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57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71" name="Google Shape;9171;p57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172" name="Google Shape;9172;p57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7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7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5" name="Google Shape;9175;p57"/>
            <p:cNvCxnSpPr>
              <a:stCxn id="9172" idx="6"/>
              <a:endCxn id="917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6" name="Google Shape;9176;p57"/>
            <p:cNvCxnSpPr>
              <a:stCxn id="9173" idx="4"/>
              <a:endCxn id="917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8" name="Google Shape;9178;p57"/>
            <p:cNvCxnSpPr>
              <a:stCxn id="9177" idx="6"/>
              <a:endCxn id="917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79" name="Google Shape;9179;p57"/>
            <p:cNvCxnSpPr>
              <a:stCxn id="9174" idx="4"/>
              <a:endCxn id="918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77" name="Google Shape;9177;p57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7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7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82" name="Google Shape;9182;p57"/>
            <p:cNvCxnSpPr>
              <a:endCxn id="918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83" name="Google Shape;9183;p57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184" name="Google Shape;9184;p57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7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7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7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7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9" name="Google Shape;9189;p57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190" name="Google Shape;9190;p57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7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7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7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7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95" name="Google Shape;9195;p57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6" name="Google Shape;9196;p57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7" name="Google Shape;9197;p57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98" name="Google Shape;9198;p57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99" name="Google Shape;9199;p57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200" name="Google Shape;9200;p57"/>
            <p:cNvCxnSpPr>
              <a:stCxn id="9201" idx="2"/>
              <a:endCxn id="9202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03" name="Google Shape;9203;p57"/>
            <p:cNvCxnSpPr>
              <a:stCxn id="9204" idx="0"/>
              <a:endCxn id="9201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05" name="Google Shape;9205;p57"/>
            <p:cNvCxnSpPr>
              <a:stCxn id="9204" idx="2"/>
              <a:endCxn id="9206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07" name="Google Shape;9207;p57"/>
            <p:cNvCxnSpPr>
              <a:stCxn id="9208" idx="0"/>
              <a:endCxn id="9204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09" name="Google Shape;9209;p57"/>
            <p:cNvCxnSpPr>
              <a:stCxn id="9202" idx="2"/>
              <a:endCxn id="9210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211" name="Google Shape;9211;p57"/>
            <p:cNvCxnSpPr>
              <a:stCxn id="9212" idx="0"/>
              <a:endCxn id="9202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208" name="Google Shape;9208;p57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06" name="Google Shape;9206;p57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12" name="Google Shape;9212;p57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10" name="Google Shape;9210;p57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02" name="Google Shape;9202;p57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04" name="Google Shape;9204;p57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201" name="Google Shape;9201;p57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213" name="Google Shape;9213;p57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214" name="Google Shape;9214;p57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215" name="Google Shape;9215;p57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16" name="Google Shape;9216;p57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217" name="Google Shape;9217;p5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18" name="Google Shape;9218;p5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219" name="Google Shape;9219;p57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220" name="Google Shape;9220;p57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21" name="Google Shape;9221;p57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222" name="Google Shape;9222;p57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223" name="Google Shape;9223;p5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24" name="Google Shape;9224;p5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25" name="Google Shape;9225;p57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6" name="Google Shape;9226;p57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227" name="Google Shape;9227;p57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28" name="Google Shape;9228;p5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29" name="Google Shape;9229;p5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30" name="Google Shape;9230;p57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31" name="Google Shape;9231;p57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232" name="Google Shape;9232;p57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233" name="Google Shape;9233;p5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234" name="Google Shape;9234;p5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35" name="Google Shape;9235;p57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36" name="Google Shape;9236;p57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237" name="Google Shape;9237;p57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238" name="Google Shape;9238;p57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9" name="Google Shape;9239;p57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0" name="Google Shape;9240;p57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1" name="Google Shape;9241;p57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242" name="Google Shape;9242;p57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3" name="Google Shape;9243;p57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4" name="Google Shape;9244;p57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5" name="Google Shape;9245;p57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246" name="Google Shape;9246;p57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7" name="Google Shape;9247;p57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8" name="Google Shape;9248;p57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9" name="Google Shape;9249;p57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250" name="Google Shape;9250;p57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1" name="Google Shape;9251;p57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2" name="Google Shape;9252;p57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53" name="Google Shape;9253;p57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254" name="Google Shape;9254;p57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7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7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7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7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7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7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7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7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7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57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265" name="Google Shape;9265;p57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7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7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7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7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7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7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7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7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7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7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7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7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7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7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7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7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7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7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7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7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7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7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7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7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90" name="Google Shape;9290;p57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291" name="Google Shape;9291;p57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57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3" name="Google Shape;9293;p57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4" name="Google Shape;9294;p57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57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57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7" name="Google Shape;9297;p57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8" name="Google Shape;9298;p57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9" name="Google Shape;9299;p57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0" name="Google Shape;9300;p57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1" name="Google Shape;9301;p57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2" name="Google Shape;9302;p57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3" name="Google Shape;9303;p57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4" name="Google Shape;9304;p57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5" name="Google Shape;9305;p57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6" name="Google Shape;9306;p57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7" name="Google Shape;9307;p57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57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9" name="Google Shape;9309;p57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0" name="Google Shape;9310;p57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11" name="Google Shape;9311;p57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7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7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7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7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7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57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7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7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7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7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7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7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7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57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326" name="Google Shape;9326;p57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7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7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7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7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7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7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57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57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57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7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7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7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7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7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7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7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7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7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7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7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57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57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7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57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57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7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57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57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7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57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7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57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359" name="Google Shape;9359;p57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360" name="Google Shape;9360;p57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7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57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57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57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57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366" name="Google Shape;9366;p57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367" name="Google Shape;9367;p57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368" name="Google Shape;9368;p57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369" name="Google Shape;9369;p57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0" name="Google Shape;9370;p57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1" name="Google Shape;9371;p57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2" name="Google Shape;9372;p57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3" name="Google Shape;9373;p57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4" name="Google Shape;9374;p57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5" name="Google Shape;9375;p57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76" name="Google Shape;9376;p57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377" name="Google Shape;9377;p57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378" name="Google Shape;9378;p57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379" name="Google Shape;9379;p57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380" name="Google Shape;9380;p57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381" name="Google Shape;9381;p57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82" name="Google Shape;9382;p57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83" name="Google Shape;9383;p57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384" name="Google Shape;9384;p57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385" name="Google Shape;9385;p57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86" name="Google Shape;9386;p57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387" name="Google Shape;9387;p57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388" name="Google Shape;9388;p57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389" name="Google Shape;9389;p57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90" name="Google Shape;9390;p57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91" name="Google Shape;9391;p57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392" name="Google Shape;9392;p57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93" name="Google Shape;9393;p57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94" name="Google Shape;9394;p57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395" name="Google Shape;9395;p57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396" name="Google Shape;9396;p57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397" name="Google Shape;9397;p57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398" name="Google Shape;9398;p57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99" name="Google Shape;9399;p57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400" name="Google Shape;9400;p57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401" name="Google Shape;9401;p57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402" name="Google Shape;9402;p57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403" name="Google Shape;9403;p57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404" name="Google Shape;9404;p57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5" name="Google Shape;9405;p57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57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57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57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9" name="Google Shape;9409;p57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10" name="Google Shape;9410;p57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411" name="Google Shape;9411;p57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12" name="Google Shape;9412;p57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413" name="Google Shape;9413;p57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414" name="Google Shape;9414;p57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15" name="Google Shape;9415;p57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16" name="Google Shape;9416;p57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17" name="Google Shape;9417;p57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18" name="Google Shape;9418;p57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19" name="Google Shape;9419;p57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20" name="Google Shape;9420;p57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421" name="Google Shape;9421;p57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2" name="Google Shape;9422;p57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423" name="Google Shape;9423;p57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424" name="Google Shape;9424;p57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25" name="Google Shape;9425;p57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426" name="Google Shape;9426;p57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427" name="Google Shape;9427;p57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28" name="Google Shape;9428;p57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29" name="Google Shape;9429;p57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0" name="Google Shape;9430;p57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1" name="Google Shape;9431;p57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2" name="Google Shape;9432;p57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33" name="Google Shape;9433;p57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434" name="Google Shape;9434;p57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5" name="Google Shape;9435;p57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436" name="Google Shape;9436;p57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437" name="Google Shape;9437;p57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7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7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7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7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42" name="Google Shape;9442;p57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43" name="Google Shape;9443;p57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444" name="Google Shape;9444;p57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5" name="Google Shape;9445;p57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6" name="Google Shape;9446;p57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7" name="Google Shape;9447;p57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8" name="Google Shape;9448;p57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49" name="Google Shape;9449;p57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450" name="Google Shape;9450;p57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451" name="Google Shape;9451;p57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57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3" name="Google Shape;9453;p57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54" name="Google Shape;9454;p57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455" name="Google Shape;9455;p57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456" name="Google Shape;9456;p57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457" name="Google Shape;9457;p57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8" name="Google Shape;9458;p57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59" name="Google Shape;9459;p57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0" name="Google Shape;9460;p57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461" name="Google Shape;9461;p57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2" name="Google Shape;9462;p57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63" name="Google Shape;9463;p57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464" name="Google Shape;9464;p57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465" name="Google Shape;9465;p57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6" name="Google Shape;9466;p57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67" name="Google Shape;9467;p57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68" name="Google Shape;9468;p57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469" name="Google Shape;9469;p57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0" name="Google Shape;9470;p57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71" name="Google Shape;9471;p57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472" name="Google Shape;9472;p57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473" name="Google Shape;9473;p57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4" name="Google Shape;9474;p57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5" name="Google Shape;9475;p57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76" name="Google Shape;9476;p57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477" name="Google Shape;9477;p57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78" name="Google Shape;9478;p57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479" name="Google Shape;9479;p57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480" name="Google Shape;9480;p57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481" name="Google Shape;9481;p57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482" name="Google Shape;9482;p57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83" name="Google Shape;9483;p57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84" name="Google Shape;9484;p57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85" name="Google Shape;9485;p57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486" name="Google Shape;9486;p57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87" name="Google Shape;9487;p57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88" name="Google Shape;9488;p57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489" name="Google Shape;9489;p57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490" name="Google Shape;9490;p57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91" name="Google Shape;9491;p57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92" name="Google Shape;9492;p57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493" name="Google Shape;9493;p57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494" name="Google Shape;9494;p57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95" name="Google Shape;9495;p57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496" name="Google Shape;9496;p57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497" name="Google Shape;9497;p57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498" name="Google Shape;9498;p57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499" name="Google Shape;9499;p57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00" name="Google Shape;9500;p57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501" name="Google Shape;9501;p57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502" name="Google Shape;9502;p57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03" name="Google Shape;9503;p57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07" name="Shape 9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08" name="Google Shape;9508;p58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509" name="Google Shape;9509;p58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510" name="Google Shape;9510;p58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511" name="Google Shape;9511;p58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512" name="Google Shape;9512;p58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513" name="Google Shape;9513;p58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514" name="Google Shape;9514;p58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515" name="Google Shape;9515;p58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516" name="Google Shape;9516;p58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517" name="Google Shape;9517;p58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518" name="Google Shape;9518;p58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519" name="Google Shape;9519;p58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58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58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58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3" name="Google Shape;9523;p58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4" name="Google Shape;9524;p58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5" name="Google Shape;9525;p58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6" name="Google Shape;9526;p58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7" name="Google Shape;9527;p58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8" name="Google Shape;9528;p58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58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0" name="Google Shape;9530;p58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1" name="Google Shape;9531;p58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58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58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58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58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58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58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58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539" name="Google Shape;9539;p58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{099E5233-E753-419F-9FE5-87AF26F256FF}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540" name="Google Shape;9540;p58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541" name="Google Shape;9541;p58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542" name="Google Shape;9542;p58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58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58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58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58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7" name="Google Shape;9547;p58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8" name="Google Shape;9548;p58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9" name="Google Shape;9549;p58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0" name="Google Shape;9550;p58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1" name="Google Shape;9551;p58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2" name="Google Shape;9552;p58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3" name="Google Shape;9553;p58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4" name="Google Shape;9554;p58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5" name="Google Shape;9555;p58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58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58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58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58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58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58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58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58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58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58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6" name="Google Shape;9566;p58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567" name="Google Shape;9567;p58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58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58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58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71" name="Google Shape;9571;p58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8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8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8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575" name="Google Shape;9575;p58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{099E5233-E753-419F-9FE5-87AF26F256FF}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576" name="Google Shape;9576;p58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{099E5233-E753-419F-9FE5-87AF26F256FF}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577" name="Google Shape;9577;p58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578" name="Google Shape;9578;p58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579" name="Google Shape;9579;p58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58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1" name="Google Shape;9581;p58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2" name="Google Shape;9582;p58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58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4" name="Google Shape;9584;p58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585" name="Google Shape;9585;p58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58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7" name="Google Shape;9587;p58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8" name="Google Shape;9588;p58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58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0" name="Google Shape;9590;p58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591" name="Google Shape;9591;p58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2" name="Google Shape;9592;p58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3" name="Google Shape;9593;p58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4" name="Google Shape;9594;p58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5" name="Google Shape;9595;p58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6" name="Google Shape;9596;p58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597" name="Google Shape;9597;p58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8" name="Google Shape;9598;p58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9" name="Google Shape;9599;p58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0" name="Google Shape;9600;p58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1" name="Google Shape;9601;p58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02" name="Google Shape;9602;p58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603" name="Google Shape;9603;p58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58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58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58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7" name="Google Shape;9607;p58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08" name="Google Shape;9608;p58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609" name="Google Shape;9609;p58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0" name="Google Shape;9610;p58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1" name="Google Shape;9611;p58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58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58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614" name="Google Shape;9614;p58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{099E5233-E753-419F-9FE5-87AF26F256FF}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615" name="Google Shape;9615;p58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616" name="Google Shape;9616;p58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8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58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619" name="Google Shape;9619;p58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58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1" name="Google Shape;9621;p58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622" name="Google Shape;9622;p58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23" name="Google Shape;9623;p58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24" name="Google Shape;9624;p58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625" name="Google Shape;9625;p58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26" name="Google Shape;9626;p58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27" name="Google Shape;9627;p58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28" name="Google Shape;9628;p58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29" name="Google Shape;9629;p58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8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8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8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58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58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8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36" name="Google Shape;9636;p58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37" name="Google Shape;9637;p58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638" name="Google Shape;9638;p58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58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640" name="Google Shape;9640;p58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1" name="Google Shape;9641;p58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2" name="Google Shape;9642;p58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3" name="Google Shape;9643;p58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4" name="Google Shape;9644;p58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5" name="Google Shape;9645;p58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6" name="Google Shape;9646;p58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7" name="Google Shape;9647;p58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8" name="Google Shape;9648;p58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49" name="Google Shape;9649;p58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50" name="Google Shape;9650;p58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51" name="Google Shape;9651;p58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52" name="Google Shape;9652;p58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653" name="Google Shape;9653;p58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654" name="Google Shape;9654;p58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655" name="Google Shape;9655;p58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56" name="Google Shape;9656;p58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57" name="Google Shape;9657;p58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58" name="Google Shape;9658;p58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59" name="Google Shape;9659;p58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0" name="Google Shape;9660;p58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1" name="Google Shape;9661;p58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2" name="Google Shape;9662;p58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3" name="Google Shape;9663;p58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4" name="Google Shape;9664;p58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5" name="Google Shape;9665;p58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666" name="Google Shape;9666;p58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70" name="Shape 9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71" name="Google Shape;9671;p59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672" name="Google Shape;9672;p59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73" name="Google Shape;9673;p59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674" name="Google Shape;9674;p59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75" name="Google Shape;9675;p59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6" name="Google Shape;9676;p59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677" name="Google Shape;9677;p59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78" name="Google Shape;9678;p59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9" name="Google Shape;9679;p59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680" name="Google Shape;9680;p59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81" name="Google Shape;9681;p59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2" name="Google Shape;9682;p59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683" name="Google Shape;9683;p59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84" name="Google Shape;9684;p59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5" name="Google Shape;9685;p59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686" name="Google Shape;9686;p59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687" name="Google Shape;9687;p59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88" name="Google Shape;9688;p59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689" name="Google Shape;9689;p59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59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59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9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9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9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5" name="Google Shape;9695;p59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696" name="Google Shape;9696;p59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697" name="Google Shape;9697;p59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698" name="Google Shape;9698;p59"/>
              <p:cNvCxnSpPr>
                <a:stCxn id="9697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699" name="Google Shape;9699;p59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700" name="Google Shape;9700;p59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701" name="Google Shape;9701;p59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702" name="Google Shape;9702;p59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703" name="Google Shape;9703;p59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704" name="Google Shape;9704;p59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705" name="Google Shape;9705;p59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706" name="Google Shape;9706;p59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707" name="Google Shape;9707;p59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708" name="Google Shape;9708;p59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709" name="Google Shape;9709;p59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710" name="Google Shape;9710;p59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711" name="Google Shape;9711;p59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712" name="Google Shape;9712;p59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9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9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59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6" name="Google Shape;9716;p59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717" name="Google Shape;9717;p59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9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9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9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59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722" name="Google Shape;9722;p59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723" name="Google Shape;9723;p59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59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25" name="Google Shape;9725;p59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59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727" name="Google Shape;9727;p59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59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9" name="Google Shape;9729;p59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0" name="Google Shape;9730;p59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731" name="Google Shape;9731;p59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59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59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734" name="Google Shape;9734;p59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59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6" name="Google Shape;9736;p59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7" name="Google Shape;9737;p59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8" name="Google Shape;9738;p59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739" name="Google Shape;9739;p59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59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59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59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3" name="Google Shape;9743;p59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744" name="Google Shape;9744;p59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59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59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59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9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59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750" name="Google Shape;9750;p59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59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59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3" name="Google Shape;9753;p59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754" name="Google Shape;9754;p59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755" name="Google Shape;9755;p59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56" name="Google Shape;9756;p59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57" name="Google Shape;9757;p59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758" name="Google Shape;9758;p59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59" name="Google Shape;9759;p59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60" name="Google Shape;9760;p59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761" name="Google Shape;9761;p59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62" name="Google Shape;9762;p59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763" name="Google Shape;9763;p59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764" name="Google Shape;9764;p59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765" name="Google Shape;9765;p59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766" name="Google Shape;9766;p59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767" name="Google Shape;9767;p59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68" name="Google Shape;9768;p59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69" name="Google Shape;9769;p59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70" name="Google Shape;9770;p59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71" name="Google Shape;9771;p59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72" name="Google Shape;9772;p59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773" name="Google Shape;9773;p59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774" name="Google Shape;9774;p59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75" name="Google Shape;9775;p59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6" name="Google Shape;9776;p59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7" name="Google Shape;9777;p59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8" name="Google Shape;9778;p59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9" name="Google Shape;9779;p59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0" name="Google Shape;9780;p59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1" name="Google Shape;9781;p59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82" name="Google Shape;9782;p59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783" name="Google Shape;9783;p59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4" name="Google Shape;9784;p59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5" name="Google Shape;9785;p59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6" name="Google Shape;9786;p59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7" name="Google Shape;9787;p59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8" name="Google Shape;9788;p59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9" name="Google Shape;9789;p59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790" name="Google Shape;9790;p59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791" name="Google Shape;9791;p59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59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59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59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95" name="Google Shape;9795;p59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796" name="Google Shape;9796;p59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59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59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59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0" name="Google Shape;9800;p59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801" name="Google Shape;9801;p59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59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59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59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5" name="Google Shape;9805;p59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806" name="Google Shape;9806;p59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59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59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59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0" name="Google Shape;9810;p59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811" name="Google Shape;9811;p59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2" name="Google Shape;9812;p59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3" name="Google Shape;9813;p59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59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15" name="Google Shape;9815;p59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59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59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59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19" name="Google Shape;9819;p59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820" name="Google Shape;9820;p59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59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59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59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4" name="Google Shape;9824;p59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825" name="Google Shape;9825;p59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59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59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59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29" name="Google Shape;9829;p59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830" name="Google Shape;9830;p59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59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59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59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59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59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9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9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59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839" name="Google Shape;9839;p59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840" name="Google Shape;9840;p59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59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59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3" name="Google Shape;9843;p59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844" name="Google Shape;9844;p59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59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59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7" name="Google Shape;9847;p59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848" name="Google Shape;9848;p59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59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59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59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59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59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54" name="Google Shape;9854;p59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855" name="Google Shape;9855;p59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856" name="Google Shape;9856;p5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5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8" name="Google Shape;9858;p59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859" name="Google Shape;9859;p5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5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1" name="Google Shape;9861;p59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862" name="Google Shape;9862;p5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5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4" name="Google Shape;9864;p59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865" name="Google Shape;9865;p59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59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67" name="Google Shape;9867;p59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868" name="Google Shape;9868;p59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869" name="Google Shape;9869;p59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70" name="Google Shape;9870;p59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871" name="Google Shape;9871;p59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72" name="Google Shape;9872;p59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73" name="Google Shape;9873;p59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874" name="Google Shape;9874;p59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75" name="Google Shape;9875;p59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76" name="Google Shape;9876;p59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877" name="Google Shape;9877;p59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78" name="Google Shape;9878;p59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79" name="Google Shape;9879;p59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880" name="Google Shape;9880;p59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81" name="Google Shape;9881;p59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882" name="Google Shape;9882;p59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883" name="Google Shape;9883;p59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884" name="Google Shape;9884;p59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885" name="Google Shape;9885;p59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886" name="Google Shape;9886;p59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59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88" name="Google Shape;9888;p59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889" name="Google Shape;9889;p59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59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59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59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59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59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59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59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59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59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899" name="Google Shape;9899;p59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900" name="Google Shape;9900;p59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901" name="Google Shape;9901;p59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2" name="Google Shape;9902;p59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903" name="Google Shape;9903;p59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904" name="Google Shape;9904;p59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5" name="Google Shape;9905;p59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06" name="Google Shape;9906;p59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907" name="Google Shape;9907;p59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8" name="Google Shape;9908;p59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909" name="Google Shape;9909;p59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910" name="Google Shape;9910;p59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59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59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59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14" name="Google Shape;9914;p59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915" name="Google Shape;9915;p59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59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59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59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59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59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21" name="Google Shape;9921;p59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922" name="Google Shape;9922;p59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59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59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59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59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59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28" name="Google Shape;9928;p59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929" name="Google Shape;9929;p59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0" name="Google Shape;9930;p59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1" name="Google Shape;9931;p59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2" name="Google Shape;9932;p59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3" name="Google Shape;9933;p59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4" name="Google Shape;9934;p59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5" name="Google Shape;9935;p59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936" name="Google Shape;9936;p59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937" name="Google Shape;9937;p59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59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59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59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59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59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59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59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59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59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9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59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59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59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951" name="Google Shape;9951;p59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59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59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59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59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59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59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59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59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960" name="Google Shape;9960;p59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59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62" name="Google Shape;9962;p59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963" name="Google Shape;9963;p59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59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5" name="Google Shape;9965;p59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966" name="Google Shape;9966;p59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59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8" name="Google Shape;9968;p59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969" name="Google Shape;9969;p59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59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71" name="Google Shape;9971;p59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972" name="Google Shape;9972;p59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59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74" name="Google Shape;9974;p59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975" name="Google Shape;9975;p59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59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59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59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59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59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59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59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59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59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59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59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7" name="Google Shape;9987;p59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988" name="Google Shape;9988;p59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989" name="Google Shape;9989;p59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59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59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59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59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59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59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59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59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59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59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0" name="Google Shape;10000;p59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1" name="Google Shape;10001;p59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59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59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59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59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59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59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59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59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59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1" name="Google Shape;10011;p59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2" name="Google Shape;10012;p59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59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59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59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16" name="Google Shape;10016;p59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0017" name="Google Shape;10017;p59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59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59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59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59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2" name="Google Shape;10022;p59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0023" name="Google Shape;10023;p59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0024" name="Google Shape;10024;p59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25" name="Google Shape;10025;p59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6" name="Google Shape;10026;p59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0027" name="Google Shape;10027;p59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28" name="Google Shape;10028;p59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9" name="Google Shape;10029;p59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0030" name="Google Shape;10030;p59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31" name="Google Shape;10031;p59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2" name="Google Shape;10032;p59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0033" name="Google Shape;10033;p59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034" name="Google Shape;10034;p59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35" name="Google Shape;10035;p59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59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0037" name="Google Shape;10037;p59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0038" name="Google Shape;10038;p59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59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59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41" name="Google Shape;10041;p59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0042" name="Google Shape;10042;p59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59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59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45" name="Google Shape;10045;p59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0046" name="Google Shape;10046;p59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59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8" name="Google Shape;10048;p59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0049" name="Google Shape;10049;p59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0050" name="Google Shape;10050;p59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59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52" name="Google Shape;10052;p59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0053" name="Google Shape;10053;p59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59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55" name="Google Shape;10055;p59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0056" name="Google Shape;10056;p59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59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58" name="Google Shape;10058;p59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0059" name="Google Shape;10059;p59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59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61" name="Google Shape;10061;p59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59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0063" name="Google Shape;10063;p59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59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59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59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59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59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72" name="Shape 10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3" name="Google Shape;10073;p60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0074" name="Google Shape;10074;p60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075" name="Google Shape;10075;p60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60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60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60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60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60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60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60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60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60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5" name="Google Shape;10085;p60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086" name="Google Shape;10086;p60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60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60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60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60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60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60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60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60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60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6" name="Google Shape;10096;p60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097" name="Google Shape;10097;p60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60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60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60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60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60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60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60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5" name="Google Shape;10105;p60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60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7" name="Google Shape;10107;p60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108" name="Google Shape;10108;p60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60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60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60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60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60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60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60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60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60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8" name="Google Shape;10118;p60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119" name="Google Shape;10119;p60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60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60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60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60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60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60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60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60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60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9" name="Google Shape;10129;p60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130" name="Google Shape;10130;p60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60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60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60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60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60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60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60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8" name="Google Shape;10138;p60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60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0" name="Google Shape;10140;p60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141" name="Google Shape;10141;p60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60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60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60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60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60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60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60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60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60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1" name="Google Shape;10151;p60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152" name="Google Shape;10152;p60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60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60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60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60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60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60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60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60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60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2" name="Google Shape;10162;p60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163" name="Google Shape;10163;p60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60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60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60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60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60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60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60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60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60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3" name="Google Shape;10173;p60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174" name="Google Shape;10174;p60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60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60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60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60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60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60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60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60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60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84" name="Google Shape;10184;p60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185" name="Google Shape;10185;p60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186" name="Google Shape;10186;p60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60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60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60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0" name="Google Shape;10190;p60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91" name="Google Shape;10191;p60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192" name="Google Shape;10192;p60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3" name="Google Shape;10193;p60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4" name="Google Shape;10194;p60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60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60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97" name="Google Shape;10197;p60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198" name="Google Shape;10198;p60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60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60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60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2" name="Google Shape;10202;p60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3" name="Google Shape;10203;p60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204" name="Google Shape;10204;p60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60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60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60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60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09" name="Google Shape;10209;p60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210" name="Google Shape;10210;p60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0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0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0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0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0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0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0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0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0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0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0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0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0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0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0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0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0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8" name="Google Shape;10228;p60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229" name="Google Shape;10229;p60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0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1" name="Google Shape;10231;p60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232" name="Google Shape;10232;p60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0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4" name="Google Shape;10234;p60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235" name="Google Shape;10235;p60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0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0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0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0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0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0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0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3" name="Google Shape;10243;p60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244" name="Google Shape;10244;p60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0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0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0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0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9" name="Google Shape;10249;p60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250" name="Google Shape;10250;p60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0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0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0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0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5" name="Google Shape;10255;p60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256" name="Google Shape;10256;p60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257" name="Google Shape;10257;p6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8" name="Google Shape;10258;p6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59" name="Google Shape;10259;p60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260" name="Google Shape;10260;p6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1" name="Google Shape;10261;p6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2" name="Google Shape;10262;p60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263" name="Google Shape;10263;p6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4" name="Google Shape;10264;p6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5" name="Google Shape;10265;p60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266" name="Google Shape;10266;p6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7" name="Google Shape;10267;p6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8" name="Google Shape;10268;p60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269" name="Google Shape;10269;p6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0" name="Google Shape;10270;p6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71" name="Google Shape;10271;p60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272" name="Google Shape;10272;p60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273" name="Google Shape;10273;p6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74" name="Google Shape;10274;p60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275" name="Google Shape;10275;p60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276" name="Google Shape;10276;p6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77" name="Google Shape;10277;p60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278" name="Google Shape;10278;p60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279" name="Google Shape;10279;p60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280" name="Google Shape;10280;p60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281" name="Google Shape;10281;p60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82" name="Google Shape;10282;p60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283" name="Google Shape;10283;p60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284" name="Google Shape;10284;p60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0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0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0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0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0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0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0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0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0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0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0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0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7" name="Google Shape;10297;p60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298" name="Google Shape;10298;p60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99" name="Google Shape;10299;p60"/>
            <p:cNvCxnSpPr>
              <a:stCxn id="10298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300" name="Google Shape;10300;p60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01" name="Google Shape;10301;p60"/>
            <p:cNvCxnSpPr>
              <a:endCxn id="10300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302" name="Google Shape;10302;p60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03" name="Google Shape;10303;p60"/>
            <p:cNvCxnSpPr>
              <a:stCxn id="10302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304" name="Google Shape;10304;p60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05" name="Google Shape;10305;p60"/>
            <p:cNvCxnSpPr>
              <a:endCxn id="10304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306" name="Google Shape;10306;p60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307" name="Google Shape;10307;p60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0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0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0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60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312" name="Google Shape;10312;p60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313" name="Google Shape;10313;p60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60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60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60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60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60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60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0" name="Google Shape;10320;p60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321" name="Google Shape;10321;p60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60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60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60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60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60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60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8" name="Google Shape;10328;p60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329" name="Google Shape;10329;p6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0" name="Google Shape;10330;p6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1" name="Google Shape;10331;p6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2" name="Google Shape;10332;p6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3" name="Google Shape;10333;p6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6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6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6" name="Google Shape;10336;p60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337" name="Google Shape;10337;p6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6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9" name="Google Shape;10339;p6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0" name="Google Shape;10340;p6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1" name="Google Shape;10341;p6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2" name="Google Shape;10342;p6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6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44" name="Google Shape;10344;p60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345" name="Google Shape;10345;p60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60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60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60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9" name="Google Shape;10349;p60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0" name="Google Shape;10350;p60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1" name="Google Shape;10351;p60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52" name="Google Shape;10352;p60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353" name="Google Shape;10353;p60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54" name="Google Shape;10354;p60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355" name="Google Shape;10355;p60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356" name="Google Shape;10356;p60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7" name="Google Shape;10357;p60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60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9" name="Google Shape;10359;p60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0" name="Google Shape;10360;p60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60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2" name="Google Shape;10362;p60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63" name="Google Shape;10363;p60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364" name="Google Shape;10364;p60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5" name="Google Shape;10365;p60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6" name="Google Shape;10366;p60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7" name="Google Shape;10367;p60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8" name="Google Shape;10368;p60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9" name="Google Shape;10369;p60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0" name="Google Shape;10370;p60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71" name="Google Shape;10371;p60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372" name="Google Shape;10372;p60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0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0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0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376" name="Google Shape;10376;p60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77" name="Google Shape;10377;p60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78" name="Google Shape;10378;p60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379" name="Google Shape;10379;p60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380" name="Google Shape;10380;p60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1" name="Google Shape;10381;p60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382" name="Google Shape;10382;p60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0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0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0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0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0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0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0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60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391" name="Google Shape;10391;p60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392" name="Google Shape;10392;p60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393" name="Google Shape;10393;p60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4" name="Google Shape;10394;p60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95" name="Google Shape;10395;p60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396" name="Google Shape;10396;p60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97" name="Google Shape;10397;p60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98" name="Google Shape;10398;p60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399" name="Google Shape;10399;p60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400" name="Google Shape;10400;p60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1" name="Google Shape;10401;p60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02" name="Google Shape;10402;p60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403" name="Google Shape;10403;p60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04" name="Google Shape;10404;p60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05" name="Google Shape;10405;p60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406" name="Google Shape;10406;p60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407" name="Google Shape;10407;p60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8" name="Google Shape;10408;p60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09" name="Google Shape;10409;p60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410" name="Google Shape;10410;p60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1" name="Google Shape;10411;p60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12" name="Google Shape;10412;p60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413" name="Google Shape;10413;p60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414" name="Google Shape;10414;p60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5" name="Google Shape;10415;p60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16" name="Google Shape;10416;p60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417" name="Google Shape;10417;p60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18" name="Google Shape;10418;p60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419" name="Google Shape;10419;p60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420" name="Google Shape;10420;p60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421" name="Google Shape;10421;p60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22" name="Google Shape;10422;p60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423" name="Google Shape;10423;p60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24" name="Google Shape;10424;p60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25" name="Google Shape;10425;p60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426" name="Google Shape;10426;p60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27" name="Google Shape;10427;p60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428" name="Google Shape;10428;p60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29" name="Google Shape;10429;p60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30" name="Google Shape;10430;p60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431" name="Google Shape;10431;p60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32" name="Google Shape;10432;p60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433" name="Google Shape;10433;p60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34" name="Google Shape;10434;p60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435" name="Google Shape;10435;p60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436" name="Google Shape;10436;p60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37" name="Google Shape;10437;p60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438" name="Google Shape;10438;p60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439" name="Google Shape;10439;p60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43" name="Shape 10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" name="Google Shape;10444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5" name="Google Shape;10445;p61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46" name="Google Shape;10446;p61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447" name="Google Shape;10447;p61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1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1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1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1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2" name="Google Shape;10452;p61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3" name="Google Shape;10453;p61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454" name="Google Shape;10454;p61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1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1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7" name="Google Shape;10457;p61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458" name="Google Shape;10458;p61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1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1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1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61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463" name="Google Shape;10463;p61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1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1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1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7" name="Google Shape;10467;p61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468" name="Google Shape;10468;p61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1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1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1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1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3" name="Google Shape;10473;p61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4" name="Google Shape;10474;p61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475" name="Google Shape;10475;p61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1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1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8" name="Google Shape;10478;p61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9" name="Google Shape;10479;p61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480" name="Google Shape;10480;p61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1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1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1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4" name="Google Shape;10484;p61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485" name="Google Shape;10485;p61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1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7" name="Google Shape;10487;p61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488" name="Google Shape;10488;p61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1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61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491" name="Google Shape;10491;p61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1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1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1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1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1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7" name="Google Shape;10497;p61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498" name="Google Shape;10498;p61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1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1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1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1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1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1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1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1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1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1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1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1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1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1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1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1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61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516" name="Google Shape;10516;p61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1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1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1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1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1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2" name="Google Shape;10522;p61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523" name="Google Shape;10523;p61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1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1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1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1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61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529" name="Google Shape;10529;p61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1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61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532" name="Google Shape;10532;p61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1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1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61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536" name="Google Shape;10536;p61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1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1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9" name="Google Shape;10539;p61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540" name="Google Shape;10540;p61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1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2" name="Google Shape;10542;p61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543" name="Google Shape;10543;p61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1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1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1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7" name="Google Shape;10547;p61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548" name="Google Shape;10548;p61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1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0" name="Google Shape;10550;p61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551" name="Google Shape;10551;p61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1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1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1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1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1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1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1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1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1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1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1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1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1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1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1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1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1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9" name="Google Shape;10569;p61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570" name="Google Shape;10570;p61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1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1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1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1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1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6" name="Google Shape;10576;p61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7" name="Google Shape;10577;p61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578" name="Google Shape;10578;p61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1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1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1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1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1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4" name="Google Shape;10584;p61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585" name="Google Shape;10585;p61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1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1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1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1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1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1" name="Google Shape;10591;p61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592" name="Google Shape;10592;p61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1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1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5" name="Google Shape;10595;p61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6" name="Google Shape;10596;p61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597" name="Google Shape;10597;p61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1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1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1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1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1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3" name="Google Shape;10603;p61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4" name="Google Shape;10604;p61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605" name="Google Shape;10605;p61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1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1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1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609" name="Google Shape;10609;p61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1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1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1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1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1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1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1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1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1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1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1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1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1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1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1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1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6" name="Google Shape;10626;p61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627" name="Google Shape;10627;p61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1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1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1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1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1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1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1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1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1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1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1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1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1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1" name="Google Shape;10641;p61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642" name="Google Shape;10642;p61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1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1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1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1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1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1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1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1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1" name="Google Shape;10651;p61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652" name="Google Shape;10652;p61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1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1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1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1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1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1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9" name="Google Shape;10659;p61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660" name="Google Shape;10660;p61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1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61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663" name="Google Shape;10663;p61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1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5" name="Google Shape;10665;p61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6" name="Google Shape;10666;p61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667" name="Google Shape;10667;p61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1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1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1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1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1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1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61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675" name="Google Shape;10675;p61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1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7" name="Google Shape;10677;p61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8" name="Google Shape;10678;p61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679" name="Google Shape;10679;p61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1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1" name="Google Shape;10681;p61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682" name="Google Shape;10682;p61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1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1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1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1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7" name="Google Shape;10687;p61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688" name="Google Shape;10688;p61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1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1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1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1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3" name="Google Shape;10693;p61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94" name="Google Shape;10694;p61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695" name="Google Shape;10695;p61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1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1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1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1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61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701" name="Google Shape;10701;p61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1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1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1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1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61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707" name="Google Shape;10707;p61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1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1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1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1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2" name="Google Shape;10712;p61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713" name="Google Shape;10713;p61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1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1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61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717" name="Google Shape;10717;p61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1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1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1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1" name="Google Shape;10721;p61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722" name="Google Shape;10722;p61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1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1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1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6" name="Google Shape;10726;p61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727" name="Google Shape;10727;p61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1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1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61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731" name="Google Shape;10731;p61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1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3" name="Google Shape;10733;p61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4" name="Google Shape;10734;p61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735" name="Google Shape;10735;p61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1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1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1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1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1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61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742" name="Google Shape;10742;p61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1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61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745" name="Google Shape;10745;p61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1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1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1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1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1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61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752" name="Google Shape;10752;p61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1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4" name="Google Shape;10754;p61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755" name="Google Shape;10755;p61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1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1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1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1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1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1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1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1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1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5" name="Google Shape;10765;p61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766" name="Google Shape;10766;p61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1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1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1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0" name="Google Shape;10770;p61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771" name="Google Shape;10771;p61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1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1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1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1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1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1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1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1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1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1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1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3" name="Google Shape;10783;p61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4" name="Google Shape;10784;p61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785" name="Google Shape;10785;p61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1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1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1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1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1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1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2" name="Google Shape;10792;p61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793" name="Google Shape;10793;p61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1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1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1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1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1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1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1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1" name="Google Shape;10801;p61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802" name="Google Shape;10802;p61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1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1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1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6" name="Google Shape;10806;p61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807" name="Google Shape;10807;p61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1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1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1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61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812" name="Google Shape;10812;p61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1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1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1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1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20" name="Shape 10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1" name="Google Shape;10821;p62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22" name="Google Shape;10822;p62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823" name="Google Shape;10823;p62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824" name="Google Shape;10824;p62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2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2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2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2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9" name="Google Shape;10829;p62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830" name="Google Shape;10830;p62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2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2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2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4" name="Google Shape;10834;p62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835" name="Google Shape;10835;p62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2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2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2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2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2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2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2" name="Google Shape;10842;p62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843" name="Google Shape;10843;p62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2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62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846" name="Google Shape;10846;p62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2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8" name="Google Shape;10848;p62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849" name="Google Shape;10849;p62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2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51" name="Google Shape;10851;p62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52" name="Google Shape;10852;p62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853" name="Google Shape;10853;p62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2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2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2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57" name="Google Shape;10857;p62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8" name="Google Shape;10858;p62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59" name="Google Shape;10859;p62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860" name="Google Shape;10860;p62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2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2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2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4" name="Google Shape;10864;p62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865" name="Google Shape;10865;p62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2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2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2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9" name="Google Shape;10869;p62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870" name="Google Shape;10870;p62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2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2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2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2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2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2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2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2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2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0" name="Google Shape;10880;p62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881" name="Google Shape;10881;p62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2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2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2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2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2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2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2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2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0" name="Google Shape;10890;p62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1" name="Google Shape;10891;p62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892" name="Google Shape;10892;p62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2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2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5" name="Google Shape;10895;p62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896" name="Google Shape;10896;p62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2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2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2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2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2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2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3" name="Google Shape;10903;p62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904" name="Google Shape;10904;p62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2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2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2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8" name="Google Shape;10908;p62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9" name="Google Shape;10909;p62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910" name="Google Shape;10910;p62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2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2" name="Google Shape;10912;p62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913" name="Google Shape;10913;p62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2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2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2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2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2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9" name="Google Shape;10919;p62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920" name="Google Shape;10920;p62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2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2" name="Google Shape;10922;p62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923" name="Google Shape;10923;p62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2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5" name="Google Shape;10925;p62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926" name="Google Shape;10926;p62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2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2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9" name="Google Shape;10929;p62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930" name="Google Shape;10930;p62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2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2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2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4" name="Google Shape;10934;p62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935" name="Google Shape;10935;p62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2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62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938" name="Google Shape;10938;p62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2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2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2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2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3" name="Google Shape;10943;p62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944" name="Google Shape;10944;p62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2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2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2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2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2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2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2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2" name="Google Shape;10952;p62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953" name="Google Shape;10953;p62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2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2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2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2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2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2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2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2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2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2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62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965" name="Google Shape;10965;p62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2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2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2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2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0" name="Google Shape;10970;p62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971" name="Google Shape;10971;p62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2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3" name="Google Shape;10973;p62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974" name="Google Shape;10974;p62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2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6" name="Google Shape;10976;p62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977" name="Google Shape;10977;p62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2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2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2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1" name="Google Shape;10981;p62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982" name="Google Shape;10982;p62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2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62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985" name="Google Shape;10985;p62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2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2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8" name="Google Shape;10988;p62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989" name="Google Shape;10989;p62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2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2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2" name="Google Shape;10992;p62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993" name="Google Shape;10993;p62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2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5" name="Google Shape;10995;p62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6" name="Google Shape;10996;p62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7" name="Google Shape;10997;p62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8" name="Google Shape;10998;p62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999" name="Google Shape;10999;p62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2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2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2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2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2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2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2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2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2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62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1010" name="Google Shape;11010;p62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2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2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2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4" name="Google Shape;11014;p62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1015" name="Google Shape;11015;p62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2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7" name="Google Shape;11017;p62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8" name="Google Shape;11018;p62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1019" name="Google Shape;11019;p62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2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2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2" name="Google Shape;11022;p62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1023" name="Google Shape;11023;p62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2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2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2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2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2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2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2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2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2" name="Google Shape;11032;p62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1033" name="Google Shape;11033;p62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2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2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2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7" name="Google Shape;11037;p62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8" name="Google Shape;11038;p62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1039" name="Google Shape;11039;p62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2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2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2" name="Google Shape;11042;p62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1043" name="Google Shape;11043;p62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2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5" name="Google Shape;11045;p62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1046" name="Google Shape;11046;p62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2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2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2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2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1" name="Google Shape;11051;p62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052" name="Google Shape;11052;p62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2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2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2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6" name="Google Shape;11056;p62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057" name="Google Shape;11057;p62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62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9" name="Google Shape;11059;p62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0" name="Google Shape;11060;p62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1" name="Google Shape;11061;p62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062" name="Google Shape;11062;p62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2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2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5" name="Google Shape;11065;p62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066" name="Google Shape;11066;p62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2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2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2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2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1" name="Google Shape;11071;p62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072" name="Google Shape;11072;p62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2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4" name="Google Shape;11074;p62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5" name="Google Shape;11075;p62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076" name="Google Shape;11076;p62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2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2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2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2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1" name="Google Shape;11081;p62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082" name="Google Shape;11082;p62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2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2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2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2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2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2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2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2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2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2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2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4" name="Google Shape;11094;p62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5" name="Google Shape;11095;p62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096" name="Google Shape;11096;p62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2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2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9" name="Google Shape;11099;p62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0" name="Google Shape;11100;p62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01" name="Google Shape;11101;p62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102" name="Google Shape;11102;p62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2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2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05" name="Google Shape;11105;p62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06" name="Google Shape;11106;p62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107" name="Google Shape;11107;p62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2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2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0" name="Google Shape;11110;p62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111" name="Google Shape;11111;p62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2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2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2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15" name="Google Shape;11115;p62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16" name="Google Shape;11116;p62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117" name="Google Shape;11117;p62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2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2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2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2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2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2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2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2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2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7" name="Google Shape;11127;p62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128" name="Google Shape;11128;p62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2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2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2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2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3" name="Google Shape;11133;p62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134" name="Google Shape;11134;p62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2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6" name="Google Shape;11136;p62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137" name="Google Shape;11137;p62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2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2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2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2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2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2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2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2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2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2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2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2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0" name="Google Shape;11150;p62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1" name="Google Shape;11151;p62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152" name="Google Shape;11152;p62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2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2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2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2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2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2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2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2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2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2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2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62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165" name="Google Shape;11165;p62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2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7" name="Google Shape;11167;p62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168" name="Google Shape;11168;p62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2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2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1" name="Google Shape;11171;p62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172" name="Google Shape;11172;p62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2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2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2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6" name="Google Shape;11176;p62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177" name="Google Shape;11177;p62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2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2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80" name="Google Shape;11180;p62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1" name="Google Shape;11181;p62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182" name="Google Shape;11182;p62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2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62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185" name="Google Shape;11185;p62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2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2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8" name="Google Shape;11188;p62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189" name="Google Shape;11189;p62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2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2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2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2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2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95" name="Google Shape;11195;p62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6" name="Google Shape;11196;p62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97" name="Google Shape;11197;p62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198" name="Google Shape;11198;p62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2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2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1" name="Google Shape;11201;p62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202" name="Google Shape;11202;p62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2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2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5" name="Google Shape;11205;p62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206" name="Google Shape;11206;p62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2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8" name="Google Shape;11208;p62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209" name="Google Shape;11209;p62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2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1" name="Google Shape;11211;p62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212" name="Google Shape;11212;p62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2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2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2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6" name="Google Shape;11216;p62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7" name="Google Shape;11217;p62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218" name="Google Shape;11218;p62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2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0" name="Google Shape;11220;p62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221" name="Google Shape;11221;p62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2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2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2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5" name="Google Shape;11225;p62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226" name="Google Shape;11226;p62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2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2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9" name="Google Shape;11229;p62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230" name="Google Shape;11230;p62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2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62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233" name="Google Shape;11233;p62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2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2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2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2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2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2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0" name="Google Shape;11240;p62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1" name="Google Shape;11241;p62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42" name="Google Shape;11242;p62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243" name="Google Shape;11243;p62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2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5" name="Google Shape;11245;p62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246" name="Google Shape;11246;p62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2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51" name="Shape 1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2" name="Google Shape;11252;p63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53" name="Google Shape;11253;p63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54" name="Google Shape;11254;p63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255" name="Google Shape;11255;p63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3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3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3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3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3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3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3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3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3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3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3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3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63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269" name="Google Shape;11269;p63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3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3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3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3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4" name="Google Shape;11274;p63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275" name="Google Shape;11275;p63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3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3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3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3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3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3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3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3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3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3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3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3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3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3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3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3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2" name="Google Shape;11292;p63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293" name="Google Shape;11293;p63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3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3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3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7" name="Google Shape;11297;p63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298" name="Google Shape;11298;p63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3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3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3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3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3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3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3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3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3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3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3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3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3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3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3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3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5" name="Google Shape;11315;p63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316" name="Google Shape;11316;p63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3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3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3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3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1" name="Google Shape;11321;p63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322" name="Google Shape;11322;p63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3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3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3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3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3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3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9" name="Google Shape;11329;p63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330" name="Google Shape;11330;p63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3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3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3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63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3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6" name="Google Shape;11336;p63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337" name="Google Shape;11337;p63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3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3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3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3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3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3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3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3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6" name="Google Shape;11346;p63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347" name="Google Shape;11347;p63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3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3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3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3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63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353" name="Google Shape;11353;p63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3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3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3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3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3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3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3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3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3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3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3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3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3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3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3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3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0" name="Google Shape;11370;p63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371" name="Google Shape;11371;p63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3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3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3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3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6" name="Google Shape;11376;p63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377" name="Google Shape;11377;p63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3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3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3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1" name="Google Shape;11381;p63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382" name="Google Shape;11382;p63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3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3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3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6" name="Google Shape;11386;p63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387" name="Google Shape;11387;p63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3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3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3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1" name="Google Shape;11391;p63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392" name="Google Shape;11392;p63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3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3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3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3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3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3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3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3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3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3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3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3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3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3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3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3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9" name="Google Shape;11409;p63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410" name="Google Shape;11410;p63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3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2" name="Google Shape;11412;p63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413" name="Google Shape;11413;p63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3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5" name="Google Shape;11415;p63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6" name="Google Shape;11416;p63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417" name="Google Shape;11417;p63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3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3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3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1" name="Google Shape;11421;p63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422" name="Google Shape;11422;p63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3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3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3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3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3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3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3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3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3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3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3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3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63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436" name="Google Shape;11436;p63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3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3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3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0" name="Google Shape;11440;p63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1" name="Google Shape;11441;p63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442" name="Google Shape;11442;p63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3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3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3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3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3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3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3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3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3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3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3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3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3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3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3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3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9" name="Google Shape;11459;p63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460" name="Google Shape;11460;p63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3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3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63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464" name="Google Shape;11464;p63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3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3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7" name="Google Shape;11467;p63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8" name="Google Shape;11468;p63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469" name="Google Shape;11469;p63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3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3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3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3" name="Google Shape;11473;p63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474" name="Google Shape;11474;p63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3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6" name="Google Shape;11476;p63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477" name="Google Shape;11477;p63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3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3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3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3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3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3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3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3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6" name="Google Shape;11486;p63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87" name="Google Shape;11487;p63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488" name="Google Shape;11488;p63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3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3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3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3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3" name="Google Shape;11493;p63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494" name="Google Shape;11494;p63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3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3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3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3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3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3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1" name="Google Shape;11501;p63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502" name="Google Shape;11502;p63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3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3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3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3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3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3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3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3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3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3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3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3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15" name="Google Shape;11515;p63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16" name="Google Shape;11516;p63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517" name="Google Shape;11517;p63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3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3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0" name="Google Shape;11520;p63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521" name="Google Shape;11521;p63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3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3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3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3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3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7" name="Google Shape;11527;p63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528" name="Google Shape;11528;p63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3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3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1" name="Google Shape;11531;p63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532" name="Google Shape;11532;p63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3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3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3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3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3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8" name="Google Shape;11538;p63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539" name="Google Shape;11539;p63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3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1" name="Google Shape;11541;p63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542" name="Google Shape;11542;p63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3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3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3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6" name="Google Shape;11546;p63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547" name="Google Shape;11547;p63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3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9" name="Google Shape;11549;p63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550" name="Google Shape;11550;p63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3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3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3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3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3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3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7" name="Google Shape;11557;p63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558" name="Google Shape;11558;p63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3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3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1" name="Google Shape;11561;p63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562" name="Google Shape;11562;p63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3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3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3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3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3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3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3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3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1" name="Google Shape;11571;p63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572" name="Google Shape;11572;p63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3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3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3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3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3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3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3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0" name="Google Shape;11580;p63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581" name="Google Shape;11581;p63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3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3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3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3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3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3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3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3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3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3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3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3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3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3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3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7" name="Google Shape;11597;p63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598" name="Google Shape;11598;p63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3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3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3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3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3" name="Google Shape;11603;p63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604" name="Google Shape;11604;p63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3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3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3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3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3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3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3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3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3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3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3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3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3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3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3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3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3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3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3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4" name="Google Shape;11624;p63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625" name="Google Shape;11625;p63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3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3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3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3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0" name="Google Shape;11630;p63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631" name="Google Shape;11631;p63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3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3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3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3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3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3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3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3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3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3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2" name="Google Shape;11642;p63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643" name="Google Shape;11643;p63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3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3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3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3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3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3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3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3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3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3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3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5" name="Google Shape;11655;p63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656" name="Google Shape;11656;p63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3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3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9" name="Google Shape;11659;p63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660" name="Google Shape;11660;p63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3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3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3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3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3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3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3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8" name="Google Shape;11668;p63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669" name="Google Shape;11669;p63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3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3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3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73" name="Google Shape;11673;p63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4" name="Google Shape;11674;p63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675" name="Google Shape;11675;p63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3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3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3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3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3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3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3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3" name="Google Shape;11683;p63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684" name="Google Shape;11684;p63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3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3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7" name="Google Shape;11687;p63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688" name="Google Shape;11688;p63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3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0" name="Google Shape;11690;p63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691" name="Google Shape;11691;p63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3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3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3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3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6" name="Google Shape;11696;p63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697" name="Google Shape;11697;p63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3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3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0" name="Google Shape;11700;p63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701" name="Google Shape;11701;p63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3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3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3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3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3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3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63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709" name="Google Shape;11709;p63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3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3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3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3" name="Google Shape;11713;p63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714" name="Google Shape;11714;p63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3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3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3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3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3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3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3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2" name="Google Shape;11722;p63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723" name="Google Shape;11723;p63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3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3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3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3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3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3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3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3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2" name="Google Shape;11732;p63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733" name="Google Shape;11733;p63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3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3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3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3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3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63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740" name="Google Shape;11740;p63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3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3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3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3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5" name="Google Shape;11745;p63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746" name="Google Shape;11746;p63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3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3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3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0" name="Google Shape;11750;p63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751" name="Google Shape;11751;p63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3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3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3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3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6" name="Google Shape;11756;p63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757" name="Google Shape;11757;p63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3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3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3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3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2" name="Google Shape;11762;p63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763" name="Google Shape;11763;p63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64" name="Google Shape;11764;p63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765" name="Google Shape;11765;p63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6" name="Google Shape;11766;p63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7" name="Google Shape;11767;p63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68" name="Google Shape;11768;p63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769" name="Google Shape;11769;p63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3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3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3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63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3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3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3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3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3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9" name="Google Shape;11779;p63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780" name="Google Shape;11780;p63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3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3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3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3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3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3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3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3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3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3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3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3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3" name="Google Shape;11793;p63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794" name="Google Shape;11794;p63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3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3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3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3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3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63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801" name="Google Shape;11801;p63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3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3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3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3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3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7" name="Google Shape;11807;p63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808" name="Google Shape;11808;p63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3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3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3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2" name="Google Shape;11812;p63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813" name="Google Shape;11813;p63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3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3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3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3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3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3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3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3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3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3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4" name="Google Shape;11824;p63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825" name="Google Shape;11825;p63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3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3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3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9" name="Google Shape;11829;p63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830" name="Google Shape;11830;p63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3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2" name="Google Shape;11832;p63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833" name="Google Shape;11833;p63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3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3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3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3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8" name="Google Shape;11838;p63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839" name="Google Shape;11839;p63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3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3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2" name="Google Shape;11842;p63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3" name="Google Shape;11843;p63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844" name="Google Shape;11844;p63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3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6" name="Google Shape;11846;p63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847" name="Google Shape;11847;p63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3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3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3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1" name="Google Shape;11851;p63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852" name="Google Shape;11852;p63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3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3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3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3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3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3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3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3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3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3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3" name="Google Shape;11863;p63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864" name="Google Shape;11864;p63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3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3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3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8" name="Google Shape;11868;p63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869" name="Google Shape;11869;p63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3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3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3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3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3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3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3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3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8" name="Google Shape;11878;p63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879" name="Google Shape;11879;p63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3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3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3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3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3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3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3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7" name="Google Shape;11887;p63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888" name="Google Shape;11888;p63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3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0" name="Google Shape;11890;p63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891" name="Google Shape;11891;p63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3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3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3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5" name="Google Shape;11895;p63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896" name="Google Shape;11896;p63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3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3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3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3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63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3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3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3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3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6" name="Google Shape;11906;p63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907" name="Google Shape;11907;p63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3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3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3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3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2" name="Google Shape;11912;p63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913" name="Google Shape;11913;p63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3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5" name="Google Shape;11915;p63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916" name="Google Shape;11916;p63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3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3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3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3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3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3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3" name="Google Shape;11923;p63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924" name="Google Shape;11924;p63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3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3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3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3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3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3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3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3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3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3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3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3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3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3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3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3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3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42" name="Google Shape;11942;p63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3" name="Google Shape;11943;p63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944" name="Google Shape;11944;p63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3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3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3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8" name="Google Shape;11948;p63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949" name="Google Shape;11949;p63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3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3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3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3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3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3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3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3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3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59" name="Google Shape;11959;p63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0" name="Google Shape;11960;p63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961" name="Google Shape;11961;p63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3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3" name="Google Shape;11963;p63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964" name="Google Shape;11964;p63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3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3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3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3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3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0" name="Google Shape;11970;p63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971" name="Google Shape;11971;p63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3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73" name="Google Shape;11973;p63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74" name="Google Shape;11974;p63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975" name="Google Shape;11975;p63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3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3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3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3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3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1" name="Google Shape;11981;p63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982" name="Google Shape;11982;p63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3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3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3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3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3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3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3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3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3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3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3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3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3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3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3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3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3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0" name="Google Shape;12000;p63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1" name="Google Shape;12001;p63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2002" name="Google Shape;12002;p63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3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4" name="Google Shape;12004;p63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2005" name="Google Shape;12005;p63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3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3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3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9" name="Google Shape;12009;p63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2010" name="Google Shape;12010;p63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3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3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3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3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5" name="Google Shape;12015;p63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2016" name="Google Shape;12016;p63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3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3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3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0" name="Google Shape;12020;p63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2021" name="Google Shape;12021;p63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3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3" name="Google Shape;12023;p63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2024" name="Google Shape;12024;p63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3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3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3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3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3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3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3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3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3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3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3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3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3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3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3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3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44" name="Shape 1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5" name="Google Shape;12045;p6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46" name="Google Shape;12046;p6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47" name="Google Shape;12047;p64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048" name="Google Shape;12048;p64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4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4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4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4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4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4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5" name="Google Shape;12055;p64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056" name="Google Shape;12056;p64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4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4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9" name="Google Shape;12059;p64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060" name="Google Shape;12060;p64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4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4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4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4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5" name="Google Shape;12065;p64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066" name="Google Shape;12066;p64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4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8" name="Google Shape;12068;p64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069" name="Google Shape;12069;p64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4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4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4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4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64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075" name="Google Shape;12075;p64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4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4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4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4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4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4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2" name="Google Shape;12082;p64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083" name="Google Shape;12083;p64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4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4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4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4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4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4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4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1" name="Google Shape;12091;p64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092" name="Google Shape;12092;p64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4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4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5" name="Google Shape;12095;p64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096" name="Google Shape;12096;p64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4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4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4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4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4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4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3" name="Google Shape;12103;p64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104" name="Google Shape;12104;p64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4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4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4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4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4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4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1" name="Google Shape;12111;p64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2" name="Google Shape;12112;p64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113" name="Google Shape;12113;p64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4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4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6" name="Google Shape;12116;p64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117" name="Google Shape;12117;p64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4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4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4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4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2" name="Google Shape;12122;p64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123" name="Google Shape;12123;p64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4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4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4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4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4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64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130" name="Google Shape;12130;p64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4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4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4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4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4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4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64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138" name="Google Shape;12138;p64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4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4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4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4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4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4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5" name="Google Shape;12145;p64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146" name="Google Shape;12146;p64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4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4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4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4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4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2" name="Google Shape;12152;p64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153" name="Google Shape;12153;p64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4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4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4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7" name="Google Shape;12157;p64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158" name="Google Shape;12158;p64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4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4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4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2" name="Google Shape;12162;p64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163" name="Google Shape;12163;p64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4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4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4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4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8" name="Google Shape;12168;p64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169" name="Google Shape;12169;p64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4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4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4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4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4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4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6" name="Google Shape;12176;p64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177" name="Google Shape;12177;p64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4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4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4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4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2" name="Google Shape;12182;p64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183" name="Google Shape;12183;p64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4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4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4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4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4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9" name="Google Shape;12189;p64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190" name="Google Shape;12190;p64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4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4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4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4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4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6" name="Google Shape;12196;p64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197" name="Google Shape;12197;p64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4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4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4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1" name="Google Shape;12201;p64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202" name="Google Shape;12202;p64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4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4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4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4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4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8" name="Google Shape;12208;p64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209" name="Google Shape;12209;p64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4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4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4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3" name="Google Shape;12213;p64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214" name="Google Shape;12214;p64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4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4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4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4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9" name="Google Shape;12219;p64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220" name="Google Shape;12220;p64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4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4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4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4" name="Google Shape;12224;p64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225" name="Google Shape;12225;p64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4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4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4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4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0" name="Google Shape;12230;p64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231" name="Google Shape;12231;p64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4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4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4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4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4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4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8" name="Google Shape;12238;p64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239" name="Google Shape;12239;p64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4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4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4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4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4" name="Google Shape;12244;p64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245" name="Google Shape;12245;p64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4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4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4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9" name="Google Shape;12249;p64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250" name="Google Shape;12250;p64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4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4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4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4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5" name="Google Shape;12255;p64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256" name="Google Shape;12256;p64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4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4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4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4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1" name="Google Shape;12261;p64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262" name="Google Shape;12262;p64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4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4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4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4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7" name="Google Shape;12267;p64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268" name="Google Shape;12268;p64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4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4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1" name="Google Shape;12271;p64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272" name="Google Shape;12272;p64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4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4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4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6" name="Google Shape;12276;p64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277" name="Google Shape;12277;p64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4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4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4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4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4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3" name="Google Shape;12283;p64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284" name="Google Shape;12284;p64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4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6" name="Google Shape;12286;p64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287" name="Google Shape;12287;p64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4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4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4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4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4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3" name="Google Shape;12293;p64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294" name="Google Shape;12294;p64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4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4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4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4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4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0" name="Google Shape;12300;p64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301" name="Google Shape;12301;p64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4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4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4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4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4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4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4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4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4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1" name="Google Shape;12311;p64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312" name="Google Shape;12312;p64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4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4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4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4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4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4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4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64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321" name="Google Shape;12321;p64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4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4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4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4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4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4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4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4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4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4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4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4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64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4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4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4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4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4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4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4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4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4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4" name="Google Shape;12344;p64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345" name="Google Shape;12345;p64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4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4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64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64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0" name="Google Shape;12350;p64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351" name="Google Shape;12351;p64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4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4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4" name="Google Shape;12354;p64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355" name="Google Shape;12355;p64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4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4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4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4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4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4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4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3" name="Google Shape;12363;p64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364" name="Google Shape;12364;p64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4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4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4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4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4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4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4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2" name="Google Shape;12372;p64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373" name="Google Shape;12373;p64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4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4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4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4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4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4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4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1" name="Google Shape;12381;p64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382" name="Google Shape;12382;p64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4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4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4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4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4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4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4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4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4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2" name="Google Shape;12392;p64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393" name="Google Shape;12393;p64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4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4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4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4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4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64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400" name="Google Shape;12400;p64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4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4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4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4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4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6" name="Google Shape;12406;p64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407" name="Google Shape;12407;p64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4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4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4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4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2" name="Google Shape;12412;p64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413" name="Google Shape;12413;p64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4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4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4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4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8" name="Google Shape;12418;p64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419" name="Google Shape;12419;p64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4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4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4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3" name="Google Shape;12423;p64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424" name="Google Shape;12424;p64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4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4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4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4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4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0" name="Google Shape;12430;p64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431" name="Google Shape;12431;p64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4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4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4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4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6" name="Google Shape;12436;p64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437" name="Google Shape;12437;p64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4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4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4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4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4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4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4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4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4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4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64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449" name="Google Shape;12449;p64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4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4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4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4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4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4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4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7" name="Google Shape;12457;p64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458" name="Google Shape;12458;p64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4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4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4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4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4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4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4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4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67" name="Google Shape;12467;p64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8" name="Google Shape;12468;p64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469" name="Google Shape;12469;p64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4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4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4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3" name="Google Shape;12473;p64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4" name="Google Shape;12474;p64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475" name="Google Shape;12475;p64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4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4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4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4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4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4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4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3" name="Google Shape;12483;p64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484" name="Google Shape;12484;p64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4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4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4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4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64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490" name="Google Shape;12490;p64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4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4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4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64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4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6" name="Google Shape;12496;p64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497" name="Google Shape;12497;p64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4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4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4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4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4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4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4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4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4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7" name="Google Shape;12507;p64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508" name="Google Shape;12508;p64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4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64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4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4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4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4" name="Google Shape;12514;p64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515" name="Google Shape;12515;p64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4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4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4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4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4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4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4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3" name="Google Shape;12523;p64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524" name="Google Shape;12524;p64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4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4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4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4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4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4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1" name="Google Shape;12531;p64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532" name="Google Shape;12532;p64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64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4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4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4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4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8" name="Google Shape;12538;p64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539" name="Google Shape;12539;p64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4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4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4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4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4" name="Google Shape;12544;p64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545" name="Google Shape;12545;p64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64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64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4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4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4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1" name="Google Shape;12551;p64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552" name="Google Shape;12552;p64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4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4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4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4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4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4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64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0" name="Google Shape;12560;p64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561" name="Google Shape;12561;p64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4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4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4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64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566" name="Google Shape;12566;p64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4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4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64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4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1" name="Google Shape;12571;p64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572" name="Google Shape;12572;p64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4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4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4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4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7" name="Google Shape;12577;p64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578" name="Google Shape;12578;p64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4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4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4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4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4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4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5" name="Google Shape;12585;p64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586" name="Google Shape;12586;p64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4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64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4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4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4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4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4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4" name="Google Shape;12594;p64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595" name="Google Shape;12595;p64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4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4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4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4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4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4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4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64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604" name="Google Shape;12604;p64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4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4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7" name="Google Shape;12607;p64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608" name="Google Shape;12608;p64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4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4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4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2" name="Google Shape;12612;p64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613" name="Google Shape;12613;p64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4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4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4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4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4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9" name="Google Shape;12619;p64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620" name="Google Shape;12620;p64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4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4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4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4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4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4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7" name="Google Shape;12627;p64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628" name="Google Shape;12628;p64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4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4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4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4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4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4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64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636" name="Google Shape;12636;p64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4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4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4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4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4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2" name="Google Shape;12642;p64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643" name="Google Shape;12643;p64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4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4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4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64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4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4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4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4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4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4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4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4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6" name="Google Shape;12656;p64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657" name="Google Shape;12657;p64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4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4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4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1" name="Google Shape;12661;p64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662" name="Google Shape;12662;p64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4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4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4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4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64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4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4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4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4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4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4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4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75" name="Google Shape;12675;p64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76" name="Google Shape;12676;p64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677" name="Google Shape;12677;p64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4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4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4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4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4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4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4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4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6" name="Google Shape;12686;p64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687" name="Google Shape;12687;p64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4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4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4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4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2" name="Google Shape;12692;p64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693" name="Google Shape;12693;p64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4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4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4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7" name="Google Shape;12697;p64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698" name="Google Shape;12698;p64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4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4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4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4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3" name="Google Shape;12703;p64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704" name="Google Shape;12704;p64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4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4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4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4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4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4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4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4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4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4" name="Google Shape;12714;p64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715" name="Google Shape;12715;p64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4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4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4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4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4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64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4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4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4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4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6" name="Google Shape;12726;p64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727" name="Google Shape;12727;p64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4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4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4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1" name="Google Shape;12731;p64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732" name="Google Shape;12732;p64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4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4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4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4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4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8" name="Google Shape;12738;p64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739" name="Google Shape;12739;p64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4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64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4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3" name="Google Shape;12743;p64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744" name="Google Shape;12744;p64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4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4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4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4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9" name="Google Shape;12749;p64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750" name="Google Shape;12750;p64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4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4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4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4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4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6" name="Google Shape;12756;p64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757" name="Google Shape;12757;p64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4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4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4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4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4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4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4" name="Google Shape;12764;p64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765" name="Google Shape;12765;p64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4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4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4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9" name="Google Shape;12769;p64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770" name="Google Shape;12770;p64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4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4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4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4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5" name="Google Shape;12775;p64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776" name="Google Shape;12776;p64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4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4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4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4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4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785" name="Shape 12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6" name="Google Shape;12786;p65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87" name="Google Shape;12787;p65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88" name="Google Shape;12788;p65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789" name="Google Shape;12789;p65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5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5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5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5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5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5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5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5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5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5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5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5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5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5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5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5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5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5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5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5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5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5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5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8" name="Google Shape;12818;p65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819" name="Google Shape;12819;p65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5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1" name="Google Shape;12821;p65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822" name="Google Shape;12822;p65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5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4" name="Google Shape;12824;p65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825" name="Google Shape;12825;p65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5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5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8" name="Google Shape;12828;p65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829" name="Google Shape;12829;p65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5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5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5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5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4" name="Google Shape;12834;p65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835" name="Google Shape;12835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5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5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5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5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5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5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46" name="Google Shape;12846;p65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47" name="Google Shape;12847;p65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848" name="Google Shape;12848;p65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5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50" name="Google Shape;12850;p65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51" name="Google Shape;12851;p65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852" name="Google Shape;12852;p65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5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5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5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5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5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5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59" name="Google Shape;12859;p65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60" name="Google Shape;12860;p65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861" name="Google Shape;12861;p65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5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5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5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5" name="Google Shape;12865;p65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866" name="Google Shape;12866;p65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5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5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5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5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5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5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5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5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5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5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5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5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5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5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5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5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5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65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885" name="Google Shape;12885;p65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65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5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5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5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5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1" name="Google Shape;12891;p65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892" name="Google Shape;12892;p65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5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5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5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5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5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5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5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5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1" name="Google Shape;12901;p65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902" name="Google Shape;12902;p65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5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4" name="Google Shape;12904;p65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905" name="Google Shape;12905;p65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5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5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8" name="Google Shape;12908;p65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909" name="Google Shape;12909;p65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5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5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5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5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4" name="Google Shape;12914;p65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915" name="Google Shape;12915;p65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5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17" name="Google Shape;12917;p65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18" name="Google Shape;12918;p65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919" name="Google Shape;12919;p65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5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1" name="Google Shape;12921;p65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922" name="Google Shape;12922;p65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5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5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5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5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5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5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9" name="Google Shape;12929;p65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930" name="Google Shape;12930;p65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5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5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5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4" name="Google Shape;12934;p65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935" name="Google Shape;12935;p65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5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5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5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9" name="Google Shape;12939;p65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940" name="Google Shape;12940;p65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5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5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5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4" name="Google Shape;12944;p65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945" name="Google Shape;12945;p65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5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5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5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49" name="Google Shape;12949;p65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50" name="Google Shape;12950;p65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951" name="Google Shape;12951;p65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5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5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5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5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5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7" name="Google Shape;12957;p65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958" name="Google Shape;12958;p65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5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5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5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5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5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5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5" name="Google Shape;12965;p65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966" name="Google Shape;12966;p65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5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8" name="Google Shape;12968;p65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969" name="Google Shape;12969;p65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5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5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5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5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5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5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76" name="Google Shape;12976;p65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7" name="Google Shape;12977;p65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78" name="Google Shape;12978;p65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979" name="Google Shape;12979;p65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5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1" name="Google Shape;12981;p65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982" name="Google Shape;12982;p65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5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5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5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6" name="Google Shape;12986;p65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987" name="Google Shape;12987;p65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5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5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0" name="Google Shape;12990;p65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991" name="Google Shape;12991;p65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5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3" name="Google Shape;12993;p65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994" name="Google Shape;12994;p65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5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5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5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5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5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5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1" name="Google Shape;13001;p65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3002" name="Google Shape;13002;p65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5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4" name="Google Shape;13004;p65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3005" name="Google Shape;13005;p65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5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5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5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5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5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5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5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5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5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5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5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5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5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19" name="Google Shape;13019;p65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20" name="Google Shape;13020;p65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3021" name="Google Shape;13021;p65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5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3" name="Google Shape;13023;p65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3024" name="Google Shape;13024;p65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5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5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7" name="Google Shape;13027;p65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3028" name="Google Shape;13028;p65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5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5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5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5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5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5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5" name="Google Shape;13035;p65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3036" name="Google Shape;13036;p65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5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5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5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5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5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2" name="Google Shape;13042;p65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3043" name="Google Shape;13043;p65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5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5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5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5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65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5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5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5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5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5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5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5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5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5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5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5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0" name="Google Shape;13060;p65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061" name="Google Shape;13061;p65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5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5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5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5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5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5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5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5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0" name="Google Shape;13070;p65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071" name="Google Shape;13071;p65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5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5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5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5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6" name="Google Shape;13076;p65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077" name="Google Shape;13077;p65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5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5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5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5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2" name="Google Shape;13082;p65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083" name="Google Shape;13083;p65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5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5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5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5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5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5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5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5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5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3" name="Google Shape;13093;p65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094" name="Google Shape;13094;p65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5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6" name="Google Shape;13096;p65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097" name="Google Shape;13097;p65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65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9" name="Google Shape;13099;p65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100" name="Google Shape;13100;p65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5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5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5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5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5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5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5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5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5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5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5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5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5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5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5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5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5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5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5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0" name="Google Shape;13120;p65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121" name="Google Shape;13121;p65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5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5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5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5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5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5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5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5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5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5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2" name="Google Shape;13132;p65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133" name="Google Shape;13133;p65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5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5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5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5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8" name="Google Shape;13138;p65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139" name="Google Shape;13139;p65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5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5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5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5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5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5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6" name="Google Shape;13146;p65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147" name="Google Shape;13147;p65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5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5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5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5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5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3" name="Google Shape;13153;p65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4" name="Google Shape;13154;p65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5" name="Google Shape;13155;p65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156" name="Google Shape;13156;p65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5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8" name="Google Shape;13158;p65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159" name="Google Shape;13159;p65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5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5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5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65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5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5" name="Google Shape;13165;p65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166" name="Google Shape;13166;p65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5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5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5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5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5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5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5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5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5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6" name="Google Shape;13176;p65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177" name="Google Shape;13177;p65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5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5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5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5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5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5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4" name="Google Shape;13184;p65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185" name="Google Shape;13185;p65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5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5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5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65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5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5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5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5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4" name="Google Shape;13194;p65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195" name="Google Shape;13195;p65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5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5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5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5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5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65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202" name="Google Shape;13202;p65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5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5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5" name="Google Shape;13205;p65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206" name="Google Shape;13206;p65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5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65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65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5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65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65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5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5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65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65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5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65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5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5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1" name="Google Shape;13221;p65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222" name="Google Shape;13222;p65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65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5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65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5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5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8" name="Google Shape;13228;p65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229" name="Google Shape;13229;p65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5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5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5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5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5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5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6" name="Google Shape;13236;p65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237" name="Google Shape;13237;p65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65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65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5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5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5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65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65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65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65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5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5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65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65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5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2" name="Google Shape;13252;p65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253" name="Google Shape;13253;p65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65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5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5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5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5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9" name="Google Shape;13259;p65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260" name="Google Shape;13260;p65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5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5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5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5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5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5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5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5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65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65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5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65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3" name="Google Shape;13273;p65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274" name="Google Shape;13274;p65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5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5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5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65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9" name="Google Shape;13279;p65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0" name="Google Shape;13280;p65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281" name="Google Shape;13281;p65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5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3" name="Google Shape;13283;p65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284" name="Google Shape;13284;p65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65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6" name="Google Shape;13286;p65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287" name="Google Shape;13287;p65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5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65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65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5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5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5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4" name="Google Shape;13294;p65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295" name="Google Shape;13295;p65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5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65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65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5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5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5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5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5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65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65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65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5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65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65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5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5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65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65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5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5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5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5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5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19" name="Google Shape;13319;p65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0" name="Google Shape;13320;p65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321" name="Google Shape;13321;p65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5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65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65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65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26" name="Google Shape;13326;p65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7" name="Google Shape;13327;p65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328" name="Google Shape;13328;p65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5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5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65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65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33" name="Google Shape;13333;p65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4" name="Google Shape;13334;p65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5" name="Google Shape;13335;p65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36" name="Google Shape;13336;p65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337" name="Google Shape;13337;p65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5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5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65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1" name="Google Shape;13341;p65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342" name="Google Shape;13342;p65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65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65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5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65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65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5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5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5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5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2" name="Google Shape;13352;p65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353" name="Google Shape;13353;p65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5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5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5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5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5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65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65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1" name="Google Shape;13361;p65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362" name="Google Shape;13362;p65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65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65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5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5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7" name="Google Shape;13367;p65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368" name="Google Shape;13368;p65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65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0" name="Google Shape;13370;p65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371" name="Google Shape;13371;p65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5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5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65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65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5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5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5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5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5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5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5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65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65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65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5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5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5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5" name="Google Shape;13395;p65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396" name="Google Shape;13396;p65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65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65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65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65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65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5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65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65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65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5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5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5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65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65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65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65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5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65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5" name="Google Shape;13415;p65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416" name="Google Shape;13416;p65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5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5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9" name="Google Shape;13419;p65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420" name="Google Shape;13420;p65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5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65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5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65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65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5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65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65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65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65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1" name="Google Shape;13431;p65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432" name="Google Shape;13432;p65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65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4" name="Google Shape;13434;p65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435" name="Google Shape;13435;p65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65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65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8" name="Google Shape;13438;p65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439" name="Google Shape;13439;p65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65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5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5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65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4" name="Google Shape;13444;p65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445" name="Google Shape;13445;p65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5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5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65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65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65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1" name="Google Shape;13451;p65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452" name="Google Shape;13452;p65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65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65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65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65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65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65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9" name="Google Shape;13459;p65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460" name="Google Shape;13460;p65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65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2" name="Google Shape;13462;p65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463" name="Google Shape;13463;p65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5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5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65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65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5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65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65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65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65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65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65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78" name="Shape 13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9" name="Google Shape;1347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80" name="Google Shape;13480;p66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481" name="Google Shape;13481;p66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66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66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66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66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66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7" name="Google Shape;13487;p66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488" name="Google Shape;13488;p66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66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66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66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2" name="Google Shape;13492;p66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493" name="Google Shape;13493;p66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66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66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6" name="Google Shape;13496;p66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497" name="Google Shape;13497;p66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66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66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0" name="Google Shape;13500;p66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501" name="Google Shape;13501;p66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66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6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6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5" name="Google Shape;13505;p66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506" name="Google Shape;13506;p66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6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66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66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0" name="Google Shape;13510;p66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511" name="Google Shape;13511;p66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6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66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66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66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6" name="Google Shape;13516;p66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517" name="Google Shape;13517;p66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66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66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66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66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6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3" name="Google Shape;13523;p66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524" name="Google Shape;13524;p66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66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66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7" name="Google Shape;13527;p66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528" name="Google Shape;13528;p66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66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0" name="Google Shape;13530;p66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1" name="Google Shape;13531;p66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32" name="Google Shape;13532;p66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533" name="Google Shape;13533;p66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66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66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6" name="Google Shape;13536;p66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537" name="Google Shape;13537;p66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66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6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40" name="Google Shape;13540;p66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41" name="Google Shape;13541;p66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542" name="Google Shape;13542;p66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66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44" name="Google Shape;13544;p66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5" name="Google Shape;13545;p66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46" name="Google Shape;13546;p66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547" name="Google Shape;13547;p66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66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66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0" name="Google Shape;13550;p66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551" name="Google Shape;13551;p66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6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6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54" name="Google Shape;13554;p66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5" name="Google Shape;13555;p66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56" name="Google Shape;13556;p66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557" name="Google Shape;13557;p66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6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6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66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66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66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3" name="Google Shape;13563;p66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564" name="Google Shape;13564;p66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66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6" name="Google Shape;13566;p66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567" name="Google Shape;13567;p66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66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9" name="Google Shape;13569;p66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570" name="Google Shape;13570;p66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66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2" name="Google Shape;13572;p66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573" name="Google Shape;13573;p66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66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5" name="Google Shape;13575;p66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576" name="Google Shape;13576;p66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66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8" name="Google Shape;13578;p66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579" name="Google Shape;13579;p66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66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66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66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66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4" name="Google Shape;13584;p66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585" name="Google Shape;13585;p66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66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7" name="Google Shape;13587;p66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588" name="Google Shape;13588;p66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66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0" name="Google Shape;13590;p66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1" name="Google Shape;13591;p66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592" name="Google Shape;13592;p66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6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4" name="Google Shape;13594;p66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595" name="Google Shape;13595;p66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6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6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6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9" name="Google Shape;13599;p66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600" name="Google Shape;13600;p66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66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2" name="Google Shape;13602;p66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3" name="Google Shape;13603;p66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4" name="Google Shape;13604;p66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605" name="Google Shape;13605;p66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6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7" name="Google Shape;13607;p66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8" name="Google Shape;13608;p66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609" name="Google Shape;13609;p66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6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6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6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6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14" name="Google Shape;13614;p66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15" name="Google Shape;13615;p66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616" name="Google Shape;13616;p66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6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6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9" name="Google Shape;13619;p66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620" name="Google Shape;13620;p66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6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6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3" name="Google Shape;13623;p66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624" name="Google Shape;13624;p66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6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6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7" name="Google Shape;13627;p66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628" name="Google Shape;13628;p66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66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66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1" name="Google Shape;13631;p66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632" name="Google Shape;13632;p66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6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6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66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6" name="Google Shape;13636;p66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637" name="Google Shape;13637;p66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66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66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66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1" name="Google Shape;13641;p66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642" name="Google Shape;13642;p66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43" name="Google Shape;13643;p66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644" name="Google Shape;13644;p66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66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6" name="Google Shape;13646;p66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7" name="Google Shape;13647;p66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48" name="Google Shape;13648;p66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649" name="Google Shape;13649;p66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6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6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2" name="Google Shape;13652;p66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653" name="Google Shape;13653;p66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66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66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66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66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6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66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0" name="Google Shape;13660;p66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661" name="Google Shape;13661;p66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66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66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66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66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6" name="Google Shape;13666;p66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667" name="Google Shape;13667;p66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66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6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66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66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66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66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66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66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66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6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6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9" name="Google Shape;13679;p66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680" name="Google Shape;13680;p66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66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6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66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66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6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6" name="Google Shape;13686;p66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687" name="Google Shape;13687;p66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6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66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66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66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2" name="Google Shape;13692;p66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693" name="Google Shape;13693;p66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66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66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6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6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6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9" name="Google Shape;13699;p66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700" name="Google Shape;13700;p66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01" name="Google Shape;13701;p66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702" name="Google Shape;13702;p66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66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04" name="Google Shape;13704;p66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705" name="Google Shape;13705;p66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66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66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66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66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66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66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6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6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6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6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66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66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66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66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66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1" name="Google Shape;13721;p66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2" name="Google Shape;13722;p66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723" name="Google Shape;13723;p66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66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66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66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66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66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66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6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6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2" name="Google Shape;13732;p66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733" name="Google Shape;13733;p66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6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66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6" name="Google Shape;13736;p66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737" name="Google Shape;13737;p66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66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66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0" name="Google Shape;13740;p66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741" name="Google Shape;13741;p66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66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66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4" name="Google Shape;13744;p66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745" name="Google Shape;13745;p66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6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66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66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66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66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66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52" name="Google Shape;13752;p66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53" name="Google Shape;13753;p66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754" name="Google Shape;13754;p66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66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66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57" name="Google Shape;13757;p66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58" name="Google Shape;13758;p66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759" name="Google Shape;13759;p66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6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1" name="Google Shape;13761;p66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762" name="Google Shape;13762;p66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6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6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6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6" name="Google Shape;13766;p66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767" name="Google Shape;13767;p66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66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66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66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6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6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6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66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6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66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80" name="Shape 1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1" name="Google Shape;13781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2" name="Google Shape;13782;p67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83" name="Google Shape;13783;p67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784" name="Google Shape;13784;p67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67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67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67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8" name="Google Shape;13788;p67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789" name="Google Shape;13789;p67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67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67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67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3" name="Google Shape;13793;p67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794" name="Google Shape;13794;p67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7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67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7" name="Google Shape;13797;p67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798" name="Google Shape;13798;p67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67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67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1" name="Google Shape;13801;p67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802" name="Google Shape;13802;p67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67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67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805" name="Google Shape;13805;p67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67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67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8" name="Google Shape;13808;p67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809" name="Google Shape;13809;p67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67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67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2" name="Google Shape;13812;p67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813" name="Google Shape;13813;p67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67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67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67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7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7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9" name="Google Shape;13819;p67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820" name="Google Shape;13820;p67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67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67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67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7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7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6" name="Google Shape;13826;p67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827" name="Google Shape;13827;p67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67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67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67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67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67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7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67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67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67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7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8" name="Google Shape;13838;p67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839" name="Google Shape;13839;p67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7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67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7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7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4" name="Google Shape;13844;p67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45" name="Google Shape;13845;p67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846" name="Google Shape;13846;p67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67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67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7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0" name="Google Shape;13850;p67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851" name="Google Shape;13851;p67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67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7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67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67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7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7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67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7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67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67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7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7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7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5" name="Google Shape;13865;p67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866" name="Google Shape;13866;p67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67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67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67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67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7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7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67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67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67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6" name="Google Shape;13876;p67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877" name="Google Shape;13877;p67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7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67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67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7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7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67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7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7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7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7" name="Google Shape;13887;p67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888" name="Google Shape;13888;p67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7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7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1" name="Google Shape;13891;p67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892" name="Google Shape;13892;p67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67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4" name="Google Shape;13894;p67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895" name="Google Shape;13895;p67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67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7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8" name="Google Shape;13898;p67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899" name="Google Shape;13899;p67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67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67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67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67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4" name="Google Shape;13904;p67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905" name="Google Shape;13905;p67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67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7" name="Google Shape;13907;p67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908" name="Google Shape;13908;p67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7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0" name="Google Shape;13910;p67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911" name="Google Shape;13911;p67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67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7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7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7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6" name="Google Shape;13916;p67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917" name="Google Shape;13917;p67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67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67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0" name="Google Shape;13920;p67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921" name="Google Shape;13921;p67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7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23" name="Google Shape;13923;p67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24" name="Google Shape;13924;p67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925" name="Google Shape;13925;p67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7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67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8" name="Google Shape;13928;p67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929" name="Google Shape;13929;p67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67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67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67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3" name="Google Shape;13933;p67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934" name="Google Shape;13934;p67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67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67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7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7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39" name="Google Shape;13939;p67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40" name="Google Shape;13940;p67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941" name="Google Shape;13941;p67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67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67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7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67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67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7" name="Google Shape;13947;p67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948" name="Google Shape;13948;p67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7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7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67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67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7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7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7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7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7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67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9" name="Google Shape;13959;p67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960" name="Google Shape;13960;p67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7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7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7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7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7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7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7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7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7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7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7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7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3" name="Google Shape;13973;p67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974" name="Google Shape;13974;p67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7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67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7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8" name="Google Shape;13978;p67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979" name="Google Shape;13979;p67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7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7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7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67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67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7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6" name="Google Shape;13986;p67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987" name="Google Shape;13987;p67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7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7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7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67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67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3" name="Google Shape;13993;p67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994" name="Google Shape;13994;p67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7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67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7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7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7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7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7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7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67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4" name="Google Shape;14004;p67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4005" name="Google Shape;14005;p67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67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7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67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67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7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7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67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3" name="Google Shape;14013;p67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4014" name="Google Shape;14014;p67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7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7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67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67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7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67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67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7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7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7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67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67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67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8" name="Google Shape;14028;p67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4029" name="Google Shape;14029;p67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7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7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7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7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7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7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67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7" name="Google Shape;14037;p67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4038" name="Google Shape;14038;p67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7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67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1" name="Google Shape;14041;p67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4042" name="Google Shape;14042;p67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67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7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7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7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7" name="Google Shape;14047;p67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048" name="Google Shape;14048;p67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67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7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1" name="Google Shape;14051;p67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052" name="Google Shape;14052;p67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7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7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7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67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67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67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67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0" name="Google Shape;14060;p67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061" name="Google Shape;14061;p67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7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3" name="Google Shape;14063;p67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064" name="Google Shape;14064;p67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7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67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67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7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9" name="Google Shape;14069;p67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070" name="Google Shape;14070;p67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7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7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7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67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67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6" name="Google Shape;14076;p67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077" name="Google Shape;14077;p67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7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7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7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67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7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67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4" name="Google Shape;14084;p67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085" name="Google Shape;14085;p67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67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67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67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7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7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1" name="Google Shape;14091;p67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092" name="Google Shape;14092;p67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67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67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67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7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7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67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67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67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67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67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67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4" name="Google Shape;14104;p67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105" name="Google Shape;14105;p67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67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67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7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67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67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67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7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7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7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67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67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67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67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9" name="Google Shape;14119;p67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120" name="Google Shape;14120;p67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67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2" name="Google Shape;14122;p67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123" name="Google Shape;14123;p67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7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7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6" name="Google Shape;14126;p67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127" name="Google Shape;14127;p67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67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7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7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7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2" name="Google Shape;14132;p67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133" name="Google Shape;14133;p67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67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67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7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7" name="Google Shape;14137;p67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138" name="Google Shape;14138;p67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67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67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7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67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67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44" name="Google Shape;14144;p67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45" name="Google Shape;14145;p67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146" name="Google Shape;14146;p67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7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67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67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67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7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67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67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67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5" name="Google Shape;14155;p67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156" name="Google Shape;14156;p67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67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67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67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0" name="Google Shape;14160;p67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161" name="Google Shape;14161;p67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67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7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67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5" name="Google Shape;14165;p67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166" name="Google Shape;14166;p67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7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67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67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67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7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7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67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4" name="Google Shape;14174;p67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175" name="Google Shape;14175;p67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7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7" name="Google Shape;14177;p67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178" name="Google Shape;14178;p67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67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67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67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7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67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67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7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7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7" name="Google Shape;14187;p67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188" name="Google Shape;14188;p67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67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7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7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7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67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67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67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67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67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67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67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67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1" name="Google Shape;14201;p67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202" name="Google Shape;14202;p67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67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67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5" name="Google Shape;14205;p67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206" name="Google Shape;14206;p67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67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67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67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67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67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67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67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67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7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6" name="Google Shape;14216;p67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217" name="Google Shape;14217;p67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67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9" name="Google Shape;14219;p67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220" name="Google Shape;14220;p67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67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67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67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4" name="Google Shape;14224;p67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225" name="Google Shape;14225;p67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67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27" name="Google Shape;14227;p67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28" name="Google Shape;14228;p67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229" name="Google Shape;14229;p67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67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67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67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3" name="Google Shape;14233;p67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234" name="Google Shape;14234;p67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67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67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67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67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67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7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67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67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67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67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67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7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67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67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67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7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67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67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67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67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67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7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67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67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67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0" name="Google Shape;14260;p67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261" name="Google Shape;14261;p67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67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7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7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7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7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67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67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67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67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67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67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67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67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67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7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7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67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9" name="Google Shape;14279;p67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280" name="Google Shape;14280;p67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7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2" name="Google Shape;14282;p67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283" name="Google Shape;14283;p67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7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67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67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67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288" name="Google Shape;14288;p67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7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67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67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67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67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67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67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67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67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67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67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67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67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67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67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67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5" name="Google Shape;14305;p67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306" name="Google Shape;14306;p67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67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67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67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67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1" name="Google Shape;14311;p67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312" name="Google Shape;14312;p67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67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67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67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6" name="Google Shape;14316;p67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317" name="Google Shape;14317;p67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67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9" name="Google Shape;14319;p67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320" name="Google Shape;14320;p67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67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67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67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67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5" name="Google Shape;14325;p67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326" name="Google Shape;14326;p67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67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67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67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0" name="Google Shape;14330;p67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331" name="Google Shape;14331;p67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67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67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67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67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67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67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67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67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67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67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67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67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67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67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67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67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8" name="Google Shape;14348;p67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349" name="Google Shape;14349;p67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67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67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67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67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67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67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67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67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67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67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67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67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67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67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67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67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67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67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67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69" name="Google Shape;14369;p67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0" name="Google Shape;14370;p67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1" name="Google Shape;14371;p67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72" name="Google Shape;14372;p67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373" name="Google Shape;14373;p67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67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67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67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67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67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9" name="Google Shape;14379;p67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380" name="Google Shape;14380;p67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67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67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67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67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85" name="Google Shape;14385;p67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386" name="Google Shape;14386;p67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7" name="Google Shape;14387;p67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8" name="Google Shape;14388;p67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9" name="Google Shape;14389;p67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0" name="Google Shape;14390;p67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91" name="Google Shape;14391;p67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392" name="Google Shape;14392;p67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67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67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67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67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67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67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67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0" name="Google Shape;14400;p67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401" name="Google Shape;14401;p67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67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67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67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5" name="Google Shape;14405;p67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406" name="Google Shape;14406;p67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67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67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67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67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414" name="Shape 14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15" name="Google Shape;14415;p68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EO Consulting by Slidesgo">
  <a:themeElements>
    <a:clrScheme name="Simple Light">
      <a:dk1>
        <a:srgbClr val="552BF7"/>
      </a:dk1>
      <a:lt1>
        <a:srgbClr val="A200FF"/>
      </a:lt1>
      <a:dk2>
        <a:srgbClr val="FCFFA5"/>
      </a:dk2>
      <a:lt2>
        <a:srgbClr val="FFFFFF"/>
      </a:lt2>
      <a:accent1>
        <a:srgbClr val="633BFD"/>
      </a:accent1>
      <a:accent2>
        <a:srgbClr val="A200FF"/>
      </a:accent2>
      <a:accent3>
        <a:srgbClr val="FCFFA5"/>
      </a:accent3>
      <a:accent4>
        <a:srgbClr val="FFFFFF"/>
      </a:accent4>
      <a:accent5>
        <a:srgbClr val="633BFD"/>
      </a:accent5>
      <a:accent6>
        <a:srgbClr val="A200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