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Lst>
  <p:sldSz cy="5143500" cx="9144000"/>
  <p:notesSz cx="6858000" cy="9144000"/>
  <p:embeddedFontLs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Lato"/>
      <p:regular r:id="rId61"/>
      <p:bold r:id="rId62"/>
      <p:italic r:id="rId63"/>
      <p:boldItalic r:id="rId64"/>
    </p:embeddedFont>
    <p:embeddedFont>
      <p:font typeface="Bungee"/>
      <p:regular r:id="rId65"/>
    </p:embeddedFont>
    <p:embeddedFont>
      <p:font typeface="Proxima Nova Semibold"/>
      <p:regular r:id="rId66"/>
      <p:bold r:id="rId67"/>
      <p:boldItalic r:id="rId68"/>
    </p:embeddedFont>
    <p:embeddedFont>
      <p:font typeface="Open Sans ExtraBold"/>
      <p:bold r:id="rId69"/>
      <p:boldItalic r:id="rId7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2592EF2-9CA4-448C-AF81-A4E8E97BCD27}">
  <a:tblStyle styleId="{E2592EF2-9CA4-448C-AF81-A4E8E97BCD2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0" Type="http://schemas.openxmlformats.org/officeDocument/2006/relationships/font" Target="fonts/OpenSansExtraBold-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Lato-bold.fntdata"/><Relationship Id="rId61" Type="http://schemas.openxmlformats.org/officeDocument/2006/relationships/font" Target="fonts/Lato-regular.fntdata"/><Relationship Id="rId20" Type="http://schemas.openxmlformats.org/officeDocument/2006/relationships/slide" Target="slides/slide14.xml"/><Relationship Id="rId64" Type="http://schemas.openxmlformats.org/officeDocument/2006/relationships/font" Target="fonts/Lato-boldItalic.fntdata"/><Relationship Id="rId63" Type="http://schemas.openxmlformats.org/officeDocument/2006/relationships/font" Target="fonts/Lato-italic.fntdata"/><Relationship Id="rId22" Type="http://schemas.openxmlformats.org/officeDocument/2006/relationships/slide" Target="slides/slide16.xml"/><Relationship Id="rId66" Type="http://schemas.openxmlformats.org/officeDocument/2006/relationships/font" Target="fonts/ProximaNovaSemibold-regular.fntdata"/><Relationship Id="rId21" Type="http://schemas.openxmlformats.org/officeDocument/2006/relationships/slide" Target="slides/slide15.xml"/><Relationship Id="rId65" Type="http://schemas.openxmlformats.org/officeDocument/2006/relationships/font" Target="fonts/Bungee-regular.fntdata"/><Relationship Id="rId24" Type="http://schemas.openxmlformats.org/officeDocument/2006/relationships/slide" Target="slides/slide18.xml"/><Relationship Id="rId68" Type="http://schemas.openxmlformats.org/officeDocument/2006/relationships/font" Target="fonts/ProximaNovaSemibold-boldItalic.fntdata"/><Relationship Id="rId23" Type="http://schemas.openxmlformats.org/officeDocument/2006/relationships/slide" Target="slides/slide17.xml"/><Relationship Id="rId67" Type="http://schemas.openxmlformats.org/officeDocument/2006/relationships/font" Target="fonts/ProximaNovaSemibold-bold.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OpenSansExtraBold-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slide" Target="slides/slide44.xml"/><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 name="Shape 195"/>
        <p:cNvGrpSpPr/>
        <p:nvPr/>
      </p:nvGrpSpPr>
      <p:grpSpPr>
        <a:xfrm>
          <a:off x="0" y="0"/>
          <a:ext cx="0" cy="0"/>
          <a:chOff x="0" y="0"/>
          <a:chExt cx="0" cy="0"/>
        </a:xfrm>
      </p:grpSpPr>
      <p:sp>
        <p:nvSpPr>
          <p:cNvPr id="196" name="Google Shape;19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97" name="Google Shape;19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 name="Shape 203"/>
        <p:cNvGrpSpPr/>
        <p:nvPr/>
      </p:nvGrpSpPr>
      <p:grpSpPr>
        <a:xfrm>
          <a:off x="0" y="0"/>
          <a:ext cx="0" cy="0"/>
          <a:chOff x="0" y="0"/>
          <a:chExt cx="0" cy="0"/>
        </a:xfrm>
      </p:grpSpPr>
      <p:sp>
        <p:nvSpPr>
          <p:cNvPr id="204" name="Google Shape;204;g6d012be5c8_0_27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 name="Google Shape;205;g6d012be5c8_0_27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 name="Shape 210"/>
        <p:cNvGrpSpPr/>
        <p:nvPr/>
      </p:nvGrpSpPr>
      <p:grpSpPr>
        <a:xfrm>
          <a:off x="0" y="0"/>
          <a:ext cx="0" cy="0"/>
          <a:chOff x="0" y="0"/>
          <a:chExt cx="0" cy="0"/>
        </a:xfrm>
      </p:grpSpPr>
      <p:sp>
        <p:nvSpPr>
          <p:cNvPr id="211" name="Google Shape;211;g6cee40deb4_1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g6cee40deb4_1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 name="Shape 231"/>
        <p:cNvGrpSpPr/>
        <p:nvPr/>
      </p:nvGrpSpPr>
      <p:grpSpPr>
        <a:xfrm>
          <a:off x="0" y="0"/>
          <a:ext cx="0" cy="0"/>
          <a:chOff x="0" y="0"/>
          <a:chExt cx="0" cy="0"/>
        </a:xfrm>
      </p:grpSpPr>
      <p:sp>
        <p:nvSpPr>
          <p:cNvPr id="232" name="Google Shape;232;g6cee40deb4_1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 name="Google Shape;233;g6cee40deb4_1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 name="Shape 239"/>
        <p:cNvGrpSpPr/>
        <p:nvPr/>
      </p:nvGrpSpPr>
      <p:grpSpPr>
        <a:xfrm>
          <a:off x="0" y="0"/>
          <a:ext cx="0" cy="0"/>
          <a:chOff x="0" y="0"/>
          <a:chExt cx="0" cy="0"/>
        </a:xfrm>
      </p:grpSpPr>
      <p:sp>
        <p:nvSpPr>
          <p:cNvPr id="240" name="Google Shape;240;g6d012be5c8_0_25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 name="Google Shape;241;g6d012be5c8_0_25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 name="Shape 246"/>
        <p:cNvGrpSpPr/>
        <p:nvPr/>
      </p:nvGrpSpPr>
      <p:grpSpPr>
        <a:xfrm>
          <a:off x="0" y="0"/>
          <a:ext cx="0" cy="0"/>
          <a:chOff x="0" y="0"/>
          <a:chExt cx="0" cy="0"/>
        </a:xfrm>
      </p:grpSpPr>
      <p:sp>
        <p:nvSpPr>
          <p:cNvPr id="247" name="Google Shape;247;g6d012be5c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 name="Google Shape;248;g6d012be5c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g6cee40deb4_1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 name="Google Shape;314;g6cee40deb4_1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6d012be5c8_0_24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6d012be5c8_0_24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 name="Shape 409"/>
        <p:cNvGrpSpPr/>
        <p:nvPr/>
      </p:nvGrpSpPr>
      <p:grpSpPr>
        <a:xfrm>
          <a:off x="0" y="0"/>
          <a:ext cx="0" cy="0"/>
          <a:chOff x="0" y="0"/>
          <a:chExt cx="0" cy="0"/>
        </a:xfrm>
      </p:grpSpPr>
      <p:sp>
        <p:nvSpPr>
          <p:cNvPr id="410" name="Google Shape;410;g6d012be5c8_0_24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 name="Google Shape;411;g6d012be5c8_0_24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 name="Shape 418"/>
        <p:cNvGrpSpPr/>
        <p:nvPr/>
      </p:nvGrpSpPr>
      <p:grpSpPr>
        <a:xfrm>
          <a:off x="0" y="0"/>
          <a:ext cx="0" cy="0"/>
          <a:chOff x="0" y="0"/>
          <a:chExt cx="0" cy="0"/>
        </a:xfrm>
      </p:grpSpPr>
      <p:sp>
        <p:nvSpPr>
          <p:cNvPr id="419" name="Google Shape;419;g6d012be5c8_0_24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0" name="Google Shape;420;g6d012be5c8_0_24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 name="Shape 425"/>
        <p:cNvGrpSpPr/>
        <p:nvPr/>
      </p:nvGrpSpPr>
      <p:grpSpPr>
        <a:xfrm>
          <a:off x="0" y="0"/>
          <a:ext cx="0" cy="0"/>
          <a:chOff x="0" y="0"/>
          <a:chExt cx="0" cy="0"/>
        </a:xfrm>
      </p:grpSpPr>
      <p:sp>
        <p:nvSpPr>
          <p:cNvPr id="426" name="Google Shape;426;g6d012be5c8_0_24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7" name="Google Shape;427;g6d012be5c8_0_24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 name="Shape 434"/>
        <p:cNvGrpSpPr/>
        <p:nvPr/>
      </p:nvGrpSpPr>
      <p:grpSpPr>
        <a:xfrm>
          <a:off x="0" y="0"/>
          <a:ext cx="0" cy="0"/>
          <a:chOff x="0" y="0"/>
          <a:chExt cx="0" cy="0"/>
        </a:xfrm>
      </p:grpSpPr>
      <p:sp>
        <p:nvSpPr>
          <p:cNvPr id="435" name="Google Shape;435;g6d012be5c8_0_24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 name="Google Shape;436;g6d012be5c8_0_24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g6d012be5c8_0_24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 name="Google Shape;602;g6d012be5c8_0_24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6d012be5c8_0_24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6d012be5c8_0_24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 name="Shape 707"/>
        <p:cNvGrpSpPr/>
        <p:nvPr/>
      </p:nvGrpSpPr>
      <p:grpSpPr>
        <a:xfrm>
          <a:off x="0" y="0"/>
          <a:ext cx="0" cy="0"/>
          <a:chOff x="0" y="0"/>
          <a:chExt cx="0" cy="0"/>
        </a:xfrm>
      </p:grpSpPr>
      <p:sp>
        <p:nvSpPr>
          <p:cNvPr id="708" name="Google Shape;708;g6d012be5c8_0_250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 name="Google Shape;709;g6d012be5c8_0_250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 name="Shape 724"/>
        <p:cNvGrpSpPr/>
        <p:nvPr/>
      </p:nvGrpSpPr>
      <p:grpSpPr>
        <a:xfrm>
          <a:off x="0" y="0"/>
          <a:ext cx="0" cy="0"/>
          <a:chOff x="0" y="0"/>
          <a:chExt cx="0" cy="0"/>
        </a:xfrm>
      </p:grpSpPr>
      <p:sp>
        <p:nvSpPr>
          <p:cNvPr id="725" name="Google Shape;725;g6d012be5c8_0_25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 name="Google Shape;726;g6d012be5c8_0_25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 name="Shape 729"/>
        <p:cNvGrpSpPr/>
        <p:nvPr/>
      </p:nvGrpSpPr>
      <p:grpSpPr>
        <a:xfrm>
          <a:off x="0" y="0"/>
          <a:ext cx="0" cy="0"/>
          <a:chOff x="0" y="0"/>
          <a:chExt cx="0" cy="0"/>
        </a:xfrm>
      </p:grpSpPr>
      <p:sp>
        <p:nvSpPr>
          <p:cNvPr id="730" name="Google Shape;730;g6d012be5c8_0_25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 name="Google Shape;731;g6d012be5c8_0_25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0" name="Shape 740"/>
        <p:cNvGrpSpPr/>
        <p:nvPr/>
      </p:nvGrpSpPr>
      <p:grpSpPr>
        <a:xfrm>
          <a:off x="0" y="0"/>
          <a:ext cx="0" cy="0"/>
          <a:chOff x="0" y="0"/>
          <a:chExt cx="0" cy="0"/>
        </a:xfrm>
      </p:grpSpPr>
      <p:sp>
        <p:nvSpPr>
          <p:cNvPr id="741" name="Google Shape;741;g6d012be5c8_0_250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 name="Google Shape;742;g6d012be5c8_0_250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g6d012be5c8_0_27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 name="Google Shape;811;g6d012be5c8_0_27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3" name="Shape 4783"/>
        <p:cNvGrpSpPr/>
        <p:nvPr/>
      </p:nvGrpSpPr>
      <p:grpSpPr>
        <a:xfrm>
          <a:off x="0" y="0"/>
          <a:ext cx="0" cy="0"/>
          <a:chOff x="0" y="0"/>
          <a:chExt cx="0" cy="0"/>
        </a:xfrm>
      </p:grpSpPr>
      <p:sp>
        <p:nvSpPr>
          <p:cNvPr id="4784" name="Google Shape;4784;g6d012be5c8_0_25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5" name="Google Shape;4785;g6d012be5c8_0_25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9" name="Shape 4789"/>
        <p:cNvGrpSpPr/>
        <p:nvPr/>
      </p:nvGrpSpPr>
      <p:grpSpPr>
        <a:xfrm>
          <a:off x="0" y="0"/>
          <a:ext cx="0" cy="0"/>
          <a:chOff x="0" y="0"/>
          <a:chExt cx="0" cy="0"/>
        </a:xfrm>
      </p:grpSpPr>
      <p:sp>
        <p:nvSpPr>
          <p:cNvPr id="4790" name="Google Shape;4790;g6d012be5c8_0_25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1" name="Google Shape;4791;g6d012be5c8_0_25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5" name="Shape 4795"/>
        <p:cNvGrpSpPr/>
        <p:nvPr/>
      </p:nvGrpSpPr>
      <p:grpSpPr>
        <a:xfrm>
          <a:off x="0" y="0"/>
          <a:ext cx="0" cy="0"/>
          <a:chOff x="0" y="0"/>
          <a:chExt cx="0" cy="0"/>
        </a:xfrm>
      </p:grpSpPr>
      <p:sp>
        <p:nvSpPr>
          <p:cNvPr id="4796" name="Google Shape;4796;g6d012be5c8_0_25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7" name="Google Shape;4797;g6d012be5c8_0_25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5" name="Shape 4815"/>
        <p:cNvGrpSpPr/>
        <p:nvPr/>
      </p:nvGrpSpPr>
      <p:grpSpPr>
        <a:xfrm>
          <a:off x="0" y="0"/>
          <a:ext cx="0" cy="0"/>
          <a:chOff x="0" y="0"/>
          <a:chExt cx="0" cy="0"/>
        </a:xfrm>
      </p:grpSpPr>
      <p:sp>
        <p:nvSpPr>
          <p:cNvPr id="4816" name="Google Shape;4816;g6d51246d4d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7" name="Google Shape;4817;g6d51246d4d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2" name="Shape 5022"/>
        <p:cNvGrpSpPr/>
        <p:nvPr/>
      </p:nvGrpSpPr>
      <p:grpSpPr>
        <a:xfrm>
          <a:off x="0" y="0"/>
          <a:ext cx="0" cy="0"/>
          <a:chOff x="0" y="0"/>
          <a:chExt cx="0" cy="0"/>
        </a:xfrm>
      </p:grpSpPr>
      <p:sp>
        <p:nvSpPr>
          <p:cNvPr id="5023" name="Google Shape;5023;g6d012be5c8_0_26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4" name="Google Shape;5024;g6d012be5c8_0_26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2" name="Shape 5032"/>
        <p:cNvGrpSpPr/>
        <p:nvPr/>
      </p:nvGrpSpPr>
      <p:grpSpPr>
        <a:xfrm>
          <a:off x="0" y="0"/>
          <a:ext cx="0" cy="0"/>
          <a:chOff x="0" y="0"/>
          <a:chExt cx="0" cy="0"/>
        </a:xfrm>
      </p:grpSpPr>
      <p:sp>
        <p:nvSpPr>
          <p:cNvPr id="5033" name="Google Shape;5033;g6d012be5c8_0_27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34" name="Google Shape;5034;g6d012be5c8_0_27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9" name="Shape 5039"/>
        <p:cNvGrpSpPr/>
        <p:nvPr/>
      </p:nvGrpSpPr>
      <p:grpSpPr>
        <a:xfrm>
          <a:off x="0" y="0"/>
          <a:ext cx="0" cy="0"/>
          <a:chOff x="0" y="0"/>
          <a:chExt cx="0" cy="0"/>
        </a:xfrm>
      </p:grpSpPr>
      <p:sp>
        <p:nvSpPr>
          <p:cNvPr id="5040" name="Google Shape;5040;g6d012be5c8_0_12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1" name="Google Shape;5041;g6d012be5c8_0_12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6" name="Shape 5046"/>
        <p:cNvGrpSpPr/>
        <p:nvPr/>
      </p:nvGrpSpPr>
      <p:grpSpPr>
        <a:xfrm>
          <a:off x="0" y="0"/>
          <a:ext cx="0" cy="0"/>
          <a:chOff x="0" y="0"/>
          <a:chExt cx="0" cy="0"/>
        </a:xfrm>
      </p:grpSpPr>
      <p:sp>
        <p:nvSpPr>
          <p:cNvPr id="5047" name="Google Shape;5047;g6d012be5c8_0_12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8" name="Google Shape;5048;g6d012be5c8_0_12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8" name="Shape 5058"/>
        <p:cNvGrpSpPr/>
        <p:nvPr/>
      </p:nvGrpSpPr>
      <p:grpSpPr>
        <a:xfrm>
          <a:off x="0" y="0"/>
          <a:ext cx="0" cy="0"/>
          <a:chOff x="0" y="0"/>
          <a:chExt cx="0" cy="0"/>
        </a:xfrm>
      </p:grpSpPr>
      <p:sp>
        <p:nvSpPr>
          <p:cNvPr id="5059" name="Google Shape;5059;g6d012be5c8_0_12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0" name="Google Shape;5060;g6d012be5c8_0_12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5" name="Shape 5395"/>
        <p:cNvGrpSpPr/>
        <p:nvPr/>
      </p:nvGrpSpPr>
      <p:grpSpPr>
        <a:xfrm>
          <a:off x="0" y="0"/>
          <a:ext cx="0" cy="0"/>
          <a:chOff x="0" y="0"/>
          <a:chExt cx="0" cy="0"/>
        </a:xfrm>
      </p:grpSpPr>
      <p:sp>
        <p:nvSpPr>
          <p:cNvPr id="5396" name="Google Shape;5396;g6d012be5c8_0_12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7" name="Google Shape;5397;g6d012be5c8_0_12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5" name="Shape 11895"/>
        <p:cNvGrpSpPr/>
        <p:nvPr/>
      </p:nvGrpSpPr>
      <p:grpSpPr>
        <a:xfrm>
          <a:off x="0" y="0"/>
          <a:ext cx="0" cy="0"/>
          <a:chOff x="0" y="0"/>
          <a:chExt cx="0" cy="0"/>
        </a:xfrm>
      </p:grpSpPr>
      <p:sp>
        <p:nvSpPr>
          <p:cNvPr id="11896" name="Google Shape;11896;g6d012be5c8_0_19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7" name="Google Shape;11897;g6d012be5c8_0_19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22" name="Shape 12322"/>
        <p:cNvGrpSpPr/>
        <p:nvPr/>
      </p:nvGrpSpPr>
      <p:grpSpPr>
        <a:xfrm>
          <a:off x="0" y="0"/>
          <a:ext cx="0" cy="0"/>
          <a:chOff x="0" y="0"/>
          <a:chExt cx="0" cy="0"/>
        </a:xfrm>
      </p:grpSpPr>
      <p:sp>
        <p:nvSpPr>
          <p:cNvPr id="12323" name="Google Shape;12323;g6d012be5c8_0_19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24" name="Google Shape;12324;g6d012be5c8_0_19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85" name="Shape 12485"/>
        <p:cNvGrpSpPr/>
        <p:nvPr/>
      </p:nvGrpSpPr>
      <p:grpSpPr>
        <a:xfrm>
          <a:off x="0" y="0"/>
          <a:ext cx="0" cy="0"/>
          <a:chOff x="0" y="0"/>
          <a:chExt cx="0" cy="0"/>
        </a:xfrm>
      </p:grpSpPr>
      <p:sp>
        <p:nvSpPr>
          <p:cNvPr id="12486" name="Google Shape;12486;g6d012be5c8_0_19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7" name="Google Shape;12487;g6d012be5c8_0_19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87" name="Shape 12887"/>
        <p:cNvGrpSpPr/>
        <p:nvPr/>
      </p:nvGrpSpPr>
      <p:grpSpPr>
        <a:xfrm>
          <a:off x="0" y="0"/>
          <a:ext cx="0" cy="0"/>
          <a:chOff x="0" y="0"/>
          <a:chExt cx="0" cy="0"/>
        </a:xfrm>
      </p:grpSpPr>
      <p:sp>
        <p:nvSpPr>
          <p:cNvPr id="12888" name="Google Shape;12888;g6d012be5c8_0_20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9" name="Google Shape;12889;g6d012be5c8_0_20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58" name="Shape 13258"/>
        <p:cNvGrpSpPr/>
        <p:nvPr/>
      </p:nvGrpSpPr>
      <p:grpSpPr>
        <a:xfrm>
          <a:off x="0" y="0"/>
          <a:ext cx="0" cy="0"/>
          <a:chOff x="0" y="0"/>
          <a:chExt cx="0" cy="0"/>
        </a:xfrm>
      </p:grpSpPr>
      <p:sp>
        <p:nvSpPr>
          <p:cNvPr id="13259" name="Google Shape;13259;g6d012be5c8_0_25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60" name="Google Shape;13260;g6d012be5c8_0_25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55" name="Shape 13755"/>
        <p:cNvGrpSpPr/>
        <p:nvPr/>
      </p:nvGrpSpPr>
      <p:grpSpPr>
        <a:xfrm>
          <a:off x="0" y="0"/>
          <a:ext cx="0" cy="0"/>
          <a:chOff x="0" y="0"/>
          <a:chExt cx="0" cy="0"/>
        </a:xfrm>
      </p:grpSpPr>
      <p:sp>
        <p:nvSpPr>
          <p:cNvPr id="13756" name="Google Shape;13756;g6d012be5c8_0_257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7" name="Google Shape;13757;g6d012be5c8_0_257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68" name="Shape 14368"/>
        <p:cNvGrpSpPr/>
        <p:nvPr/>
      </p:nvGrpSpPr>
      <p:grpSpPr>
        <a:xfrm>
          <a:off x="0" y="0"/>
          <a:ext cx="0" cy="0"/>
          <a:chOff x="0" y="0"/>
          <a:chExt cx="0" cy="0"/>
        </a:xfrm>
      </p:grpSpPr>
      <p:sp>
        <p:nvSpPr>
          <p:cNvPr id="14369" name="Google Shape;14369;g6d012be5c8_0_263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70" name="Google Shape;14370;g6d012be5c8_0_263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20" name="Shape 14920"/>
        <p:cNvGrpSpPr/>
        <p:nvPr/>
      </p:nvGrpSpPr>
      <p:grpSpPr>
        <a:xfrm>
          <a:off x="0" y="0"/>
          <a:ext cx="0" cy="0"/>
          <a:chOff x="0" y="0"/>
          <a:chExt cx="0" cy="0"/>
        </a:xfrm>
      </p:grpSpPr>
      <p:sp>
        <p:nvSpPr>
          <p:cNvPr id="14921" name="Google Shape;14921;g6d012be5c8_0_20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22" name="Google Shape;14922;g6d012be5c8_0_20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97" name="Shape 15297"/>
        <p:cNvGrpSpPr/>
        <p:nvPr/>
      </p:nvGrpSpPr>
      <p:grpSpPr>
        <a:xfrm>
          <a:off x="0" y="0"/>
          <a:ext cx="0" cy="0"/>
          <a:chOff x="0" y="0"/>
          <a:chExt cx="0" cy="0"/>
        </a:xfrm>
      </p:grpSpPr>
      <p:sp>
        <p:nvSpPr>
          <p:cNvPr id="15298" name="Google Shape;15298;g6d012be5c8_0_208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99" name="Google Shape;15299;g6d012be5c8_0_208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28" name="Shape 15728"/>
        <p:cNvGrpSpPr/>
        <p:nvPr/>
      </p:nvGrpSpPr>
      <p:grpSpPr>
        <a:xfrm>
          <a:off x="0" y="0"/>
          <a:ext cx="0" cy="0"/>
          <a:chOff x="0" y="0"/>
          <a:chExt cx="0" cy="0"/>
        </a:xfrm>
      </p:grpSpPr>
      <p:sp>
        <p:nvSpPr>
          <p:cNvPr id="15729" name="Google Shape;15729;g6d012be5c8_0_21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30" name="Google Shape;15730;g6d012be5c8_0_21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21" name="Shape 16521"/>
        <p:cNvGrpSpPr/>
        <p:nvPr/>
      </p:nvGrpSpPr>
      <p:grpSpPr>
        <a:xfrm>
          <a:off x="0" y="0"/>
          <a:ext cx="0" cy="0"/>
          <a:chOff x="0" y="0"/>
          <a:chExt cx="0" cy="0"/>
        </a:xfrm>
      </p:grpSpPr>
      <p:sp>
        <p:nvSpPr>
          <p:cNvPr id="16522" name="Google Shape;16522;g6d012be5c8_0_22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23" name="Google Shape;16523;g6d012be5c8_0_22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62" name="Shape 17262"/>
        <p:cNvGrpSpPr/>
        <p:nvPr/>
      </p:nvGrpSpPr>
      <p:grpSpPr>
        <a:xfrm>
          <a:off x="0" y="0"/>
          <a:ext cx="0" cy="0"/>
          <a:chOff x="0" y="0"/>
          <a:chExt cx="0" cy="0"/>
        </a:xfrm>
      </p:grpSpPr>
      <p:sp>
        <p:nvSpPr>
          <p:cNvPr id="17263" name="Google Shape;17263;g6d012be5c8_0_227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64" name="Google Shape;17264;g6d012be5c8_0_227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55" name="Shape 17955"/>
        <p:cNvGrpSpPr/>
        <p:nvPr/>
      </p:nvGrpSpPr>
      <p:grpSpPr>
        <a:xfrm>
          <a:off x="0" y="0"/>
          <a:ext cx="0" cy="0"/>
          <a:chOff x="0" y="0"/>
          <a:chExt cx="0" cy="0"/>
        </a:xfrm>
      </p:grpSpPr>
      <p:sp>
        <p:nvSpPr>
          <p:cNvPr id="17956" name="Google Shape;17956;g6d012be5c8_0_23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57" name="Google Shape;17957;g6d012be5c8_0_23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7" name="Shape 18257"/>
        <p:cNvGrpSpPr/>
        <p:nvPr/>
      </p:nvGrpSpPr>
      <p:grpSpPr>
        <a:xfrm>
          <a:off x="0" y="0"/>
          <a:ext cx="0" cy="0"/>
          <a:chOff x="0" y="0"/>
          <a:chExt cx="0" cy="0"/>
        </a:xfrm>
      </p:grpSpPr>
      <p:sp>
        <p:nvSpPr>
          <p:cNvPr id="18258" name="Google Shape;18258;g6d012be5c8_0_23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59" name="Google Shape;18259;g6d012be5c8_0_23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1" name="Shape 18891"/>
        <p:cNvGrpSpPr/>
        <p:nvPr/>
      </p:nvGrpSpPr>
      <p:grpSpPr>
        <a:xfrm>
          <a:off x="0" y="0"/>
          <a:ext cx="0" cy="0"/>
          <a:chOff x="0" y="0"/>
          <a:chExt cx="0" cy="0"/>
        </a:xfrm>
      </p:grpSpPr>
      <p:sp>
        <p:nvSpPr>
          <p:cNvPr id="18892" name="Google Shape;18892;g6d012be5c8_0_24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93" name="Google Shape;18893;g6d012be5c8_0_24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5.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png"/><Relationship Id="rId4" Type="http://schemas.openxmlformats.org/officeDocument/2006/relationships/image" Target="../media/image8.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7.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8.png"/><Relationship Id="rId4"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5.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8.png"/><Relationship Id="rId4"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png"/><Relationship Id="rId4" Type="http://schemas.openxmlformats.org/officeDocument/2006/relationships/image" Target="../media/image8.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rgbClr val="1077D2"/>
            </a:gs>
            <a:gs pos="100000">
              <a:srgbClr val="093153"/>
            </a:gs>
          </a:gsLst>
          <a:lin ang="5400012" scaled="0"/>
        </a:gradFill>
      </p:bgPr>
    </p:bg>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32000"/>
          </a:blip>
          <a:stretch>
            <a:fillRect/>
          </a:stretch>
        </p:blipFill>
        <p:spPr>
          <a:xfrm>
            <a:off x="-974111" y="-624200"/>
            <a:ext cx="5671671" cy="5143500"/>
          </a:xfrm>
          <a:prstGeom prst="rect">
            <a:avLst/>
          </a:prstGeom>
          <a:noFill/>
          <a:ln>
            <a:noFill/>
          </a:ln>
        </p:spPr>
      </p:pic>
      <p:pic>
        <p:nvPicPr>
          <p:cNvPr id="10" name="Google Shape;10;p2"/>
          <p:cNvPicPr preferRelativeResize="0"/>
          <p:nvPr/>
        </p:nvPicPr>
        <p:blipFill>
          <a:blip r:embed="rId3">
            <a:alphaModFix/>
          </a:blip>
          <a:stretch>
            <a:fillRect/>
          </a:stretch>
        </p:blipFill>
        <p:spPr>
          <a:xfrm>
            <a:off x="2262951" y="-334250"/>
            <a:ext cx="7207979" cy="6476981"/>
          </a:xfrm>
          <a:prstGeom prst="rect">
            <a:avLst/>
          </a:prstGeom>
          <a:noFill/>
          <a:ln>
            <a:noFill/>
          </a:ln>
        </p:spPr>
      </p:pic>
      <p:pic>
        <p:nvPicPr>
          <p:cNvPr id="11" name="Google Shape;11;p2"/>
          <p:cNvPicPr preferRelativeResize="0"/>
          <p:nvPr/>
        </p:nvPicPr>
        <p:blipFill>
          <a:blip r:embed="rId2">
            <a:alphaModFix amt="32000"/>
          </a:blip>
          <a:stretch>
            <a:fillRect/>
          </a:stretch>
        </p:blipFill>
        <p:spPr>
          <a:xfrm>
            <a:off x="4571989" y="1124125"/>
            <a:ext cx="5671671" cy="5143500"/>
          </a:xfrm>
          <a:prstGeom prst="rect">
            <a:avLst/>
          </a:prstGeom>
          <a:noFill/>
          <a:ln>
            <a:noFill/>
          </a:ln>
        </p:spPr>
      </p:pic>
      <p:sp>
        <p:nvSpPr>
          <p:cNvPr id="12" name="Google Shape;12;p2"/>
          <p:cNvSpPr txBox="1"/>
          <p:nvPr>
            <p:ph type="ctrTitle"/>
          </p:nvPr>
        </p:nvSpPr>
        <p:spPr>
          <a:xfrm>
            <a:off x="311708" y="43237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5200"/>
              <a:buFont typeface="Bungee"/>
              <a:buNone/>
              <a:defRPr sz="5200">
                <a:solidFill>
                  <a:schemeClr val="lt1"/>
                </a:solidFill>
                <a:latin typeface="Bungee"/>
                <a:ea typeface="Bungee"/>
                <a:cs typeface="Bungee"/>
                <a:sym typeface="Bungee"/>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13" name="Google Shape;13;p2"/>
          <p:cNvSpPr txBox="1"/>
          <p:nvPr>
            <p:ph idx="1" type="subTitle"/>
          </p:nvPr>
        </p:nvSpPr>
        <p:spPr>
          <a:xfrm>
            <a:off x="3460800" y="2736538"/>
            <a:ext cx="22224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800"/>
              <a:buFont typeface="Lato"/>
              <a:buNone/>
              <a:defRPr>
                <a:solidFill>
                  <a:schemeClr val="lt1"/>
                </a:solidFill>
                <a:latin typeface="Lato"/>
                <a:ea typeface="Lato"/>
                <a:cs typeface="Lato"/>
                <a:sym typeface="Lato"/>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pic>
        <p:nvPicPr>
          <p:cNvPr id="15" name="Google Shape;15;p3"/>
          <p:cNvPicPr preferRelativeResize="0"/>
          <p:nvPr/>
        </p:nvPicPr>
        <p:blipFill>
          <a:blip r:embed="rId2">
            <a:alphaModFix/>
          </a:blip>
          <a:stretch>
            <a:fillRect/>
          </a:stretch>
        </p:blipFill>
        <p:spPr>
          <a:xfrm rot="4440845">
            <a:off x="5298496" y="-511735"/>
            <a:ext cx="4889893" cy="3594003"/>
          </a:xfrm>
          <a:prstGeom prst="rect">
            <a:avLst/>
          </a:prstGeom>
          <a:noFill/>
          <a:ln>
            <a:noFill/>
          </a:ln>
        </p:spPr>
      </p:pic>
      <p:pic>
        <p:nvPicPr>
          <p:cNvPr id="16" name="Google Shape;16;p3"/>
          <p:cNvPicPr preferRelativeResize="0"/>
          <p:nvPr/>
        </p:nvPicPr>
        <p:blipFill>
          <a:blip r:embed="rId3">
            <a:alphaModFix amt="20000"/>
          </a:blip>
          <a:stretch>
            <a:fillRect/>
          </a:stretch>
        </p:blipFill>
        <p:spPr>
          <a:xfrm rot="-5003059">
            <a:off x="-2386200" y="-265726"/>
            <a:ext cx="7765023" cy="7041925"/>
          </a:xfrm>
          <a:prstGeom prst="rect">
            <a:avLst/>
          </a:prstGeom>
          <a:noFill/>
          <a:ln>
            <a:noFill/>
          </a:ln>
        </p:spPr>
      </p:pic>
      <p:pic>
        <p:nvPicPr>
          <p:cNvPr id="17" name="Google Shape;17;p3"/>
          <p:cNvPicPr preferRelativeResize="0"/>
          <p:nvPr/>
        </p:nvPicPr>
        <p:blipFill>
          <a:blip r:embed="rId4">
            <a:alphaModFix/>
          </a:blip>
          <a:stretch>
            <a:fillRect/>
          </a:stretch>
        </p:blipFill>
        <p:spPr>
          <a:xfrm rot="9820398">
            <a:off x="-788012" y="-430065"/>
            <a:ext cx="3671774" cy="3384178"/>
          </a:xfrm>
          <a:prstGeom prst="rect">
            <a:avLst/>
          </a:prstGeom>
          <a:noFill/>
          <a:ln>
            <a:noFill/>
          </a:ln>
        </p:spPr>
      </p:pic>
      <p:sp>
        <p:nvSpPr>
          <p:cNvPr id="18" name="Google Shape;18;p3"/>
          <p:cNvSpPr txBox="1"/>
          <p:nvPr>
            <p:ph type="title"/>
          </p:nvPr>
        </p:nvSpPr>
        <p:spPr>
          <a:xfrm>
            <a:off x="311700" y="2455650"/>
            <a:ext cx="8520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311700" y="1163750"/>
            <a:ext cx="8520600" cy="1220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20" name="Google Shape;20;p3"/>
          <p:cNvSpPr txBox="1"/>
          <p:nvPr>
            <p:ph idx="1" type="subTitle"/>
          </p:nvPr>
        </p:nvSpPr>
        <p:spPr>
          <a:xfrm>
            <a:off x="2937000" y="3176900"/>
            <a:ext cx="32700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Lato"/>
              <a:buNone/>
              <a:defRPr>
                <a:solidFill>
                  <a:schemeClr val="lt1"/>
                </a:solidFill>
                <a:latin typeface="Lato"/>
                <a:ea typeface="Lato"/>
                <a:cs typeface="Lato"/>
                <a:sym typeface="Lato"/>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idx="1" type="body"/>
          </p:nvPr>
        </p:nvSpPr>
        <p:spPr>
          <a:xfrm>
            <a:off x="831875" y="1527600"/>
            <a:ext cx="4920900" cy="3041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pic>
        <p:nvPicPr>
          <p:cNvPr id="23" name="Google Shape;23;p4"/>
          <p:cNvPicPr preferRelativeResize="0"/>
          <p:nvPr/>
        </p:nvPicPr>
        <p:blipFill>
          <a:blip r:embed="rId2">
            <a:alphaModFix amt="20000"/>
          </a:blip>
          <a:stretch>
            <a:fillRect/>
          </a:stretch>
        </p:blipFill>
        <p:spPr>
          <a:xfrm rot="-5003059">
            <a:off x="3740500" y="-493226"/>
            <a:ext cx="7765023" cy="7041925"/>
          </a:xfrm>
          <a:prstGeom prst="rect">
            <a:avLst/>
          </a:prstGeom>
          <a:noFill/>
          <a:ln>
            <a:noFill/>
          </a:ln>
        </p:spPr>
      </p:pic>
      <p:sp>
        <p:nvSpPr>
          <p:cNvPr id="24" name="Google Shape;24;p4"/>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25" name="Google Shape;25;p4"/>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8" name="Shape 28"/>
        <p:cNvGrpSpPr/>
        <p:nvPr/>
      </p:nvGrpSpPr>
      <p:grpSpPr>
        <a:xfrm>
          <a:off x="0" y="0"/>
          <a:ext cx="0" cy="0"/>
          <a:chOff x="0" y="0"/>
          <a:chExt cx="0" cy="0"/>
        </a:xfrm>
      </p:grpSpPr>
      <p:pic>
        <p:nvPicPr>
          <p:cNvPr id="29" name="Google Shape;29;p5"/>
          <p:cNvPicPr preferRelativeResize="0"/>
          <p:nvPr/>
        </p:nvPicPr>
        <p:blipFill>
          <a:blip r:embed="rId2">
            <a:alphaModFix amt="20000"/>
          </a:blip>
          <a:stretch>
            <a:fillRect/>
          </a:stretch>
        </p:blipFill>
        <p:spPr>
          <a:xfrm>
            <a:off x="-974111" y="-624200"/>
            <a:ext cx="5671671" cy="5143500"/>
          </a:xfrm>
          <a:prstGeom prst="rect">
            <a:avLst/>
          </a:prstGeom>
          <a:noFill/>
          <a:ln>
            <a:noFill/>
          </a:ln>
        </p:spPr>
      </p:pic>
      <p:sp>
        <p:nvSpPr>
          <p:cNvPr id="30" name="Google Shape;30;p5"/>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31" name="Google Shape;31;p5"/>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5"/>
          <p:cNvSpPr txBox="1"/>
          <p:nvPr>
            <p:ph idx="1" type="body"/>
          </p:nvPr>
        </p:nvSpPr>
        <p:spPr>
          <a:xfrm>
            <a:off x="842800" y="1532875"/>
            <a:ext cx="3501300" cy="27897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
        <p:nvSpPr>
          <p:cNvPr id="35" name="Google Shape;35;p5"/>
          <p:cNvSpPr txBox="1"/>
          <p:nvPr>
            <p:ph idx="2" type="body"/>
          </p:nvPr>
        </p:nvSpPr>
        <p:spPr>
          <a:xfrm>
            <a:off x="4799911" y="1532875"/>
            <a:ext cx="3501300" cy="27897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6" name="Shape 36"/>
        <p:cNvGrpSpPr/>
        <p:nvPr/>
      </p:nvGrpSpPr>
      <p:grpSpPr>
        <a:xfrm>
          <a:off x="0" y="0"/>
          <a:ext cx="0" cy="0"/>
          <a:chOff x="0" y="0"/>
          <a:chExt cx="0" cy="0"/>
        </a:xfrm>
      </p:grpSpPr>
      <p:pic>
        <p:nvPicPr>
          <p:cNvPr id="37" name="Google Shape;37;p6"/>
          <p:cNvPicPr preferRelativeResize="0"/>
          <p:nvPr/>
        </p:nvPicPr>
        <p:blipFill>
          <a:blip r:embed="rId2">
            <a:alphaModFix amt="20000"/>
          </a:blip>
          <a:stretch>
            <a:fillRect/>
          </a:stretch>
        </p:blipFill>
        <p:spPr>
          <a:xfrm rot="-5003059">
            <a:off x="-2386200" y="-265726"/>
            <a:ext cx="7765023" cy="7041925"/>
          </a:xfrm>
          <a:prstGeom prst="rect">
            <a:avLst/>
          </a:prstGeom>
          <a:noFill/>
          <a:ln>
            <a:noFill/>
          </a:ln>
        </p:spPr>
      </p:pic>
      <p:pic>
        <p:nvPicPr>
          <p:cNvPr id="38" name="Google Shape;38;p6"/>
          <p:cNvPicPr preferRelativeResize="0"/>
          <p:nvPr/>
        </p:nvPicPr>
        <p:blipFill>
          <a:blip r:embed="rId2">
            <a:alphaModFix amt="30000"/>
          </a:blip>
          <a:stretch>
            <a:fillRect/>
          </a:stretch>
        </p:blipFill>
        <p:spPr>
          <a:xfrm rot="-5003059">
            <a:off x="4634325" y="-2004601"/>
            <a:ext cx="7765023" cy="7041925"/>
          </a:xfrm>
          <a:prstGeom prst="rect">
            <a:avLst/>
          </a:prstGeom>
          <a:noFill/>
          <a:ln>
            <a:noFill/>
          </a:ln>
        </p:spPr>
      </p:pic>
      <p:sp>
        <p:nvSpPr>
          <p:cNvPr id="39" name="Google Shape;39;p6"/>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40" name="Google Shape;40;p6"/>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6"/>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6"/>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3" name="Shape 43"/>
        <p:cNvGrpSpPr/>
        <p:nvPr/>
      </p:nvGrpSpPr>
      <p:grpSpPr>
        <a:xfrm>
          <a:off x="0" y="0"/>
          <a:ext cx="0" cy="0"/>
          <a:chOff x="0" y="0"/>
          <a:chExt cx="0" cy="0"/>
        </a:xfrm>
      </p:grpSpPr>
      <p:pic>
        <p:nvPicPr>
          <p:cNvPr id="44" name="Google Shape;44;p7"/>
          <p:cNvPicPr preferRelativeResize="0"/>
          <p:nvPr/>
        </p:nvPicPr>
        <p:blipFill>
          <a:blip r:embed="rId2">
            <a:alphaModFix amt="32000"/>
          </a:blip>
          <a:stretch>
            <a:fillRect/>
          </a:stretch>
        </p:blipFill>
        <p:spPr>
          <a:xfrm>
            <a:off x="-974111" y="-624200"/>
            <a:ext cx="5671671" cy="5143500"/>
          </a:xfrm>
          <a:prstGeom prst="rect">
            <a:avLst/>
          </a:prstGeom>
          <a:noFill/>
          <a:ln>
            <a:noFill/>
          </a:ln>
        </p:spPr>
      </p:pic>
      <p:sp>
        <p:nvSpPr>
          <p:cNvPr id="45" name="Google Shape;45;p7"/>
          <p:cNvSpPr txBox="1"/>
          <p:nvPr>
            <p:ph idx="1" type="body"/>
          </p:nvPr>
        </p:nvSpPr>
        <p:spPr>
          <a:xfrm>
            <a:off x="1324475" y="1809100"/>
            <a:ext cx="2787000" cy="23040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46" name="Google Shape;46;p7"/>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47" name="Google Shape;47;p7"/>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7"/>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7"/>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rgbClr val="FFFFFF"/>
        </a:solidFill>
      </p:bgPr>
    </p:bg>
    <p:spTree>
      <p:nvGrpSpPr>
        <p:cNvPr id="50" name="Shape 50"/>
        <p:cNvGrpSpPr/>
        <p:nvPr/>
      </p:nvGrpSpPr>
      <p:grpSpPr>
        <a:xfrm>
          <a:off x="0" y="0"/>
          <a:ext cx="0" cy="0"/>
          <a:chOff x="0" y="0"/>
          <a:chExt cx="0" cy="0"/>
        </a:xfrm>
      </p:grpSpPr>
      <p:pic>
        <p:nvPicPr>
          <p:cNvPr id="51" name="Google Shape;51;p8"/>
          <p:cNvPicPr preferRelativeResize="0"/>
          <p:nvPr/>
        </p:nvPicPr>
        <p:blipFill>
          <a:blip r:embed="rId2">
            <a:alphaModFix amt="14000"/>
          </a:blip>
          <a:stretch>
            <a:fillRect/>
          </a:stretch>
        </p:blipFill>
        <p:spPr>
          <a:xfrm rot="-5003059">
            <a:off x="-2632000" y="741349"/>
            <a:ext cx="7765023" cy="7041925"/>
          </a:xfrm>
          <a:prstGeom prst="rect">
            <a:avLst/>
          </a:prstGeom>
          <a:noFill/>
          <a:ln>
            <a:noFill/>
          </a:ln>
        </p:spPr>
      </p:pic>
      <p:sp>
        <p:nvSpPr>
          <p:cNvPr id="52" name="Google Shape;52;p8"/>
          <p:cNvSpPr txBox="1"/>
          <p:nvPr>
            <p:ph type="title"/>
          </p:nvPr>
        </p:nvSpPr>
        <p:spPr>
          <a:xfrm>
            <a:off x="861350" y="526350"/>
            <a:ext cx="4375500" cy="4090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2"/>
              </a:buClr>
              <a:buSzPts val="3600"/>
              <a:buNone/>
              <a:defRPr sz="3600">
                <a:solidFill>
                  <a:schemeClr val="accent2"/>
                </a:solidFill>
              </a:defRPr>
            </a:lvl1pPr>
            <a:lvl2pPr lvl="1" algn="ctr">
              <a:spcBef>
                <a:spcPts val="0"/>
              </a:spcBef>
              <a:spcAft>
                <a:spcPts val="0"/>
              </a:spcAft>
              <a:buClr>
                <a:schemeClr val="accent2"/>
              </a:buClr>
              <a:buSzPts val="2400"/>
              <a:buNone/>
              <a:defRPr sz="2400">
                <a:solidFill>
                  <a:schemeClr val="accent2"/>
                </a:solidFill>
              </a:defRPr>
            </a:lvl2pPr>
            <a:lvl3pPr lvl="2" algn="ctr">
              <a:spcBef>
                <a:spcPts val="0"/>
              </a:spcBef>
              <a:spcAft>
                <a:spcPts val="0"/>
              </a:spcAft>
              <a:buClr>
                <a:schemeClr val="accent2"/>
              </a:buClr>
              <a:buSzPts val="2400"/>
              <a:buNone/>
              <a:defRPr sz="2400">
                <a:solidFill>
                  <a:schemeClr val="accent2"/>
                </a:solidFill>
              </a:defRPr>
            </a:lvl3pPr>
            <a:lvl4pPr lvl="3" algn="ctr">
              <a:spcBef>
                <a:spcPts val="0"/>
              </a:spcBef>
              <a:spcAft>
                <a:spcPts val="0"/>
              </a:spcAft>
              <a:buClr>
                <a:schemeClr val="accent2"/>
              </a:buClr>
              <a:buSzPts val="2400"/>
              <a:buNone/>
              <a:defRPr sz="2400">
                <a:solidFill>
                  <a:schemeClr val="accent2"/>
                </a:solidFill>
              </a:defRPr>
            </a:lvl4pPr>
            <a:lvl5pPr lvl="4" algn="ctr">
              <a:spcBef>
                <a:spcPts val="0"/>
              </a:spcBef>
              <a:spcAft>
                <a:spcPts val="0"/>
              </a:spcAft>
              <a:buClr>
                <a:schemeClr val="accent2"/>
              </a:buClr>
              <a:buSzPts val="2400"/>
              <a:buNone/>
              <a:defRPr sz="2400">
                <a:solidFill>
                  <a:schemeClr val="accent2"/>
                </a:solidFill>
              </a:defRPr>
            </a:lvl5pPr>
            <a:lvl6pPr lvl="5" algn="ctr">
              <a:spcBef>
                <a:spcPts val="0"/>
              </a:spcBef>
              <a:spcAft>
                <a:spcPts val="0"/>
              </a:spcAft>
              <a:buClr>
                <a:schemeClr val="accent2"/>
              </a:buClr>
              <a:buSzPts val="2400"/>
              <a:buNone/>
              <a:defRPr sz="2400">
                <a:solidFill>
                  <a:schemeClr val="accent2"/>
                </a:solidFill>
              </a:defRPr>
            </a:lvl6pPr>
            <a:lvl7pPr lvl="6" algn="ctr">
              <a:spcBef>
                <a:spcPts val="0"/>
              </a:spcBef>
              <a:spcAft>
                <a:spcPts val="0"/>
              </a:spcAft>
              <a:buClr>
                <a:schemeClr val="accent2"/>
              </a:buClr>
              <a:buSzPts val="2400"/>
              <a:buNone/>
              <a:defRPr sz="2400">
                <a:solidFill>
                  <a:schemeClr val="accent2"/>
                </a:solidFill>
              </a:defRPr>
            </a:lvl7pPr>
            <a:lvl8pPr lvl="7" algn="ctr">
              <a:spcBef>
                <a:spcPts val="0"/>
              </a:spcBef>
              <a:spcAft>
                <a:spcPts val="0"/>
              </a:spcAft>
              <a:buClr>
                <a:schemeClr val="accent2"/>
              </a:buClr>
              <a:buSzPts val="2400"/>
              <a:buNone/>
              <a:defRPr sz="2400">
                <a:solidFill>
                  <a:schemeClr val="accent2"/>
                </a:solidFill>
              </a:defRPr>
            </a:lvl8pPr>
            <a:lvl9pPr lvl="8" algn="ctr">
              <a:spcBef>
                <a:spcPts val="0"/>
              </a:spcBef>
              <a:spcAft>
                <a:spcPts val="0"/>
              </a:spcAft>
              <a:buClr>
                <a:schemeClr val="accent2"/>
              </a:buClr>
              <a:buSzPts val="2400"/>
              <a:buNone/>
              <a:defRPr sz="2400">
                <a:solidFill>
                  <a:schemeClr val="accent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3" name="Shape 53"/>
        <p:cNvGrpSpPr/>
        <p:nvPr/>
      </p:nvGrpSpPr>
      <p:grpSpPr>
        <a:xfrm>
          <a:off x="0" y="0"/>
          <a:ext cx="0" cy="0"/>
          <a:chOff x="0" y="0"/>
          <a:chExt cx="0" cy="0"/>
        </a:xfrm>
      </p:grpSpPr>
      <p:sp>
        <p:nvSpPr>
          <p:cNvPr id="54" name="Google Shape;54;p9"/>
          <p:cNvSpPr txBox="1"/>
          <p:nvPr>
            <p:ph idx="1" type="subTitle"/>
          </p:nvPr>
        </p:nvSpPr>
        <p:spPr>
          <a:xfrm>
            <a:off x="831875" y="1307975"/>
            <a:ext cx="2824800" cy="572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Font typeface="Bungee"/>
              <a:buNone/>
              <a:defRPr sz="1400">
                <a:latin typeface="Bungee"/>
                <a:ea typeface="Bungee"/>
                <a:cs typeface="Bungee"/>
                <a:sym typeface="Bungee"/>
              </a:defRPr>
            </a:lvl1pPr>
            <a:lvl2pPr lvl="1" algn="ctr">
              <a:lnSpc>
                <a:spcPct val="100000"/>
              </a:lnSpc>
              <a:spcBef>
                <a:spcPts val="0"/>
              </a:spcBef>
              <a:spcAft>
                <a:spcPts val="0"/>
              </a:spcAft>
              <a:buSzPts val="1400"/>
              <a:buFont typeface="Bungee"/>
              <a:buNone/>
              <a:defRPr>
                <a:latin typeface="Bungee"/>
                <a:ea typeface="Bungee"/>
                <a:cs typeface="Bungee"/>
                <a:sym typeface="Bungee"/>
              </a:defRPr>
            </a:lvl2pPr>
            <a:lvl3pPr lvl="2" algn="ctr">
              <a:lnSpc>
                <a:spcPct val="100000"/>
              </a:lnSpc>
              <a:spcBef>
                <a:spcPts val="0"/>
              </a:spcBef>
              <a:spcAft>
                <a:spcPts val="0"/>
              </a:spcAft>
              <a:buSzPts val="1400"/>
              <a:buFont typeface="Bungee"/>
              <a:buNone/>
              <a:defRPr>
                <a:latin typeface="Bungee"/>
                <a:ea typeface="Bungee"/>
                <a:cs typeface="Bungee"/>
                <a:sym typeface="Bungee"/>
              </a:defRPr>
            </a:lvl3pPr>
            <a:lvl4pPr lvl="3" algn="ctr">
              <a:lnSpc>
                <a:spcPct val="100000"/>
              </a:lnSpc>
              <a:spcBef>
                <a:spcPts val="0"/>
              </a:spcBef>
              <a:spcAft>
                <a:spcPts val="0"/>
              </a:spcAft>
              <a:buSzPts val="1400"/>
              <a:buFont typeface="Bungee"/>
              <a:buNone/>
              <a:defRPr>
                <a:latin typeface="Bungee"/>
                <a:ea typeface="Bungee"/>
                <a:cs typeface="Bungee"/>
                <a:sym typeface="Bungee"/>
              </a:defRPr>
            </a:lvl4pPr>
            <a:lvl5pPr lvl="4" algn="ctr">
              <a:lnSpc>
                <a:spcPct val="100000"/>
              </a:lnSpc>
              <a:spcBef>
                <a:spcPts val="0"/>
              </a:spcBef>
              <a:spcAft>
                <a:spcPts val="0"/>
              </a:spcAft>
              <a:buSzPts val="1400"/>
              <a:buFont typeface="Bungee"/>
              <a:buNone/>
              <a:defRPr>
                <a:latin typeface="Bungee"/>
                <a:ea typeface="Bungee"/>
                <a:cs typeface="Bungee"/>
                <a:sym typeface="Bungee"/>
              </a:defRPr>
            </a:lvl5pPr>
            <a:lvl6pPr lvl="5" algn="ctr">
              <a:lnSpc>
                <a:spcPct val="100000"/>
              </a:lnSpc>
              <a:spcBef>
                <a:spcPts val="0"/>
              </a:spcBef>
              <a:spcAft>
                <a:spcPts val="0"/>
              </a:spcAft>
              <a:buSzPts val="1400"/>
              <a:buFont typeface="Bungee"/>
              <a:buNone/>
              <a:defRPr>
                <a:latin typeface="Bungee"/>
                <a:ea typeface="Bungee"/>
                <a:cs typeface="Bungee"/>
                <a:sym typeface="Bungee"/>
              </a:defRPr>
            </a:lvl6pPr>
            <a:lvl7pPr lvl="6" algn="ctr">
              <a:lnSpc>
                <a:spcPct val="100000"/>
              </a:lnSpc>
              <a:spcBef>
                <a:spcPts val="0"/>
              </a:spcBef>
              <a:spcAft>
                <a:spcPts val="0"/>
              </a:spcAft>
              <a:buSzPts val="1400"/>
              <a:buFont typeface="Bungee"/>
              <a:buNone/>
              <a:defRPr>
                <a:latin typeface="Bungee"/>
                <a:ea typeface="Bungee"/>
                <a:cs typeface="Bungee"/>
                <a:sym typeface="Bungee"/>
              </a:defRPr>
            </a:lvl7pPr>
            <a:lvl8pPr lvl="7" algn="ctr">
              <a:lnSpc>
                <a:spcPct val="100000"/>
              </a:lnSpc>
              <a:spcBef>
                <a:spcPts val="0"/>
              </a:spcBef>
              <a:spcAft>
                <a:spcPts val="0"/>
              </a:spcAft>
              <a:buSzPts val="1400"/>
              <a:buFont typeface="Bungee"/>
              <a:buNone/>
              <a:defRPr>
                <a:latin typeface="Bungee"/>
                <a:ea typeface="Bungee"/>
                <a:cs typeface="Bungee"/>
                <a:sym typeface="Bungee"/>
              </a:defRPr>
            </a:lvl8pPr>
            <a:lvl9pPr lvl="8" algn="ctr">
              <a:lnSpc>
                <a:spcPct val="100000"/>
              </a:lnSpc>
              <a:spcBef>
                <a:spcPts val="0"/>
              </a:spcBef>
              <a:spcAft>
                <a:spcPts val="0"/>
              </a:spcAft>
              <a:buSzPts val="1400"/>
              <a:buFont typeface="Bungee"/>
              <a:buNone/>
              <a:defRPr>
                <a:latin typeface="Bungee"/>
                <a:ea typeface="Bungee"/>
                <a:cs typeface="Bungee"/>
                <a:sym typeface="Bungee"/>
              </a:defRPr>
            </a:lvl9pPr>
          </a:lstStyle>
          <a:p/>
        </p:txBody>
      </p:sp>
      <p:sp>
        <p:nvSpPr>
          <p:cNvPr id="55" name="Google Shape;55;p9"/>
          <p:cNvSpPr txBox="1"/>
          <p:nvPr>
            <p:ph idx="2" type="body"/>
          </p:nvPr>
        </p:nvSpPr>
        <p:spPr>
          <a:xfrm>
            <a:off x="755675" y="2118700"/>
            <a:ext cx="3783300" cy="22032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56" name="Google Shape;56;p9"/>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57" name="Google Shape;57;p9"/>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9"/>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9"/>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0" name="Shape 60"/>
        <p:cNvGrpSpPr/>
        <p:nvPr/>
      </p:nvGrpSpPr>
      <p:grpSpPr>
        <a:xfrm>
          <a:off x="0" y="0"/>
          <a:ext cx="0" cy="0"/>
          <a:chOff x="0" y="0"/>
          <a:chExt cx="0" cy="0"/>
        </a:xfrm>
      </p:grpSpPr>
      <p:pic>
        <p:nvPicPr>
          <p:cNvPr id="61" name="Google Shape;61;p10"/>
          <p:cNvPicPr preferRelativeResize="0"/>
          <p:nvPr/>
        </p:nvPicPr>
        <p:blipFill>
          <a:blip r:embed="rId2">
            <a:alphaModFix amt="20000"/>
          </a:blip>
          <a:stretch>
            <a:fillRect/>
          </a:stretch>
        </p:blipFill>
        <p:spPr>
          <a:xfrm rot="-5003059">
            <a:off x="-2386200" y="-265726"/>
            <a:ext cx="7765023" cy="7041925"/>
          </a:xfrm>
          <a:prstGeom prst="rect">
            <a:avLst/>
          </a:prstGeom>
          <a:noFill/>
          <a:ln>
            <a:noFill/>
          </a:ln>
        </p:spPr>
      </p:pic>
      <p:sp>
        <p:nvSpPr>
          <p:cNvPr id="62" name="Google Shape;62;p10"/>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63" name="Google Shape;63;p10"/>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0"/>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10"/>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0"/>
          <p:cNvSpPr txBox="1"/>
          <p:nvPr>
            <p:ph idx="1" type="body"/>
          </p:nvPr>
        </p:nvSpPr>
        <p:spPr>
          <a:xfrm>
            <a:off x="5073050" y="3457425"/>
            <a:ext cx="3087000" cy="902700"/>
          </a:xfrm>
          <a:prstGeom prst="rect">
            <a:avLst/>
          </a:prstGeom>
        </p:spPr>
        <p:txBody>
          <a:bodyPr anchorCtr="0" anchor="b"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pic>
        <p:nvPicPr>
          <p:cNvPr id="67" name="Google Shape;67;p10"/>
          <p:cNvPicPr preferRelativeResize="0"/>
          <p:nvPr/>
        </p:nvPicPr>
        <p:blipFill>
          <a:blip r:embed="rId3">
            <a:alphaModFix/>
          </a:blip>
          <a:stretch>
            <a:fillRect/>
          </a:stretch>
        </p:blipFill>
        <p:spPr>
          <a:xfrm rot="4440845">
            <a:off x="5298496" y="-511735"/>
            <a:ext cx="4889893" cy="3594003"/>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8" name="Shape 68"/>
        <p:cNvGrpSpPr/>
        <p:nvPr/>
      </p:nvGrpSpPr>
      <p:grpSpPr>
        <a:xfrm>
          <a:off x="0" y="0"/>
          <a:ext cx="0" cy="0"/>
          <a:chOff x="0" y="0"/>
          <a:chExt cx="0" cy="0"/>
        </a:xfrm>
      </p:grpSpPr>
      <p:pic>
        <p:nvPicPr>
          <p:cNvPr id="69" name="Google Shape;69;p11"/>
          <p:cNvPicPr preferRelativeResize="0"/>
          <p:nvPr/>
        </p:nvPicPr>
        <p:blipFill>
          <a:blip r:embed="rId2">
            <a:alphaModFix/>
          </a:blip>
          <a:stretch>
            <a:fillRect/>
          </a:stretch>
        </p:blipFill>
        <p:spPr>
          <a:xfrm>
            <a:off x="-2079074" y="-2007650"/>
            <a:ext cx="7207979" cy="6476981"/>
          </a:xfrm>
          <a:prstGeom prst="rect">
            <a:avLst/>
          </a:prstGeom>
          <a:noFill/>
          <a:ln>
            <a:noFill/>
          </a:ln>
        </p:spPr>
      </p:pic>
      <p:pic>
        <p:nvPicPr>
          <p:cNvPr id="70" name="Google Shape;70;p11"/>
          <p:cNvPicPr preferRelativeResize="0"/>
          <p:nvPr/>
        </p:nvPicPr>
        <p:blipFill>
          <a:blip r:embed="rId3">
            <a:alphaModFix/>
          </a:blip>
          <a:stretch>
            <a:fillRect/>
          </a:stretch>
        </p:blipFill>
        <p:spPr>
          <a:xfrm rot="9786805">
            <a:off x="6659596" y="1713984"/>
            <a:ext cx="3997887" cy="3684751"/>
          </a:xfrm>
          <a:prstGeom prst="rect">
            <a:avLst/>
          </a:prstGeom>
          <a:noFill/>
          <a:ln>
            <a:noFill/>
          </a:ln>
        </p:spPr>
      </p:pic>
      <p:pic>
        <p:nvPicPr>
          <p:cNvPr id="71" name="Google Shape;71;p11"/>
          <p:cNvPicPr preferRelativeResize="0"/>
          <p:nvPr/>
        </p:nvPicPr>
        <p:blipFill>
          <a:blip r:embed="rId4">
            <a:alphaModFix amt="20000"/>
          </a:blip>
          <a:stretch>
            <a:fillRect/>
          </a:stretch>
        </p:blipFill>
        <p:spPr>
          <a:xfrm rot="-5003059">
            <a:off x="925350" y="-1040776"/>
            <a:ext cx="7765023" cy="7041925"/>
          </a:xfrm>
          <a:prstGeom prst="rect">
            <a:avLst/>
          </a:prstGeom>
          <a:noFill/>
          <a:ln>
            <a:noFill/>
          </a:ln>
        </p:spPr>
      </p:pic>
      <p:sp>
        <p:nvSpPr>
          <p:cNvPr id="72" name="Google Shape;72;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8000"/>
              <a:buNone/>
              <a:defRPr sz="8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73" name="Google Shape;73;p11"/>
          <p:cNvSpPr txBox="1"/>
          <p:nvPr>
            <p:ph idx="1" type="body"/>
          </p:nvPr>
        </p:nvSpPr>
        <p:spPr>
          <a:xfrm>
            <a:off x="2260800" y="3002500"/>
            <a:ext cx="46224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42900" lvl="1" marL="914400" algn="ctr">
              <a:spcBef>
                <a:spcPts val="1600"/>
              </a:spcBef>
              <a:spcAft>
                <a:spcPts val="0"/>
              </a:spcAft>
              <a:buSzPts val="1800"/>
              <a:buChar char="○"/>
              <a:defRPr sz="1800"/>
            </a:lvl2pPr>
            <a:lvl3pPr indent="-342900" lvl="2" marL="1371600" algn="ctr">
              <a:spcBef>
                <a:spcPts val="1600"/>
              </a:spcBef>
              <a:spcAft>
                <a:spcPts val="0"/>
              </a:spcAft>
              <a:buSzPts val="1800"/>
              <a:buChar char="■"/>
              <a:defRPr sz="1800"/>
            </a:lvl3pPr>
            <a:lvl4pPr indent="-342900" lvl="3" marL="1828800" algn="ctr">
              <a:spcBef>
                <a:spcPts val="1600"/>
              </a:spcBef>
              <a:spcAft>
                <a:spcPts val="0"/>
              </a:spcAft>
              <a:buSzPts val="1800"/>
              <a:buChar char="●"/>
              <a:defRPr sz="1800"/>
            </a:lvl4pPr>
            <a:lvl5pPr indent="-342900" lvl="4" marL="2286000" algn="ctr">
              <a:spcBef>
                <a:spcPts val="1600"/>
              </a:spcBef>
              <a:spcAft>
                <a:spcPts val="0"/>
              </a:spcAft>
              <a:buSzPts val="1800"/>
              <a:buChar char="○"/>
              <a:defRPr sz="1800"/>
            </a:lvl5pPr>
            <a:lvl6pPr indent="-342900" lvl="5" marL="2743200" algn="ctr">
              <a:spcBef>
                <a:spcPts val="1600"/>
              </a:spcBef>
              <a:spcAft>
                <a:spcPts val="0"/>
              </a:spcAft>
              <a:buSzPts val="1800"/>
              <a:buChar char="■"/>
              <a:defRPr sz="1800"/>
            </a:lvl6pPr>
            <a:lvl7pPr indent="-342900" lvl="6" marL="3200400" algn="ctr">
              <a:spcBef>
                <a:spcPts val="1600"/>
              </a:spcBef>
              <a:spcAft>
                <a:spcPts val="0"/>
              </a:spcAft>
              <a:buSzPts val="1800"/>
              <a:buChar char="●"/>
              <a:defRPr sz="1800"/>
            </a:lvl7pPr>
            <a:lvl8pPr indent="-342900" lvl="7" marL="3657600" algn="ctr">
              <a:spcBef>
                <a:spcPts val="1600"/>
              </a:spcBef>
              <a:spcAft>
                <a:spcPts val="0"/>
              </a:spcAft>
              <a:buSzPts val="1800"/>
              <a:buChar char="○"/>
              <a:defRPr sz="1800"/>
            </a:lvl8pPr>
            <a:lvl9pPr indent="-342900" lvl="8" marL="4114800" algn="ctr">
              <a:spcBef>
                <a:spcPts val="1600"/>
              </a:spcBef>
              <a:spcAft>
                <a:spcPts val="1600"/>
              </a:spcAft>
              <a:buSzPts val="1800"/>
              <a:buChar char="■"/>
              <a:defRPr sz="1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4" name="Shape 7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BODY_1">
    <p:spTree>
      <p:nvGrpSpPr>
        <p:cNvPr id="75" name="Shape 75"/>
        <p:cNvGrpSpPr/>
        <p:nvPr/>
      </p:nvGrpSpPr>
      <p:grpSpPr>
        <a:xfrm>
          <a:off x="0" y="0"/>
          <a:ext cx="0" cy="0"/>
          <a:chOff x="0" y="0"/>
          <a:chExt cx="0" cy="0"/>
        </a:xfrm>
      </p:grpSpPr>
      <p:sp>
        <p:nvSpPr>
          <p:cNvPr id="76" name="Google Shape;76;p13"/>
          <p:cNvSpPr txBox="1"/>
          <p:nvPr>
            <p:ph idx="1" type="body"/>
          </p:nvPr>
        </p:nvSpPr>
        <p:spPr>
          <a:xfrm>
            <a:off x="831875" y="1127250"/>
            <a:ext cx="7270800" cy="3041400"/>
          </a:xfrm>
          <a:prstGeom prst="rect">
            <a:avLst/>
          </a:prstGeom>
        </p:spPr>
        <p:txBody>
          <a:bodyPr anchorCtr="0" anchor="t" bIns="91425" lIns="91425" spcFirstLastPara="1" rIns="91425" wrap="square" tIns="91425">
            <a:noAutofit/>
          </a:bodyPr>
          <a:lstStyle>
            <a:lvl1pPr indent="-311150" lvl="0" marL="457200" rtl="0">
              <a:spcBef>
                <a:spcPts val="0"/>
              </a:spcBef>
              <a:spcAft>
                <a:spcPts val="0"/>
              </a:spcAft>
              <a:buSzPts val="1300"/>
              <a:buChar char="●"/>
              <a:defRPr sz="1300"/>
            </a:lvl1pPr>
            <a:lvl2pPr indent="-311150" lvl="1" marL="914400" rtl="0">
              <a:spcBef>
                <a:spcPts val="1600"/>
              </a:spcBef>
              <a:spcAft>
                <a:spcPts val="0"/>
              </a:spcAft>
              <a:buSzPts val="1300"/>
              <a:buChar char="○"/>
              <a:defRPr sz="1300"/>
            </a:lvl2pPr>
            <a:lvl3pPr indent="-311150" lvl="2" marL="1371600" rtl="0">
              <a:spcBef>
                <a:spcPts val="1600"/>
              </a:spcBef>
              <a:spcAft>
                <a:spcPts val="0"/>
              </a:spcAft>
              <a:buSzPts val="1300"/>
              <a:buChar char="■"/>
              <a:defRPr sz="1300"/>
            </a:lvl3pPr>
            <a:lvl4pPr indent="-311150" lvl="3" marL="1828800" rtl="0">
              <a:spcBef>
                <a:spcPts val="1600"/>
              </a:spcBef>
              <a:spcAft>
                <a:spcPts val="0"/>
              </a:spcAft>
              <a:buSzPts val="1300"/>
              <a:buChar char="●"/>
              <a:defRPr sz="1300"/>
            </a:lvl4pPr>
            <a:lvl5pPr indent="-311150" lvl="4" marL="2286000" rtl="0">
              <a:spcBef>
                <a:spcPts val="1600"/>
              </a:spcBef>
              <a:spcAft>
                <a:spcPts val="0"/>
              </a:spcAft>
              <a:buSzPts val="1300"/>
              <a:buChar char="○"/>
              <a:defRPr sz="1300"/>
            </a:lvl5pPr>
            <a:lvl6pPr indent="-311150" lvl="5" marL="2743200" rtl="0">
              <a:spcBef>
                <a:spcPts val="1600"/>
              </a:spcBef>
              <a:spcAft>
                <a:spcPts val="0"/>
              </a:spcAft>
              <a:buSzPts val="1300"/>
              <a:buChar char="■"/>
              <a:defRPr sz="1300"/>
            </a:lvl6pPr>
            <a:lvl7pPr indent="-311150" lvl="6" marL="3200400" rtl="0">
              <a:spcBef>
                <a:spcPts val="1600"/>
              </a:spcBef>
              <a:spcAft>
                <a:spcPts val="0"/>
              </a:spcAft>
              <a:buSzPts val="1300"/>
              <a:buChar char="●"/>
              <a:defRPr sz="1300"/>
            </a:lvl7pPr>
            <a:lvl8pPr indent="-311150" lvl="7" marL="3657600" rtl="0">
              <a:spcBef>
                <a:spcPts val="1600"/>
              </a:spcBef>
              <a:spcAft>
                <a:spcPts val="0"/>
              </a:spcAft>
              <a:buSzPts val="1300"/>
              <a:buChar char="○"/>
              <a:defRPr sz="1300"/>
            </a:lvl8pPr>
            <a:lvl9pPr indent="-311150" lvl="8" marL="4114800" rtl="0">
              <a:spcBef>
                <a:spcPts val="1600"/>
              </a:spcBef>
              <a:spcAft>
                <a:spcPts val="1600"/>
              </a:spcAft>
              <a:buSzPts val="1300"/>
              <a:buChar char="■"/>
              <a:defRPr sz="1300"/>
            </a:lvl9pPr>
          </a:lstStyle>
          <a:p/>
        </p:txBody>
      </p:sp>
      <p:pic>
        <p:nvPicPr>
          <p:cNvPr id="77" name="Google Shape;77;p13"/>
          <p:cNvPicPr preferRelativeResize="0"/>
          <p:nvPr/>
        </p:nvPicPr>
        <p:blipFill>
          <a:blip r:embed="rId2">
            <a:alphaModFix amt="20000"/>
          </a:blip>
          <a:stretch>
            <a:fillRect/>
          </a:stretch>
        </p:blipFill>
        <p:spPr>
          <a:xfrm rot="-5003059">
            <a:off x="3740500" y="-493226"/>
            <a:ext cx="7765023" cy="7041925"/>
          </a:xfrm>
          <a:prstGeom prst="rect">
            <a:avLst/>
          </a:prstGeom>
          <a:noFill/>
          <a:ln>
            <a:noFill/>
          </a:ln>
        </p:spPr>
      </p:pic>
      <p:sp>
        <p:nvSpPr>
          <p:cNvPr id="78" name="Google Shape;78;p13"/>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79" name="Google Shape;79;p13"/>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3"/>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3"/>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ONLY_1">
    <p:spTree>
      <p:nvGrpSpPr>
        <p:cNvPr id="82" name="Shape 82"/>
        <p:cNvGrpSpPr/>
        <p:nvPr/>
      </p:nvGrpSpPr>
      <p:grpSpPr>
        <a:xfrm>
          <a:off x="0" y="0"/>
          <a:ext cx="0" cy="0"/>
          <a:chOff x="0" y="0"/>
          <a:chExt cx="0" cy="0"/>
        </a:xfrm>
      </p:grpSpPr>
      <p:sp>
        <p:nvSpPr>
          <p:cNvPr id="83" name="Google Shape;83;p14"/>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pic>
        <p:nvPicPr>
          <p:cNvPr id="84" name="Google Shape;84;p14"/>
          <p:cNvPicPr preferRelativeResize="0"/>
          <p:nvPr/>
        </p:nvPicPr>
        <p:blipFill>
          <a:blip r:embed="rId2">
            <a:alphaModFix amt="30000"/>
          </a:blip>
          <a:stretch>
            <a:fillRect/>
          </a:stretch>
        </p:blipFill>
        <p:spPr>
          <a:xfrm>
            <a:off x="2472900" y="-558250"/>
            <a:ext cx="7765022" cy="7041925"/>
          </a:xfrm>
          <a:prstGeom prst="rect">
            <a:avLst/>
          </a:prstGeom>
          <a:noFill/>
          <a:ln>
            <a:noFill/>
          </a:ln>
        </p:spPr>
      </p:pic>
      <p:sp>
        <p:nvSpPr>
          <p:cNvPr id="85" name="Google Shape;85;p14"/>
          <p:cNvSpPr txBox="1"/>
          <p:nvPr>
            <p:ph idx="2" type="title"/>
          </p:nvPr>
        </p:nvSpPr>
        <p:spPr>
          <a:xfrm>
            <a:off x="663525" y="2660316"/>
            <a:ext cx="18690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86" name="Google Shape;86;p14"/>
          <p:cNvSpPr txBox="1"/>
          <p:nvPr>
            <p:ph idx="1" type="subTitle"/>
          </p:nvPr>
        </p:nvSpPr>
        <p:spPr>
          <a:xfrm>
            <a:off x="663525" y="3168634"/>
            <a:ext cx="18690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7" name="Google Shape;87;p14"/>
          <p:cNvSpPr txBox="1"/>
          <p:nvPr>
            <p:ph hasCustomPrompt="1" idx="3" type="title"/>
          </p:nvPr>
        </p:nvSpPr>
        <p:spPr>
          <a:xfrm>
            <a:off x="885345" y="1955270"/>
            <a:ext cx="14253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3000"/>
              <a:buNone/>
              <a:defRPr sz="3000">
                <a:solidFill>
                  <a:schemeClr val="accent2"/>
                </a:solidFill>
              </a:defRPr>
            </a:lvl1pPr>
            <a:lvl2pPr lvl="1" rtl="0" algn="ctr">
              <a:spcBef>
                <a:spcPts val="0"/>
              </a:spcBef>
              <a:spcAft>
                <a:spcPts val="0"/>
              </a:spcAft>
              <a:buClr>
                <a:schemeClr val="accent2"/>
              </a:buClr>
              <a:buSzPts val="3000"/>
              <a:buNone/>
              <a:defRPr sz="3000">
                <a:solidFill>
                  <a:schemeClr val="accent2"/>
                </a:solidFill>
              </a:defRPr>
            </a:lvl2pPr>
            <a:lvl3pPr lvl="2" rtl="0" algn="ctr">
              <a:spcBef>
                <a:spcPts val="0"/>
              </a:spcBef>
              <a:spcAft>
                <a:spcPts val="0"/>
              </a:spcAft>
              <a:buClr>
                <a:schemeClr val="accent2"/>
              </a:buClr>
              <a:buSzPts val="3000"/>
              <a:buNone/>
              <a:defRPr sz="3000">
                <a:solidFill>
                  <a:schemeClr val="accent2"/>
                </a:solidFill>
              </a:defRPr>
            </a:lvl3pPr>
            <a:lvl4pPr lvl="3" rtl="0" algn="ctr">
              <a:spcBef>
                <a:spcPts val="0"/>
              </a:spcBef>
              <a:spcAft>
                <a:spcPts val="0"/>
              </a:spcAft>
              <a:buClr>
                <a:schemeClr val="accent2"/>
              </a:buClr>
              <a:buSzPts val="3000"/>
              <a:buNone/>
              <a:defRPr sz="3000">
                <a:solidFill>
                  <a:schemeClr val="accent2"/>
                </a:solidFill>
              </a:defRPr>
            </a:lvl4pPr>
            <a:lvl5pPr lvl="4" rtl="0" algn="ctr">
              <a:spcBef>
                <a:spcPts val="0"/>
              </a:spcBef>
              <a:spcAft>
                <a:spcPts val="0"/>
              </a:spcAft>
              <a:buClr>
                <a:schemeClr val="accent2"/>
              </a:buClr>
              <a:buSzPts val="3000"/>
              <a:buNone/>
              <a:defRPr sz="3000">
                <a:solidFill>
                  <a:schemeClr val="accent2"/>
                </a:solidFill>
              </a:defRPr>
            </a:lvl5pPr>
            <a:lvl6pPr lvl="5" rtl="0" algn="ctr">
              <a:spcBef>
                <a:spcPts val="0"/>
              </a:spcBef>
              <a:spcAft>
                <a:spcPts val="0"/>
              </a:spcAft>
              <a:buClr>
                <a:schemeClr val="accent2"/>
              </a:buClr>
              <a:buSzPts val="3000"/>
              <a:buNone/>
              <a:defRPr sz="3000">
                <a:solidFill>
                  <a:schemeClr val="accent2"/>
                </a:solidFill>
              </a:defRPr>
            </a:lvl6pPr>
            <a:lvl7pPr lvl="6" rtl="0" algn="ctr">
              <a:spcBef>
                <a:spcPts val="0"/>
              </a:spcBef>
              <a:spcAft>
                <a:spcPts val="0"/>
              </a:spcAft>
              <a:buClr>
                <a:schemeClr val="accent2"/>
              </a:buClr>
              <a:buSzPts val="3000"/>
              <a:buNone/>
              <a:defRPr sz="3000">
                <a:solidFill>
                  <a:schemeClr val="accent2"/>
                </a:solidFill>
              </a:defRPr>
            </a:lvl7pPr>
            <a:lvl8pPr lvl="7" rtl="0" algn="ctr">
              <a:spcBef>
                <a:spcPts val="0"/>
              </a:spcBef>
              <a:spcAft>
                <a:spcPts val="0"/>
              </a:spcAft>
              <a:buClr>
                <a:schemeClr val="accent2"/>
              </a:buClr>
              <a:buSzPts val="3000"/>
              <a:buNone/>
              <a:defRPr sz="3000">
                <a:solidFill>
                  <a:schemeClr val="accent2"/>
                </a:solidFill>
              </a:defRPr>
            </a:lvl8pPr>
            <a:lvl9pPr lvl="8" rtl="0" algn="ctr">
              <a:spcBef>
                <a:spcPts val="0"/>
              </a:spcBef>
              <a:spcAft>
                <a:spcPts val="0"/>
              </a:spcAft>
              <a:buClr>
                <a:schemeClr val="accent2"/>
              </a:buClr>
              <a:buSzPts val="3000"/>
              <a:buNone/>
              <a:defRPr sz="3000">
                <a:solidFill>
                  <a:schemeClr val="accent2"/>
                </a:solidFill>
              </a:defRPr>
            </a:lvl9pPr>
          </a:lstStyle>
          <a:p>
            <a:r>
              <a:t>xx%</a:t>
            </a:r>
          </a:p>
        </p:txBody>
      </p:sp>
      <p:sp>
        <p:nvSpPr>
          <p:cNvPr id="88" name="Google Shape;88;p14"/>
          <p:cNvSpPr txBox="1"/>
          <p:nvPr>
            <p:ph idx="4" type="title"/>
          </p:nvPr>
        </p:nvSpPr>
        <p:spPr>
          <a:xfrm>
            <a:off x="2646175" y="2660316"/>
            <a:ext cx="18690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89" name="Google Shape;89;p14"/>
          <p:cNvSpPr txBox="1"/>
          <p:nvPr>
            <p:ph idx="5" type="subTitle"/>
          </p:nvPr>
        </p:nvSpPr>
        <p:spPr>
          <a:xfrm>
            <a:off x="2646175" y="3168634"/>
            <a:ext cx="18690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0" name="Google Shape;90;p14"/>
          <p:cNvSpPr txBox="1"/>
          <p:nvPr>
            <p:ph hasCustomPrompt="1" idx="6" type="title"/>
          </p:nvPr>
        </p:nvSpPr>
        <p:spPr>
          <a:xfrm>
            <a:off x="2867995" y="1955270"/>
            <a:ext cx="14253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3000"/>
              <a:buNone/>
              <a:defRPr sz="3000">
                <a:solidFill>
                  <a:schemeClr val="accent2"/>
                </a:solidFill>
              </a:defRPr>
            </a:lvl1pPr>
            <a:lvl2pPr lvl="1" rtl="0" algn="ctr">
              <a:spcBef>
                <a:spcPts val="0"/>
              </a:spcBef>
              <a:spcAft>
                <a:spcPts val="0"/>
              </a:spcAft>
              <a:buClr>
                <a:schemeClr val="accent2"/>
              </a:buClr>
              <a:buSzPts val="3000"/>
              <a:buNone/>
              <a:defRPr sz="3000">
                <a:solidFill>
                  <a:schemeClr val="accent2"/>
                </a:solidFill>
              </a:defRPr>
            </a:lvl2pPr>
            <a:lvl3pPr lvl="2" rtl="0" algn="ctr">
              <a:spcBef>
                <a:spcPts val="0"/>
              </a:spcBef>
              <a:spcAft>
                <a:spcPts val="0"/>
              </a:spcAft>
              <a:buClr>
                <a:schemeClr val="accent2"/>
              </a:buClr>
              <a:buSzPts val="3000"/>
              <a:buNone/>
              <a:defRPr sz="3000">
                <a:solidFill>
                  <a:schemeClr val="accent2"/>
                </a:solidFill>
              </a:defRPr>
            </a:lvl3pPr>
            <a:lvl4pPr lvl="3" rtl="0" algn="ctr">
              <a:spcBef>
                <a:spcPts val="0"/>
              </a:spcBef>
              <a:spcAft>
                <a:spcPts val="0"/>
              </a:spcAft>
              <a:buClr>
                <a:schemeClr val="accent2"/>
              </a:buClr>
              <a:buSzPts val="3000"/>
              <a:buNone/>
              <a:defRPr sz="3000">
                <a:solidFill>
                  <a:schemeClr val="accent2"/>
                </a:solidFill>
              </a:defRPr>
            </a:lvl4pPr>
            <a:lvl5pPr lvl="4" rtl="0" algn="ctr">
              <a:spcBef>
                <a:spcPts val="0"/>
              </a:spcBef>
              <a:spcAft>
                <a:spcPts val="0"/>
              </a:spcAft>
              <a:buClr>
                <a:schemeClr val="accent2"/>
              </a:buClr>
              <a:buSzPts val="3000"/>
              <a:buNone/>
              <a:defRPr sz="3000">
                <a:solidFill>
                  <a:schemeClr val="accent2"/>
                </a:solidFill>
              </a:defRPr>
            </a:lvl5pPr>
            <a:lvl6pPr lvl="5" rtl="0" algn="ctr">
              <a:spcBef>
                <a:spcPts val="0"/>
              </a:spcBef>
              <a:spcAft>
                <a:spcPts val="0"/>
              </a:spcAft>
              <a:buClr>
                <a:schemeClr val="accent2"/>
              </a:buClr>
              <a:buSzPts val="3000"/>
              <a:buNone/>
              <a:defRPr sz="3000">
                <a:solidFill>
                  <a:schemeClr val="accent2"/>
                </a:solidFill>
              </a:defRPr>
            </a:lvl6pPr>
            <a:lvl7pPr lvl="6" rtl="0" algn="ctr">
              <a:spcBef>
                <a:spcPts val="0"/>
              </a:spcBef>
              <a:spcAft>
                <a:spcPts val="0"/>
              </a:spcAft>
              <a:buClr>
                <a:schemeClr val="accent2"/>
              </a:buClr>
              <a:buSzPts val="3000"/>
              <a:buNone/>
              <a:defRPr sz="3000">
                <a:solidFill>
                  <a:schemeClr val="accent2"/>
                </a:solidFill>
              </a:defRPr>
            </a:lvl7pPr>
            <a:lvl8pPr lvl="7" rtl="0" algn="ctr">
              <a:spcBef>
                <a:spcPts val="0"/>
              </a:spcBef>
              <a:spcAft>
                <a:spcPts val="0"/>
              </a:spcAft>
              <a:buClr>
                <a:schemeClr val="accent2"/>
              </a:buClr>
              <a:buSzPts val="3000"/>
              <a:buNone/>
              <a:defRPr sz="3000">
                <a:solidFill>
                  <a:schemeClr val="accent2"/>
                </a:solidFill>
              </a:defRPr>
            </a:lvl8pPr>
            <a:lvl9pPr lvl="8" rtl="0" algn="ctr">
              <a:spcBef>
                <a:spcPts val="0"/>
              </a:spcBef>
              <a:spcAft>
                <a:spcPts val="0"/>
              </a:spcAft>
              <a:buClr>
                <a:schemeClr val="accent2"/>
              </a:buClr>
              <a:buSzPts val="3000"/>
              <a:buNone/>
              <a:defRPr sz="3000">
                <a:solidFill>
                  <a:schemeClr val="accent2"/>
                </a:solidFill>
              </a:defRPr>
            </a:lvl9pPr>
          </a:lstStyle>
          <a:p>
            <a:r>
              <a:t>xx%</a:t>
            </a:r>
          </a:p>
        </p:txBody>
      </p:sp>
      <p:sp>
        <p:nvSpPr>
          <p:cNvPr id="91" name="Google Shape;91;p14"/>
          <p:cNvSpPr txBox="1"/>
          <p:nvPr>
            <p:ph idx="7" type="title"/>
          </p:nvPr>
        </p:nvSpPr>
        <p:spPr>
          <a:xfrm>
            <a:off x="4628825" y="2660316"/>
            <a:ext cx="18690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92" name="Google Shape;92;p14"/>
          <p:cNvSpPr txBox="1"/>
          <p:nvPr>
            <p:ph idx="8" type="subTitle"/>
          </p:nvPr>
        </p:nvSpPr>
        <p:spPr>
          <a:xfrm>
            <a:off x="4628825" y="3168634"/>
            <a:ext cx="18690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3" name="Google Shape;93;p14"/>
          <p:cNvSpPr txBox="1"/>
          <p:nvPr>
            <p:ph hasCustomPrompt="1" idx="9" type="title"/>
          </p:nvPr>
        </p:nvSpPr>
        <p:spPr>
          <a:xfrm>
            <a:off x="4850645" y="1955270"/>
            <a:ext cx="14253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3000"/>
              <a:buNone/>
              <a:defRPr sz="3000">
                <a:solidFill>
                  <a:schemeClr val="accent2"/>
                </a:solidFill>
              </a:defRPr>
            </a:lvl1pPr>
            <a:lvl2pPr lvl="1" rtl="0" algn="ctr">
              <a:spcBef>
                <a:spcPts val="0"/>
              </a:spcBef>
              <a:spcAft>
                <a:spcPts val="0"/>
              </a:spcAft>
              <a:buClr>
                <a:schemeClr val="accent2"/>
              </a:buClr>
              <a:buSzPts val="3000"/>
              <a:buNone/>
              <a:defRPr sz="3000">
                <a:solidFill>
                  <a:schemeClr val="accent2"/>
                </a:solidFill>
              </a:defRPr>
            </a:lvl2pPr>
            <a:lvl3pPr lvl="2" rtl="0" algn="ctr">
              <a:spcBef>
                <a:spcPts val="0"/>
              </a:spcBef>
              <a:spcAft>
                <a:spcPts val="0"/>
              </a:spcAft>
              <a:buClr>
                <a:schemeClr val="accent2"/>
              </a:buClr>
              <a:buSzPts val="3000"/>
              <a:buNone/>
              <a:defRPr sz="3000">
                <a:solidFill>
                  <a:schemeClr val="accent2"/>
                </a:solidFill>
              </a:defRPr>
            </a:lvl3pPr>
            <a:lvl4pPr lvl="3" rtl="0" algn="ctr">
              <a:spcBef>
                <a:spcPts val="0"/>
              </a:spcBef>
              <a:spcAft>
                <a:spcPts val="0"/>
              </a:spcAft>
              <a:buClr>
                <a:schemeClr val="accent2"/>
              </a:buClr>
              <a:buSzPts val="3000"/>
              <a:buNone/>
              <a:defRPr sz="3000">
                <a:solidFill>
                  <a:schemeClr val="accent2"/>
                </a:solidFill>
              </a:defRPr>
            </a:lvl4pPr>
            <a:lvl5pPr lvl="4" rtl="0" algn="ctr">
              <a:spcBef>
                <a:spcPts val="0"/>
              </a:spcBef>
              <a:spcAft>
                <a:spcPts val="0"/>
              </a:spcAft>
              <a:buClr>
                <a:schemeClr val="accent2"/>
              </a:buClr>
              <a:buSzPts val="3000"/>
              <a:buNone/>
              <a:defRPr sz="3000">
                <a:solidFill>
                  <a:schemeClr val="accent2"/>
                </a:solidFill>
              </a:defRPr>
            </a:lvl5pPr>
            <a:lvl6pPr lvl="5" rtl="0" algn="ctr">
              <a:spcBef>
                <a:spcPts val="0"/>
              </a:spcBef>
              <a:spcAft>
                <a:spcPts val="0"/>
              </a:spcAft>
              <a:buClr>
                <a:schemeClr val="accent2"/>
              </a:buClr>
              <a:buSzPts val="3000"/>
              <a:buNone/>
              <a:defRPr sz="3000">
                <a:solidFill>
                  <a:schemeClr val="accent2"/>
                </a:solidFill>
              </a:defRPr>
            </a:lvl6pPr>
            <a:lvl7pPr lvl="6" rtl="0" algn="ctr">
              <a:spcBef>
                <a:spcPts val="0"/>
              </a:spcBef>
              <a:spcAft>
                <a:spcPts val="0"/>
              </a:spcAft>
              <a:buClr>
                <a:schemeClr val="accent2"/>
              </a:buClr>
              <a:buSzPts val="3000"/>
              <a:buNone/>
              <a:defRPr sz="3000">
                <a:solidFill>
                  <a:schemeClr val="accent2"/>
                </a:solidFill>
              </a:defRPr>
            </a:lvl7pPr>
            <a:lvl8pPr lvl="7" rtl="0" algn="ctr">
              <a:spcBef>
                <a:spcPts val="0"/>
              </a:spcBef>
              <a:spcAft>
                <a:spcPts val="0"/>
              </a:spcAft>
              <a:buClr>
                <a:schemeClr val="accent2"/>
              </a:buClr>
              <a:buSzPts val="3000"/>
              <a:buNone/>
              <a:defRPr sz="3000">
                <a:solidFill>
                  <a:schemeClr val="accent2"/>
                </a:solidFill>
              </a:defRPr>
            </a:lvl8pPr>
            <a:lvl9pPr lvl="8" rtl="0" algn="ctr">
              <a:spcBef>
                <a:spcPts val="0"/>
              </a:spcBef>
              <a:spcAft>
                <a:spcPts val="0"/>
              </a:spcAft>
              <a:buClr>
                <a:schemeClr val="accent2"/>
              </a:buClr>
              <a:buSzPts val="3000"/>
              <a:buNone/>
              <a:defRPr sz="3000">
                <a:solidFill>
                  <a:schemeClr val="accent2"/>
                </a:solidFill>
              </a:defRPr>
            </a:lvl9pPr>
          </a:lstStyle>
          <a:p>
            <a:r>
              <a:t>xx%</a:t>
            </a:r>
          </a:p>
        </p:txBody>
      </p:sp>
      <p:sp>
        <p:nvSpPr>
          <p:cNvPr id="94" name="Google Shape;94;p14"/>
          <p:cNvSpPr txBox="1"/>
          <p:nvPr>
            <p:ph idx="13" type="title"/>
          </p:nvPr>
        </p:nvSpPr>
        <p:spPr>
          <a:xfrm>
            <a:off x="6611475" y="2660316"/>
            <a:ext cx="18690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95" name="Google Shape;95;p14"/>
          <p:cNvSpPr txBox="1"/>
          <p:nvPr>
            <p:ph idx="14" type="subTitle"/>
          </p:nvPr>
        </p:nvSpPr>
        <p:spPr>
          <a:xfrm>
            <a:off x="6611475" y="3168634"/>
            <a:ext cx="18690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6" name="Google Shape;96;p14"/>
          <p:cNvSpPr txBox="1"/>
          <p:nvPr>
            <p:ph hasCustomPrompt="1" idx="15" type="title"/>
          </p:nvPr>
        </p:nvSpPr>
        <p:spPr>
          <a:xfrm>
            <a:off x="6833295" y="1955270"/>
            <a:ext cx="14253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3000"/>
              <a:buNone/>
              <a:defRPr sz="3000">
                <a:solidFill>
                  <a:schemeClr val="accent2"/>
                </a:solidFill>
              </a:defRPr>
            </a:lvl1pPr>
            <a:lvl2pPr lvl="1" rtl="0" algn="ctr">
              <a:spcBef>
                <a:spcPts val="0"/>
              </a:spcBef>
              <a:spcAft>
                <a:spcPts val="0"/>
              </a:spcAft>
              <a:buClr>
                <a:schemeClr val="accent2"/>
              </a:buClr>
              <a:buSzPts val="3000"/>
              <a:buNone/>
              <a:defRPr sz="3000">
                <a:solidFill>
                  <a:schemeClr val="accent2"/>
                </a:solidFill>
              </a:defRPr>
            </a:lvl2pPr>
            <a:lvl3pPr lvl="2" rtl="0" algn="ctr">
              <a:spcBef>
                <a:spcPts val="0"/>
              </a:spcBef>
              <a:spcAft>
                <a:spcPts val="0"/>
              </a:spcAft>
              <a:buClr>
                <a:schemeClr val="accent2"/>
              </a:buClr>
              <a:buSzPts val="3000"/>
              <a:buNone/>
              <a:defRPr sz="3000">
                <a:solidFill>
                  <a:schemeClr val="accent2"/>
                </a:solidFill>
              </a:defRPr>
            </a:lvl3pPr>
            <a:lvl4pPr lvl="3" rtl="0" algn="ctr">
              <a:spcBef>
                <a:spcPts val="0"/>
              </a:spcBef>
              <a:spcAft>
                <a:spcPts val="0"/>
              </a:spcAft>
              <a:buClr>
                <a:schemeClr val="accent2"/>
              </a:buClr>
              <a:buSzPts val="3000"/>
              <a:buNone/>
              <a:defRPr sz="3000">
                <a:solidFill>
                  <a:schemeClr val="accent2"/>
                </a:solidFill>
              </a:defRPr>
            </a:lvl4pPr>
            <a:lvl5pPr lvl="4" rtl="0" algn="ctr">
              <a:spcBef>
                <a:spcPts val="0"/>
              </a:spcBef>
              <a:spcAft>
                <a:spcPts val="0"/>
              </a:spcAft>
              <a:buClr>
                <a:schemeClr val="accent2"/>
              </a:buClr>
              <a:buSzPts val="3000"/>
              <a:buNone/>
              <a:defRPr sz="3000">
                <a:solidFill>
                  <a:schemeClr val="accent2"/>
                </a:solidFill>
              </a:defRPr>
            </a:lvl5pPr>
            <a:lvl6pPr lvl="5" rtl="0" algn="ctr">
              <a:spcBef>
                <a:spcPts val="0"/>
              </a:spcBef>
              <a:spcAft>
                <a:spcPts val="0"/>
              </a:spcAft>
              <a:buClr>
                <a:schemeClr val="accent2"/>
              </a:buClr>
              <a:buSzPts val="3000"/>
              <a:buNone/>
              <a:defRPr sz="3000">
                <a:solidFill>
                  <a:schemeClr val="accent2"/>
                </a:solidFill>
              </a:defRPr>
            </a:lvl6pPr>
            <a:lvl7pPr lvl="6" rtl="0" algn="ctr">
              <a:spcBef>
                <a:spcPts val="0"/>
              </a:spcBef>
              <a:spcAft>
                <a:spcPts val="0"/>
              </a:spcAft>
              <a:buClr>
                <a:schemeClr val="accent2"/>
              </a:buClr>
              <a:buSzPts val="3000"/>
              <a:buNone/>
              <a:defRPr sz="3000">
                <a:solidFill>
                  <a:schemeClr val="accent2"/>
                </a:solidFill>
              </a:defRPr>
            </a:lvl7pPr>
            <a:lvl8pPr lvl="7" rtl="0" algn="ctr">
              <a:spcBef>
                <a:spcPts val="0"/>
              </a:spcBef>
              <a:spcAft>
                <a:spcPts val="0"/>
              </a:spcAft>
              <a:buClr>
                <a:schemeClr val="accent2"/>
              </a:buClr>
              <a:buSzPts val="3000"/>
              <a:buNone/>
              <a:defRPr sz="3000">
                <a:solidFill>
                  <a:schemeClr val="accent2"/>
                </a:solidFill>
              </a:defRPr>
            </a:lvl8pPr>
            <a:lvl9pPr lvl="8" rtl="0" algn="ctr">
              <a:spcBef>
                <a:spcPts val="0"/>
              </a:spcBef>
              <a:spcAft>
                <a:spcPts val="0"/>
              </a:spcAft>
              <a:buClr>
                <a:schemeClr val="accent2"/>
              </a:buClr>
              <a:buSzPts val="3000"/>
              <a:buNone/>
              <a:defRPr sz="3000">
                <a:solidFill>
                  <a:schemeClr val="accent2"/>
                </a:solidFill>
              </a:defRPr>
            </a:lvl9pPr>
          </a:lstStyle>
          <a:p>
            <a:r>
              <a:t>xx%</a:t>
            </a:r>
          </a:p>
        </p:txBody>
      </p:sp>
      <p:sp>
        <p:nvSpPr>
          <p:cNvPr id="97" name="Google Shape;97;p14"/>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4"/>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4"/>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TITLE_ONLY_1_1">
    <p:spTree>
      <p:nvGrpSpPr>
        <p:cNvPr id="100" name="Shape 100"/>
        <p:cNvGrpSpPr/>
        <p:nvPr/>
      </p:nvGrpSpPr>
      <p:grpSpPr>
        <a:xfrm>
          <a:off x="0" y="0"/>
          <a:ext cx="0" cy="0"/>
          <a:chOff x="0" y="0"/>
          <a:chExt cx="0" cy="0"/>
        </a:xfrm>
      </p:grpSpPr>
      <p:pic>
        <p:nvPicPr>
          <p:cNvPr id="101" name="Google Shape;101;p15"/>
          <p:cNvPicPr preferRelativeResize="0"/>
          <p:nvPr/>
        </p:nvPicPr>
        <p:blipFill>
          <a:blip r:embed="rId2">
            <a:alphaModFix amt="17000"/>
          </a:blip>
          <a:stretch>
            <a:fillRect/>
          </a:stretch>
        </p:blipFill>
        <p:spPr>
          <a:xfrm>
            <a:off x="4571989" y="1689800"/>
            <a:ext cx="5671671" cy="5143500"/>
          </a:xfrm>
          <a:prstGeom prst="rect">
            <a:avLst/>
          </a:prstGeom>
          <a:noFill/>
          <a:ln>
            <a:noFill/>
          </a:ln>
        </p:spPr>
      </p:pic>
      <p:pic>
        <p:nvPicPr>
          <p:cNvPr id="102" name="Google Shape;102;p15"/>
          <p:cNvPicPr preferRelativeResize="0"/>
          <p:nvPr/>
        </p:nvPicPr>
        <p:blipFill>
          <a:blip r:embed="rId2">
            <a:alphaModFix amt="17000"/>
          </a:blip>
          <a:stretch>
            <a:fillRect/>
          </a:stretch>
        </p:blipFill>
        <p:spPr>
          <a:xfrm rot="-2700000">
            <a:off x="-2484011" y="627951"/>
            <a:ext cx="5671669" cy="5143498"/>
          </a:xfrm>
          <a:prstGeom prst="rect">
            <a:avLst/>
          </a:prstGeom>
          <a:noFill/>
          <a:ln>
            <a:noFill/>
          </a:ln>
        </p:spPr>
      </p:pic>
      <p:sp>
        <p:nvSpPr>
          <p:cNvPr id="103" name="Google Shape;103;p15"/>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104" name="Google Shape;104;p15"/>
          <p:cNvSpPr txBox="1"/>
          <p:nvPr>
            <p:ph idx="2" type="title"/>
          </p:nvPr>
        </p:nvSpPr>
        <p:spPr>
          <a:xfrm>
            <a:off x="1122338" y="1529413"/>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05" name="Google Shape;105;p15"/>
          <p:cNvSpPr txBox="1"/>
          <p:nvPr>
            <p:ph idx="1" type="subTitle"/>
          </p:nvPr>
        </p:nvSpPr>
        <p:spPr>
          <a:xfrm>
            <a:off x="1122338" y="3517621"/>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06" name="Google Shape;106;p15"/>
          <p:cNvSpPr txBox="1"/>
          <p:nvPr>
            <p:ph idx="3" type="title"/>
          </p:nvPr>
        </p:nvSpPr>
        <p:spPr>
          <a:xfrm>
            <a:off x="3616197" y="1529413"/>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07" name="Google Shape;107;p15"/>
          <p:cNvSpPr txBox="1"/>
          <p:nvPr>
            <p:ph idx="4" type="subTitle"/>
          </p:nvPr>
        </p:nvSpPr>
        <p:spPr>
          <a:xfrm>
            <a:off x="3616197" y="3517621"/>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08" name="Google Shape;108;p15"/>
          <p:cNvSpPr txBox="1"/>
          <p:nvPr>
            <p:ph idx="5" type="title"/>
          </p:nvPr>
        </p:nvSpPr>
        <p:spPr>
          <a:xfrm>
            <a:off x="6110056" y="1497325"/>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pic>
        <p:nvPicPr>
          <p:cNvPr id="109" name="Google Shape;109;p15"/>
          <p:cNvPicPr preferRelativeResize="0"/>
          <p:nvPr/>
        </p:nvPicPr>
        <p:blipFill>
          <a:blip r:embed="rId3">
            <a:alphaModFix/>
          </a:blip>
          <a:stretch>
            <a:fillRect/>
          </a:stretch>
        </p:blipFill>
        <p:spPr>
          <a:xfrm rot="4750563">
            <a:off x="5928541" y="-1579986"/>
            <a:ext cx="3997894" cy="3684749"/>
          </a:xfrm>
          <a:prstGeom prst="rect">
            <a:avLst/>
          </a:prstGeom>
          <a:noFill/>
          <a:ln>
            <a:noFill/>
          </a:ln>
        </p:spPr>
      </p:pic>
      <p:sp>
        <p:nvSpPr>
          <p:cNvPr id="110" name="Google Shape;110;p15"/>
          <p:cNvSpPr txBox="1"/>
          <p:nvPr>
            <p:ph idx="6" type="subTitle"/>
          </p:nvPr>
        </p:nvSpPr>
        <p:spPr>
          <a:xfrm>
            <a:off x="6110056" y="3485533"/>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11" name="Google Shape;111;p15"/>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5"/>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5"/>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TITLE_ONLY_1_1_1">
    <p:spTree>
      <p:nvGrpSpPr>
        <p:cNvPr id="114" name="Shape 114"/>
        <p:cNvGrpSpPr/>
        <p:nvPr/>
      </p:nvGrpSpPr>
      <p:grpSpPr>
        <a:xfrm>
          <a:off x="0" y="0"/>
          <a:ext cx="0" cy="0"/>
          <a:chOff x="0" y="0"/>
          <a:chExt cx="0" cy="0"/>
        </a:xfrm>
      </p:grpSpPr>
      <p:pic>
        <p:nvPicPr>
          <p:cNvPr id="115" name="Google Shape;115;p16"/>
          <p:cNvPicPr preferRelativeResize="0"/>
          <p:nvPr/>
        </p:nvPicPr>
        <p:blipFill>
          <a:blip r:embed="rId2">
            <a:alphaModFix amt="17000"/>
          </a:blip>
          <a:stretch>
            <a:fillRect/>
          </a:stretch>
        </p:blipFill>
        <p:spPr>
          <a:xfrm rot="-1989921">
            <a:off x="5544064" y="-103374"/>
            <a:ext cx="5671666" cy="5143496"/>
          </a:xfrm>
          <a:prstGeom prst="rect">
            <a:avLst/>
          </a:prstGeom>
          <a:noFill/>
          <a:ln>
            <a:noFill/>
          </a:ln>
        </p:spPr>
      </p:pic>
      <p:sp>
        <p:nvSpPr>
          <p:cNvPr id="116" name="Google Shape;116;p16"/>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117" name="Google Shape;117;p16"/>
          <p:cNvSpPr txBox="1"/>
          <p:nvPr>
            <p:ph idx="2" type="title"/>
          </p:nvPr>
        </p:nvSpPr>
        <p:spPr>
          <a:xfrm>
            <a:off x="1365413" y="1504488"/>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18" name="Google Shape;118;p16"/>
          <p:cNvSpPr txBox="1"/>
          <p:nvPr>
            <p:ph idx="1" type="subTitle"/>
          </p:nvPr>
        </p:nvSpPr>
        <p:spPr>
          <a:xfrm>
            <a:off x="1365413" y="1968696"/>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19" name="Google Shape;119;p16"/>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6"/>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6"/>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6"/>
          <p:cNvSpPr txBox="1"/>
          <p:nvPr>
            <p:ph idx="3" type="title"/>
          </p:nvPr>
        </p:nvSpPr>
        <p:spPr>
          <a:xfrm>
            <a:off x="3616188" y="1504488"/>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23" name="Google Shape;123;p16"/>
          <p:cNvSpPr txBox="1"/>
          <p:nvPr>
            <p:ph idx="4" type="subTitle"/>
          </p:nvPr>
        </p:nvSpPr>
        <p:spPr>
          <a:xfrm>
            <a:off x="3616188" y="1968696"/>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24" name="Google Shape;124;p16"/>
          <p:cNvSpPr txBox="1"/>
          <p:nvPr>
            <p:ph idx="5" type="title"/>
          </p:nvPr>
        </p:nvSpPr>
        <p:spPr>
          <a:xfrm>
            <a:off x="5866963" y="1504488"/>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25" name="Google Shape;125;p16"/>
          <p:cNvSpPr txBox="1"/>
          <p:nvPr>
            <p:ph idx="6" type="subTitle"/>
          </p:nvPr>
        </p:nvSpPr>
        <p:spPr>
          <a:xfrm>
            <a:off x="5866963" y="1968696"/>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26" name="Google Shape;126;p16"/>
          <p:cNvSpPr txBox="1"/>
          <p:nvPr>
            <p:ph idx="7" type="title"/>
          </p:nvPr>
        </p:nvSpPr>
        <p:spPr>
          <a:xfrm>
            <a:off x="1365413" y="3324563"/>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27" name="Google Shape;127;p16"/>
          <p:cNvSpPr txBox="1"/>
          <p:nvPr>
            <p:ph idx="8" type="subTitle"/>
          </p:nvPr>
        </p:nvSpPr>
        <p:spPr>
          <a:xfrm>
            <a:off x="1365413" y="3780141"/>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28" name="Google Shape;128;p16"/>
          <p:cNvSpPr txBox="1"/>
          <p:nvPr>
            <p:ph idx="9" type="title"/>
          </p:nvPr>
        </p:nvSpPr>
        <p:spPr>
          <a:xfrm>
            <a:off x="3616188" y="3324563"/>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29" name="Google Shape;129;p16"/>
          <p:cNvSpPr txBox="1"/>
          <p:nvPr>
            <p:ph idx="13" type="subTitle"/>
          </p:nvPr>
        </p:nvSpPr>
        <p:spPr>
          <a:xfrm>
            <a:off x="3616188" y="3780141"/>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30" name="Google Shape;130;p16"/>
          <p:cNvSpPr txBox="1"/>
          <p:nvPr>
            <p:ph idx="14" type="title"/>
          </p:nvPr>
        </p:nvSpPr>
        <p:spPr>
          <a:xfrm>
            <a:off x="5866963" y="3324563"/>
            <a:ext cx="1911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31" name="Google Shape;131;p16"/>
          <p:cNvSpPr txBox="1"/>
          <p:nvPr>
            <p:ph idx="15" type="subTitle"/>
          </p:nvPr>
        </p:nvSpPr>
        <p:spPr>
          <a:xfrm>
            <a:off x="5866963" y="3780141"/>
            <a:ext cx="1911600" cy="79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TITLE_ONLY_1_2">
    <p:spTree>
      <p:nvGrpSpPr>
        <p:cNvPr id="132" name="Shape 132"/>
        <p:cNvGrpSpPr/>
        <p:nvPr/>
      </p:nvGrpSpPr>
      <p:grpSpPr>
        <a:xfrm>
          <a:off x="0" y="0"/>
          <a:ext cx="0" cy="0"/>
          <a:chOff x="0" y="0"/>
          <a:chExt cx="0" cy="0"/>
        </a:xfrm>
      </p:grpSpPr>
      <p:sp>
        <p:nvSpPr>
          <p:cNvPr id="133" name="Google Shape;133;p17"/>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134" name="Google Shape;134;p17"/>
          <p:cNvSpPr txBox="1"/>
          <p:nvPr>
            <p:ph idx="2" type="title"/>
          </p:nvPr>
        </p:nvSpPr>
        <p:spPr>
          <a:xfrm>
            <a:off x="1610675" y="3290150"/>
            <a:ext cx="24303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35" name="Google Shape;135;p17"/>
          <p:cNvSpPr txBox="1"/>
          <p:nvPr>
            <p:ph idx="1" type="subTitle"/>
          </p:nvPr>
        </p:nvSpPr>
        <p:spPr>
          <a:xfrm>
            <a:off x="1610675" y="3982953"/>
            <a:ext cx="2430300" cy="792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36" name="Google Shape;136;p17"/>
          <p:cNvSpPr txBox="1"/>
          <p:nvPr>
            <p:ph idx="3" type="title"/>
          </p:nvPr>
        </p:nvSpPr>
        <p:spPr>
          <a:xfrm>
            <a:off x="5103037" y="3290150"/>
            <a:ext cx="24303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37" name="Google Shape;137;p17"/>
          <p:cNvSpPr txBox="1"/>
          <p:nvPr>
            <p:ph idx="4" type="subTitle"/>
          </p:nvPr>
        </p:nvSpPr>
        <p:spPr>
          <a:xfrm>
            <a:off x="5103037" y="3982953"/>
            <a:ext cx="2430300" cy="792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38" name="Google Shape;138;p17"/>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7"/>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7"/>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1" name="Google Shape;141;p17"/>
          <p:cNvPicPr preferRelativeResize="0"/>
          <p:nvPr/>
        </p:nvPicPr>
        <p:blipFill>
          <a:blip r:embed="rId2">
            <a:alphaModFix/>
          </a:blip>
          <a:stretch>
            <a:fillRect/>
          </a:stretch>
        </p:blipFill>
        <p:spPr>
          <a:xfrm rot="-5867454">
            <a:off x="6221061" y="-637408"/>
            <a:ext cx="3997897" cy="3684744"/>
          </a:xfrm>
          <a:prstGeom prst="rect">
            <a:avLst/>
          </a:prstGeom>
          <a:noFill/>
          <a:ln>
            <a:noFill/>
          </a:ln>
        </p:spPr>
      </p:pic>
      <p:pic>
        <p:nvPicPr>
          <p:cNvPr id="142" name="Google Shape;142;p17"/>
          <p:cNvPicPr preferRelativeResize="0"/>
          <p:nvPr/>
        </p:nvPicPr>
        <p:blipFill>
          <a:blip r:embed="rId2">
            <a:alphaModFix/>
          </a:blip>
          <a:stretch>
            <a:fillRect/>
          </a:stretch>
        </p:blipFill>
        <p:spPr>
          <a:xfrm rot="5975364">
            <a:off x="-640747" y="3063474"/>
            <a:ext cx="2209792" cy="203670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ONLY_2">
    <p:spTree>
      <p:nvGrpSpPr>
        <p:cNvPr id="143" name="Shape 143"/>
        <p:cNvGrpSpPr/>
        <p:nvPr/>
      </p:nvGrpSpPr>
      <p:grpSpPr>
        <a:xfrm>
          <a:off x="0" y="0"/>
          <a:ext cx="0" cy="0"/>
          <a:chOff x="0" y="0"/>
          <a:chExt cx="0" cy="0"/>
        </a:xfrm>
      </p:grpSpPr>
      <p:pic>
        <p:nvPicPr>
          <p:cNvPr id="144" name="Google Shape;144;p18"/>
          <p:cNvPicPr preferRelativeResize="0"/>
          <p:nvPr/>
        </p:nvPicPr>
        <p:blipFill>
          <a:blip r:embed="rId2">
            <a:alphaModFix amt="20000"/>
          </a:blip>
          <a:stretch>
            <a:fillRect/>
          </a:stretch>
        </p:blipFill>
        <p:spPr>
          <a:xfrm>
            <a:off x="-974111" y="-624200"/>
            <a:ext cx="5671671" cy="5143500"/>
          </a:xfrm>
          <a:prstGeom prst="rect">
            <a:avLst/>
          </a:prstGeom>
          <a:noFill/>
          <a:ln>
            <a:noFill/>
          </a:ln>
        </p:spPr>
      </p:pic>
      <p:sp>
        <p:nvSpPr>
          <p:cNvPr id="145" name="Google Shape;145;p18"/>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146" name="Google Shape;146;p18"/>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8"/>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8"/>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 name="Google Shape;149;p18"/>
          <p:cNvPicPr preferRelativeResize="0"/>
          <p:nvPr/>
        </p:nvPicPr>
        <p:blipFill>
          <a:blip r:embed="rId3">
            <a:alphaModFix/>
          </a:blip>
          <a:stretch>
            <a:fillRect/>
          </a:stretch>
        </p:blipFill>
        <p:spPr>
          <a:xfrm rot="-785382">
            <a:off x="6126698" y="1620825"/>
            <a:ext cx="4220848" cy="37928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APTION_ONLY_1">
    <p:spTree>
      <p:nvGrpSpPr>
        <p:cNvPr id="150" name="Shape 150"/>
        <p:cNvGrpSpPr/>
        <p:nvPr/>
      </p:nvGrpSpPr>
      <p:grpSpPr>
        <a:xfrm>
          <a:off x="0" y="0"/>
          <a:ext cx="0" cy="0"/>
          <a:chOff x="0" y="0"/>
          <a:chExt cx="0" cy="0"/>
        </a:xfrm>
      </p:grpSpPr>
      <p:pic>
        <p:nvPicPr>
          <p:cNvPr id="151" name="Google Shape;151;p19"/>
          <p:cNvPicPr preferRelativeResize="0"/>
          <p:nvPr/>
        </p:nvPicPr>
        <p:blipFill>
          <a:blip r:embed="rId2">
            <a:alphaModFix amt="20000"/>
          </a:blip>
          <a:stretch>
            <a:fillRect/>
          </a:stretch>
        </p:blipFill>
        <p:spPr>
          <a:xfrm rot="-5003059">
            <a:off x="3955100" y="-2009576"/>
            <a:ext cx="7765023" cy="7041925"/>
          </a:xfrm>
          <a:prstGeom prst="rect">
            <a:avLst/>
          </a:prstGeom>
          <a:noFill/>
          <a:ln>
            <a:noFill/>
          </a:ln>
        </p:spPr>
      </p:pic>
      <p:sp>
        <p:nvSpPr>
          <p:cNvPr id="152" name="Google Shape;152;p19"/>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153" name="Google Shape;153;p19"/>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9"/>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9"/>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9"/>
          <p:cNvSpPr txBox="1"/>
          <p:nvPr>
            <p:ph idx="1" type="body"/>
          </p:nvPr>
        </p:nvSpPr>
        <p:spPr>
          <a:xfrm>
            <a:off x="6112300" y="1947525"/>
            <a:ext cx="2056200" cy="22071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SECTION_TITLE_AND_DESCRIPTION_1">
    <p:spTree>
      <p:nvGrpSpPr>
        <p:cNvPr id="157" name="Shape 157"/>
        <p:cNvGrpSpPr/>
        <p:nvPr/>
      </p:nvGrpSpPr>
      <p:grpSpPr>
        <a:xfrm>
          <a:off x="0" y="0"/>
          <a:ext cx="0" cy="0"/>
          <a:chOff x="0" y="0"/>
          <a:chExt cx="0" cy="0"/>
        </a:xfrm>
      </p:grpSpPr>
      <p:pic>
        <p:nvPicPr>
          <p:cNvPr id="158" name="Google Shape;158;p20"/>
          <p:cNvPicPr preferRelativeResize="0"/>
          <p:nvPr/>
        </p:nvPicPr>
        <p:blipFill>
          <a:blip r:embed="rId2">
            <a:alphaModFix amt="20000"/>
          </a:blip>
          <a:stretch>
            <a:fillRect/>
          </a:stretch>
        </p:blipFill>
        <p:spPr>
          <a:xfrm rot="4900217">
            <a:off x="1874377" y="-3470979"/>
            <a:ext cx="8132108" cy="7374805"/>
          </a:xfrm>
          <a:prstGeom prst="rect">
            <a:avLst/>
          </a:prstGeom>
          <a:noFill/>
          <a:ln>
            <a:noFill/>
          </a:ln>
        </p:spPr>
      </p:pic>
      <p:sp>
        <p:nvSpPr>
          <p:cNvPr id="159" name="Google Shape;159;p20"/>
          <p:cNvSpPr txBox="1"/>
          <p:nvPr>
            <p:ph idx="1" type="body"/>
          </p:nvPr>
        </p:nvSpPr>
        <p:spPr>
          <a:xfrm>
            <a:off x="2867700" y="2265775"/>
            <a:ext cx="3408600" cy="2012100"/>
          </a:xfrm>
          <a:prstGeom prst="rect">
            <a:avLst/>
          </a:prstGeom>
        </p:spPr>
        <p:txBody>
          <a:bodyPr anchorCtr="0" anchor="t" bIns="91425" lIns="91425" spcFirstLastPara="1" rIns="91425" wrap="square" tIns="91425">
            <a:noAutofit/>
          </a:bodyPr>
          <a:lstStyle>
            <a:lvl1pPr indent="-330200" lvl="0" marL="457200" rtl="0" algn="ctr">
              <a:spcBef>
                <a:spcPts val="0"/>
              </a:spcBef>
              <a:spcAft>
                <a:spcPts val="0"/>
              </a:spcAft>
              <a:buSzPts val="1600"/>
              <a:buChar char="●"/>
              <a:defRPr sz="1600"/>
            </a:lvl1pPr>
            <a:lvl2pPr indent="-330200" lvl="1" marL="914400" rtl="0" algn="ctr">
              <a:spcBef>
                <a:spcPts val="1600"/>
              </a:spcBef>
              <a:spcAft>
                <a:spcPts val="0"/>
              </a:spcAft>
              <a:buSzPts val="1600"/>
              <a:buChar char="○"/>
              <a:defRPr sz="1600"/>
            </a:lvl2pPr>
            <a:lvl3pPr indent="-330200" lvl="2" marL="1371600" rtl="0" algn="ctr">
              <a:spcBef>
                <a:spcPts val="1600"/>
              </a:spcBef>
              <a:spcAft>
                <a:spcPts val="0"/>
              </a:spcAft>
              <a:buSzPts val="1600"/>
              <a:buChar char="■"/>
              <a:defRPr sz="1600"/>
            </a:lvl3pPr>
            <a:lvl4pPr indent="-330200" lvl="3" marL="1828800" rtl="0" algn="ctr">
              <a:spcBef>
                <a:spcPts val="1600"/>
              </a:spcBef>
              <a:spcAft>
                <a:spcPts val="0"/>
              </a:spcAft>
              <a:buSzPts val="1600"/>
              <a:buChar char="●"/>
              <a:defRPr sz="1600"/>
            </a:lvl4pPr>
            <a:lvl5pPr indent="-330200" lvl="4" marL="2286000" rtl="0" algn="ctr">
              <a:spcBef>
                <a:spcPts val="1600"/>
              </a:spcBef>
              <a:spcAft>
                <a:spcPts val="0"/>
              </a:spcAft>
              <a:buSzPts val="1600"/>
              <a:buChar char="○"/>
              <a:defRPr sz="1600"/>
            </a:lvl5pPr>
            <a:lvl6pPr indent="-330200" lvl="5" marL="2743200" rtl="0" algn="ctr">
              <a:spcBef>
                <a:spcPts val="1600"/>
              </a:spcBef>
              <a:spcAft>
                <a:spcPts val="0"/>
              </a:spcAft>
              <a:buSzPts val="1600"/>
              <a:buChar char="■"/>
              <a:defRPr sz="1600"/>
            </a:lvl6pPr>
            <a:lvl7pPr indent="-330200" lvl="6" marL="3200400" rtl="0" algn="ctr">
              <a:spcBef>
                <a:spcPts val="1600"/>
              </a:spcBef>
              <a:spcAft>
                <a:spcPts val="0"/>
              </a:spcAft>
              <a:buSzPts val="1600"/>
              <a:buChar char="●"/>
              <a:defRPr sz="1600"/>
            </a:lvl7pPr>
            <a:lvl8pPr indent="-330200" lvl="7" marL="3657600" rtl="0" algn="ctr">
              <a:spcBef>
                <a:spcPts val="1600"/>
              </a:spcBef>
              <a:spcAft>
                <a:spcPts val="0"/>
              </a:spcAft>
              <a:buSzPts val="1600"/>
              <a:buChar char="○"/>
              <a:defRPr sz="1600"/>
            </a:lvl8pPr>
            <a:lvl9pPr indent="-330200" lvl="8" marL="4114800" rtl="0" algn="ctr">
              <a:spcBef>
                <a:spcPts val="1600"/>
              </a:spcBef>
              <a:spcAft>
                <a:spcPts val="1600"/>
              </a:spcAft>
              <a:buSzPts val="1600"/>
              <a:buChar char="■"/>
              <a:defRPr sz="1600"/>
            </a:lvl9pPr>
          </a:lstStyle>
          <a:p/>
        </p:txBody>
      </p:sp>
      <p:sp>
        <p:nvSpPr>
          <p:cNvPr id="160" name="Google Shape;160;p20"/>
          <p:cNvSpPr txBox="1"/>
          <p:nvPr>
            <p:ph type="title"/>
          </p:nvPr>
        </p:nvSpPr>
        <p:spPr>
          <a:xfrm>
            <a:off x="533700" y="1648975"/>
            <a:ext cx="8076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161" name="Google Shape;161;p20"/>
          <p:cNvSpPr/>
          <p:nvPr/>
        </p:nvSpPr>
        <p:spPr>
          <a:xfrm>
            <a:off x="4735975" y="1248325"/>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0"/>
          <p:cNvSpPr/>
          <p:nvPr/>
        </p:nvSpPr>
        <p:spPr>
          <a:xfrm>
            <a:off x="4486200" y="1248325"/>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0"/>
          <p:cNvSpPr/>
          <p:nvPr/>
        </p:nvSpPr>
        <p:spPr>
          <a:xfrm>
            <a:off x="4236425" y="1248325"/>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4" name="Google Shape;164;p20"/>
          <p:cNvPicPr preferRelativeResize="0"/>
          <p:nvPr/>
        </p:nvPicPr>
        <p:blipFill>
          <a:blip r:embed="rId2">
            <a:alphaModFix amt="20000"/>
          </a:blip>
          <a:stretch>
            <a:fillRect/>
          </a:stretch>
        </p:blipFill>
        <p:spPr>
          <a:xfrm>
            <a:off x="-974111" y="-624200"/>
            <a:ext cx="5671671" cy="5143500"/>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SECTION_TITLE_AND_DESCRIPTION_1_1">
    <p:spTree>
      <p:nvGrpSpPr>
        <p:cNvPr id="165" name="Shape 165"/>
        <p:cNvGrpSpPr/>
        <p:nvPr/>
      </p:nvGrpSpPr>
      <p:grpSpPr>
        <a:xfrm>
          <a:off x="0" y="0"/>
          <a:ext cx="0" cy="0"/>
          <a:chOff x="0" y="0"/>
          <a:chExt cx="0" cy="0"/>
        </a:xfrm>
      </p:grpSpPr>
      <p:pic>
        <p:nvPicPr>
          <p:cNvPr id="166" name="Google Shape;166;p21"/>
          <p:cNvPicPr preferRelativeResize="0"/>
          <p:nvPr/>
        </p:nvPicPr>
        <p:blipFill>
          <a:blip r:embed="rId2">
            <a:alphaModFix amt="20000"/>
          </a:blip>
          <a:stretch>
            <a:fillRect/>
          </a:stretch>
        </p:blipFill>
        <p:spPr>
          <a:xfrm rot="4900217">
            <a:off x="-2546923" y="-415579"/>
            <a:ext cx="8132108" cy="7374805"/>
          </a:xfrm>
          <a:prstGeom prst="rect">
            <a:avLst/>
          </a:prstGeom>
          <a:noFill/>
          <a:ln>
            <a:noFill/>
          </a:ln>
        </p:spPr>
      </p:pic>
      <p:sp>
        <p:nvSpPr>
          <p:cNvPr id="167" name="Google Shape;167;p21"/>
          <p:cNvSpPr txBox="1"/>
          <p:nvPr>
            <p:ph idx="1" type="body"/>
          </p:nvPr>
        </p:nvSpPr>
        <p:spPr>
          <a:xfrm>
            <a:off x="4192550" y="1649650"/>
            <a:ext cx="3822000" cy="18303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
        <p:nvSpPr>
          <p:cNvPr id="168" name="Google Shape;168;p21"/>
          <p:cNvSpPr txBox="1"/>
          <p:nvPr>
            <p:ph type="title"/>
          </p:nvPr>
        </p:nvSpPr>
        <p:spPr>
          <a:xfrm>
            <a:off x="4192550" y="546450"/>
            <a:ext cx="7113000" cy="9711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169" name="Google Shape;169;p21"/>
          <p:cNvSpPr txBox="1"/>
          <p:nvPr/>
        </p:nvSpPr>
        <p:spPr>
          <a:xfrm>
            <a:off x="4192550" y="3723700"/>
            <a:ext cx="3534300" cy="803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n" sz="1200">
                <a:solidFill>
                  <a:schemeClr val="lt1"/>
                </a:solidFill>
                <a:latin typeface="Lato"/>
                <a:ea typeface="Lato"/>
                <a:cs typeface="Lato"/>
                <a:sym typeface="Lato"/>
              </a:rPr>
              <a:t>CREDITS: This presentation template was created by </a:t>
            </a:r>
            <a:r>
              <a:rPr lang="en" sz="1200">
                <a:solidFill>
                  <a:schemeClr val="lt1"/>
                </a:solidFill>
                <a:uFill>
                  <a:noFill/>
                </a:uFill>
                <a:latin typeface="Lato"/>
                <a:ea typeface="Lato"/>
                <a:cs typeface="Lato"/>
                <a:sym typeface="Lato"/>
                <a:hlinkClick r:id="rId3">
                  <a:extLst>
                    <a:ext uri="{A12FA001-AC4F-418D-AE19-62706E023703}">
                      <ahyp:hlinkClr val="tx"/>
                    </a:ext>
                  </a:extLst>
                </a:hlinkClick>
              </a:rPr>
              <a:t>Slidesgo</a:t>
            </a:r>
            <a:r>
              <a:rPr lang="en" sz="1200">
                <a:solidFill>
                  <a:schemeClr val="lt1"/>
                </a:solidFill>
                <a:latin typeface="Lato"/>
                <a:ea typeface="Lato"/>
                <a:cs typeface="Lato"/>
                <a:sym typeface="Lato"/>
              </a:rPr>
              <a:t>, including icons by </a:t>
            </a:r>
            <a:r>
              <a:rPr lang="en" sz="1200">
                <a:solidFill>
                  <a:schemeClr val="lt1"/>
                </a:solidFill>
                <a:uFill>
                  <a:noFill/>
                </a:uFill>
                <a:latin typeface="Lato"/>
                <a:ea typeface="Lato"/>
                <a:cs typeface="Lato"/>
                <a:sym typeface="Lato"/>
                <a:hlinkClick r:id="rId4">
                  <a:extLst>
                    <a:ext uri="{A12FA001-AC4F-418D-AE19-62706E023703}">
                      <ahyp:hlinkClr val="tx"/>
                    </a:ext>
                  </a:extLst>
                </a:hlinkClick>
              </a:rPr>
              <a:t>Flaticon</a:t>
            </a:r>
            <a:r>
              <a:rPr lang="en" sz="1200">
                <a:solidFill>
                  <a:schemeClr val="lt1"/>
                </a:solidFill>
                <a:latin typeface="Lato"/>
                <a:ea typeface="Lato"/>
                <a:cs typeface="Lato"/>
                <a:sym typeface="Lato"/>
              </a:rPr>
              <a:t>, and infographics &amp; images by </a:t>
            </a:r>
            <a:r>
              <a:rPr lang="en" sz="1200">
                <a:solidFill>
                  <a:schemeClr val="lt1"/>
                </a:solidFill>
                <a:uFill>
                  <a:noFill/>
                </a:uFill>
                <a:latin typeface="Lato"/>
                <a:ea typeface="Lato"/>
                <a:cs typeface="Lato"/>
                <a:sym typeface="Lato"/>
                <a:hlinkClick r:id="rId5">
                  <a:extLst>
                    <a:ext uri="{A12FA001-AC4F-418D-AE19-62706E023703}">
                      <ahyp:hlinkClr val="tx"/>
                    </a:ext>
                  </a:extLst>
                </a:hlinkClick>
              </a:rPr>
              <a:t>Freepik</a:t>
            </a:r>
            <a:r>
              <a:rPr lang="en" sz="1200">
                <a:solidFill>
                  <a:schemeClr val="lt1"/>
                </a:solidFill>
                <a:latin typeface="Lato"/>
                <a:ea typeface="Lato"/>
                <a:cs typeface="Lato"/>
                <a:sym typeface="Lato"/>
              </a:rPr>
              <a:t>. </a:t>
            </a:r>
            <a:endParaRPr sz="1200">
              <a:solidFill>
                <a:schemeClr val="lt1"/>
              </a:solidFill>
              <a:latin typeface="Lato"/>
              <a:ea typeface="Lato"/>
              <a:cs typeface="Lato"/>
              <a:sym typeface="Lato"/>
            </a:endParaRPr>
          </a:p>
          <a:p>
            <a:pPr indent="0" lvl="0" marL="0" rtl="0" algn="l">
              <a:lnSpc>
                <a:spcPct val="115000"/>
              </a:lnSpc>
              <a:spcBef>
                <a:spcPts val="300"/>
              </a:spcBef>
              <a:spcAft>
                <a:spcPts val="0"/>
              </a:spcAft>
              <a:buNone/>
            </a:pPr>
            <a:r>
              <a:t/>
            </a:r>
            <a:endParaRPr sz="1200">
              <a:solidFill>
                <a:schemeClr val="lt1"/>
              </a:solidFill>
              <a:latin typeface="Lato"/>
              <a:ea typeface="Lato"/>
              <a:cs typeface="Lato"/>
              <a:sym typeface="Lato"/>
            </a:endParaRPr>
          </a:p>
          <a:p>
            <a:pPr indent="0" lvl="0" marL="0" rtl="0" algn="l">
              <a:spcBef>
                <a:spcPts val="0"/>
              </a:spcBef>
              <a:spcAft>
                <a:spcPts val="0"/>
              </a:spcAft>
              <a:buNone/>
            </a:pPr>
            <a:r>
              <a:t/>
            </a:r>
            <a:endParaRPr sz="1200">
              <a:solidFill>
                <a:schemeClr val="lt1"/>
              </a:solidFill>
              <a:latin typeface="Lato"/>
              <a:ea typeface="Lato"/>
              <a:cs typeface="Lato"/>
              <a:sym typeface="La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TITLE_ONLY_3">
    <p:spTree>
      <p:nvGrpSpPr>
        <p:cNvPr id="170" name="Shape 170"/>
        <p:cNvGrpSpPr/>
        <p:nvPr/>
      </p:nvGrpSpPr>
      <p:grpSpPr>
        <a:xfrm>
          <a:off x="0" y="0"/>
          <a:ext cx="0" cy="0"/>
          <a:chOff x="0" y="0"/>
          <a:chExt cx="0" cy="0"/>
        </a:xfrm>
      </p:grpSpPr>
      <p:sp>
        <p:nvSpPr>
          <p:cNvPr id="171" name="Google Shape;171;p22"/>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172" name="Google Shape;172;p22"/>
          <p:cNvSpPr/>
          <p:nvPr/>
        </p:nvSpPr>
        <p:spPr>
          <a:xfrm>
            <a:off x="58407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2"/>
          <p:cNvSpPr/>
          <p:nvPr/>
        </p:nvSpPr>
        <p:spPr>
          <a:xfrm>
            <a:off x="334300"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2"/>
          <p:cNvSpPr/>
          <p:nvPr/>
        </p:nvSpPr>
        <p:spPr>
          <a:xfrm>
            <a:off x="84525" y="608800"/>
            <a:ext cx="171600" cy="17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IG_NUMBER_1">
    <p:spTree>
      <p:nvGrpSpPr>
        <p:cNvPr id="175" name="Shape 175"/>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IG_NUMBER_2">
    <p:spTree>
      <p:nvGrpSpPr>
        <p:cNvPr id="176" name="Shape 176"/>
        <p:cNvGrpSpPr/>
        <p:nvPr/>
      </p:nvGrpSpPr>
      <p:grpSpPr>
        <a:xfrm>
          <a:off x="0" y="0"/>
          <a:ext cx="0" cy="0"/>
          <a:chOff x="0" y="0"/>
          <a:chExt cx="0" cy="0"/>
        </a:xfrm>
      </p:grpSpPr>
      <p:pic>
        <p:nvPicPr>
          <p:cNvPr id="177" name="Google Shape;177;p24"/>
          <p:cNvPicPr preferRelativeResize="0"/>
          <p:nvPr/>
        </p:nvPicPr>
        <p:blipFill>
          <a:blip r:embed="rId2">
            <a:alphaModFix/>
          </a:blip>
          <a:stretch>
            <a:fillRect/>
          </a:stretch>
        </p:blipFill>
        <p:spPr>
          <a:xfrm>
            <a:off x="-2079074" y="-2007650"/>
            <a:ext cx="7207979" cy="6476981"/>
          </a:xfrm>
          <a:prstGeom prst="rect">
            <a:avLst/>
          </a:prstGeom>
          <a:noFill/>
          <a:ln>
            <a:noFill/>
          </a:ln>
        </p:spPr>
      </p:pic>
      <p:pic>
        <p:nvPicPr>
          <p:cNvPr id="178" name="Google Shape;178;p24"/>
          <p:cNvPicPr preferRelativeResize="0"/>
          <p:nvPr/>
        </p:nvPicPr>
        <p:blipFill>
          <a:blip r:embed="rId3">
            <a:alphaModFix/>
          </a:blip>
          <a:stretch>
            <a:fillRect/>
          </a:stretch>
        </p:blipFill>
        <p:spPr>
          <a:xfrm rot="9786805">
            <a:off x="6659596" y="1713984"/>
            <a:ext cx="3997887" cy="3684751"/>
          </a:xfrm>
          <a:prstGeom prst="rect">
            <a:avLst/>
          </a:prstGeom>
          <a:noFill/>
          <a:ln>
            <a:noFill/>
          </a:ln>
        </p:spPr>
      </p:pic>
      <p:pic>
        <p:nvPicPr>
          <p:cNvPr id="179" name="Google Shape;179;p24"/>
          <p:cNvPicPr preferRelativeResize="0"/>
          <p:nvPr/>
        </p:nvPicPr>
        <p:blipFill>
          <a:blip r:embed="rId4">
            <a:alphaModFix amt="20000"/>
          </a:blip>
          <a:stretch>
            <a:fillRect/>
          </a:stretch>
        </p:blipFill>
        <p:spPr>
          <a:xfrm rot="-5003059">
            <a:off x="925350" y="-1040776"/>
            <a:ext cx="7765023" cy="7041925"/>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SECTION_TITLE_AND_DESCRIPTION_1_2">
    <p:spTree>
      <p:nvGrpSpPr>
        <p:cNvPr id="180" name="Shape 180"/>
        <p:cNvGrpSpPr/>
        <p:nvPr/>
      </p:nvGrpSpPr>
      <p:grpSpPr>
        <a:xfrm>
          <a:off x="0" y="0"/>
          <a:ext cx="0" cy="0"/>
          <a:chOff x="0" y="0"/>
          <a:chExt cx="0" cy="0"/>
        </a:xfrm>
      </p:grpSpPr>
      <p:pic>
        <p:nvPicPr>
          <p:cNvPr id="181" name="Google Shape;181;p25"/>
          <p:cNvPicPr preferRelativeResize="0"/>
          <p:nvPr/>
        </p:nvPicPr>
        <p:blipFill>
          <a:blip r:embed="rId2">
            <a:alphaModFix amt="20000"/>
          </a:blip>
          <a:stretch>
            <a:fillRect/>
          </a:stretch>
        </p:blipFill>
        <p:spPr>
          <a:xfrm rot="4900217">
            <a:off x="1874377" y="-3470979"/>
            <a:ext cx="8132108" cy="7374805"/>
          </a:xfrm>
          <a:prstGeom prst="rect">
            <a:avLst/>
          </a:prstGeom>
          <a:noFill/>
          <a:ln>
            <a:noFill/>
          </a:ln>
        </p:spPr>
      </p:pic>
      <p:pic>
        <p:nvPicPr>
          <p:cNvPr id="182" name="Google Shape;182;p25"/>
          <p:cNvPicPr preferRelativeResize="0"/>
          <p:nvPr/>
        </p:nvPicPr>
        <p:blipFill>
          <a:blip r:embed="rId2">
            <a:alphaModFix amt="20000"/>
          </a:blip>
          <a:stretch>
            <a:fillRect/>
          </a:stretch>
        </p:blipFill>
        <p:spPr>
          <a:xfrm>
            <a:off x="-974111" y="-624200"/>
            <a:ext cx="5671671" cy="5143500"/>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TITLE_ONLY_1_1_2">
    <p:spTree>
      <p:nvGrpSpPr>
        <p:cNvPr id="183" name="Shape 183"/>
        <p:cNvGrpSpPr/>
        <p:nvPr/>
      </p:nvGrpSpPr>
      <p:grpSpPr>
        <a:xfrm>
          <a:off x="0" y="0"/>
          <a:ext cx="0" cy="0"/>
          <a:chOff x="0" y="0"/>
          <a:chExt cx="0" cy="0"/>
        </a:xfrm>
      </p:grpSpPr>
      <p:pic>
        <p:nvPicPr>
          <p:cNvPr id="184" name="Google Shape;184;p26"/>
          <p:cNvPicPr preferRelativeResize="0"/>
          <p:nvPr/>
        </p:nvPicPr>
        <p:blipFill>
          <a:blip r:embed="rId2">
            <a:alphaModFix amt="17000"/>
          </a:blip>
          <a:stretch>
            <a:fillRect/>
          </a:stretch>
        </p:blipFill>
        <p:spPr>
          <a:xfrm>
            <a:off x="4571989" y="1689800"/>
            <a:ext cx="5671671" cy="5143500"/>
          </a:xfrm>
          <a:prstGeom prst="rect">
            <a:avLst/>
          </a:prstGeom>
          <a:noFill/>
          <a:ln>
            <a:noFill/>
          </a:ln>
        </p:spPr>
      </p:pic>
      <p:pic>
        <p:nvPicPr>
          <p:cNvPr id="185" name="Google Shape;185;p26"/>
          <p:cNvPicPr preferRelativeResize="0"/>
          <p:nvPr/>
        </p:nvPicPr>
        <p:blipFill>
          <a:blip r:embed="rId3">
            <a:alphaModFix/>
          </a:blip>
          <a:stretch>
            <a:fillRect/>
          </a:stretch>
        </p:blipFill>
        <p:spPr>
          <a:xfrm rot="4750563">
            <a:off x="5928541" y="-1579986"/>
            <a:ext cx="3997894" cy="3684749"/>
          </a:xfrm>
          <a:prstGeom prst="rect">
            <a:avLst/>
          </a:prstGeom>
          <a:noFill/>
          <a:ln>
            <a:noFill/>
          </a:ln>
        </p:spPr>
      </p:pic>
      <p:pic>
        <p:nvPicPr>
          <p:cNvPr id="186" name="Google Shape;186;p26"/>
          <p:cNvPicPr preferRelativeResize="0"/>
          <p:nvPr/>
        </p:nvPicPr>
        <p:blipFill>
          <a:blip r:embed="rId2">
            <a:alphaModFix amt="17000"/>
          </a:blip>
          <a:stretch>
            <a:fillRect/>
          </a:stretch>
        </p:blipFill>
        <p:spPr>
          <a:xfrm rot="-2700000">
            <a:off x="-2484011" y="627951"/>
            <a:ext cx="5671669" cy="5143498"/>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SECTION_HEADER_1">
    <p:spTree>
      <p:nvGrpSpPr>
        <p:cNvPr id="187" name="Shape 187"/>
        <p:cNvGrpSpPr/>
        <p:nvPr/>
      </p:nvGrpSpPr>
      <p:grpSpPr>
        <a:xfrm>
          <a:off x="0" y="0"/>
          <a:ext cx="0" cy="0"/>
          <a:chOff x="0" y="0"/>
          <a:chExt cx="0" cy="0"/>
        </a:xfrm>
      </p:grpSpPr>
      <p:pic>
        <p:nvPicPr>
          <p:cNvPr id="188" name="Google Shape;188;p27"/>
          <p:cNvPicPr preferRelativeResize="0"/>
          <p:nvPr/>
        </p:nvPicPr>
        <p:blipFill>
          <a:blip r:embed="rId2">
            <a:alphaModFix/>
          </a:blip>
          <a:stretch>
            <a:fillRect/>
          </a:stretch>
        </p:blipFill>
        <p:spPr>
          <a:xfrm rot="4440845">
            <a:off x="5298496" y="-511735"/>
            <a:ext cx="4889893" cy="3594003"/>
          </a:xfrm>
          <a:prstGeom prst="rect">
            <a:avLst/>
          </a:prstGeom>
          <a:noFill/>
          <a:ln>
            <a:noFill/>
          </a:ln>
        </p:spPr>
      </p:pic>
      <p:pic>
        <p:nvPicPr>
          <p:cNvPr id="189" name="Google Shape;189;p27"/>
          <p:cNvPicPr preferRelativeResize="0"/>
          <p:nvPr/>
        </p:nvPicPr>
        <p:blipFill>
          <a:blip r:embed="rId3">
            <a:alphaModFix amt="20000"/>
          </a:blip>
          <a:stretch>
            <a:fillRect/>
          </a:stretch>
        </p:blipFill>
        <p:spPr>
          <a:xfrm rot="-5003059">
            <a:off x="-2386200" y="-265726"/>
            <a:ext cx="7765023" cy="7041925"/>
          </a:xfrm>
          <a:prstGeom prst="rect">
            <a:avLst/>
          </a:prstGeom>
          <a:noFill/>
          <a:ln>
            <a:noFill/>
          </a:ln>
        </p:spPr>
      </p:pic>
      <p:pic>
        <p:nvPicPr>
          <p:cNvPr id="190" name="Google Shape;190;p27"/>
          <p:cNvPicPr preferRelativeResize="0"/>
          <p:nvPr/>
        </p:nvPicPr>
        <p:blipFill>
          <a:blip r:embed="rId4">
            <a:alphaModFix/>
          </a:blip>
          <a:stretch>
            <a:fillRect/>
          </a:stretch>
        </p:blipFill>
        <p:spPr>
          <a:xfrm rot="9820398">
            <a:off x="-788012" y="-430065"/>
            <a:ext cx="3671774" cy="3384178"/>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94" name="Shape 19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1077D2"/>
            </a:gs>
            <a:gs pos="100000">
              <a:srgbClr val="093153"/>
            </a:gs>
          </a:gsLst>
          <a:lin ang="5400012" scaled="0"/>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lt1"/>
              </a:buClr>
              <a:buSzPts val="2800"/>
              <a:buFont typeface="Bungee"/>
              <a:buNone/>
              <a:defRPr sz="2800">
                <a:solidFill>
                  <a:schemeClr val="lt1"/>
                </a:solidFill>
                <a:latin typeface="Bungee"/>
                <a:ea typeface="Bungee"/>
                <a:cs typeface="Bungee"/>
                <a:sym typeface="Bungee"/>
              </a:defRPr>
            </a:lvl1pPr>
            <a:lvl2pPr lvl="1">
              <a:spcBef>
                <a:spcPts val="0"/>
              </a:spcBef>
              <a:spcAft>
                <a:spcPts val="0"/>
              </a:spcAft>
              <a:buClr>
                <a:schemeClr val="lt1"/>
              </a:buClr>
              <a:buSzPts val="2800"/>
              <a:buNone/>
              <a:defRPr sz="2800">
                <a:solidFill>
                  <a:schemeClr val="lt1"/>
                </a:solidFill>
              </a:defRPr>
            </a:lvl2pPr>
            <a:lvl3pPr lvl="2">
              <a:spcBef>
                <a:spcPts val="0"/>
              </a:spcBef>
              <a:spcAft>
                <a:spcPts val="0"/>
              </a:spcAft>
              <a:buClr>
                <a:schemeClr val="lt1"/>
              </a:buClr>
              <a:buSzPts val="2800"/>
              <a:buNone/>
              <a:defRPr sz="2800">
                <a:solidFill>
                  <a:schemeClr val="lt1"/>
                </a:solidFill>
              </a:defRPr>
            </a:lvl3pPr>
            <a:lvl4pPr lvl="3">
              <a:spcBef>
                <a:spcPts val="0"/>
              </a:spcBef>
              <a:spcAft>
                <a:spcPts val="0"/>
              </a:spcAft>
              <a:buClr>
                <a:schemeClr val="lt1"/>
              </a:buClr>
              <a:buSzPts val="2800"/>
              <a:buNone/>
              <a:defRPr sz="2800">
                <a:solidFill>
                  <a:schemeClr val="lt1"/>
                </a:solidFill>
              </a:defRPr>
            </a:lvl4pPr>
            <a:lvl5pPr lvl="4">
              <a:spcBef>
                <a:spcPts val="0"/>
              </a:spcBef>
              <a:spcAft>
                <a:spcPts val="0"/>
              </a:spcAft>
              <a:buClr>
                <a:schemeClr val="lt1"/>
              </a:buClr>
              <a:buSzPts val="2800"/>
              <a:buNone/>
              <a:defRPr sz="2800">
                <a:solidFill>
                  <a:schemeClr val="lt1"/>
                </a:solidFill>
              </a:defRPr>
            </a:lvl5pPr>
            <a:lvl6pPr lvl="5">
              <a:spcBef>
                <a:spcPts val="0"/>
              </a:spcBef>
              <a:spcAft>
                <a:spcPts val="0"/>
              </a:spcAft>
              <a:buClr>
                <a:schemeClr val="lt1"/>
              </a:buClr>
              <a:buSzPts val="2800"/>
              <a:buNone/>
              <a:defRPr sz="2800">
                <a:solidFill>
                  <a:schemeClr val="lt1"/>
                </a:solidFill>
              </a:defRPr>
            </a:lvl6pPr>
            <a:lvl7pPr lvl="6">
              <a:spcBef>
                <a:spcPts val="0"/>
              </a:spcBef>
              <a:spcAft>
                <a:spcPts val="0"/>
              </a:spcAft>
              <a:buClr>
                <a:schemeClr val="lt1"/>
              </a:buClr>
              <a:buSzPts val="2800"/>
              <a:buNone/>
              <a:defRPr sz="2800">
                <a:solidFill>
                  <a:schemeClr val="lt1"/>
                </a:solidFill>
              </a:defRPr>
            </a:lvl7pPr>
            <a:lvl8pPr lvl="7">
              <a:spcBef>
                <a:spcPts val="0"/>
              </a:spcBef>
              <a:spcAft>
                <a:spcPts val="0"/>
              </a:spcAft>
              <a:buClr>
                <a:schemeClr val="lt1"/>
              </a:buClr>
              <a:buSzPts val="2800"/>
              <a:buNone/>
              <a:defRPr sz="2800">
                <a:solidFill>
                  <a:schemeClr val="lt1"/>
                </a:solidFill>
              </a:defRPr>
            </a:lvl8pPr>
            <a:lvl9pPr lvl="8">
              <a:spcBef>
                <a:spcPts val="0"/>
              </a:spcBef>
              <a:spcAft>
                <a:spcPts val="0"/>
              </a:spcAft>
              <a:buClr>
                <a:schemeClr val="lt1"/>
              </a:buClr>
              <a:buSzPts val="2800"/>
              <a:buNone/>
              <a:defRPr sz="2800">
                <a:solidFill>
                  <a:schemeClr val="lt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lt1"/>
              </a:buClr>
              <a:buSzPts val="1800"/>
              <a:buFont typeface="Lato"/>
              <a:buChar char="●"/>
              <a:defRPr sz="1800">
                <a:solidFill>
                  <a:schemeClr val="lt1"/>
                </a:solidFill>
                <a:latin typeface="Lato"/>
                <a:ea typeface="Lato"/>
                <a:cs typeface="Lato"/>
                <a:sym typeface="Lato"/>
              </a:defRPr>
            </a:lvl1pPr>
            <a:lvl2pPr indent="-317500" lvl="1" marL="914400">
              <a:lnSpc>
                <a:spcPct val="100000"/>
              </a:lnSpc>
              <a:spcBef>
                <a:spcPts val="1600"/>
              </a:spcBef>
              <a:spcAft>
                <a:spcPts val="0"/>
              </a:spcAft>
              <a:buClr>
                <a:schemeClr val="lt1"/>
              </a:buClr>
              <a:buSzPts val="1400"/>
              <a:buFont typeface="Lato"/>
              <a:buChar char="○"/>
              <a:defRPr>
                <a:solidFill>
                  <a:schemeClr val="lt1"/>
                </a:solidFill>
                <a:latin typeface="Lato"/>
                <a:ea typeface="Lato"/>
                <a:cs typeface="Lato"/>
                <a:sym typeface="Lato"/>
              </a:defRPr>
            </a:lvl2pPr>
            <a:lvl3pPr indent="-317500" lvl="2" marL="1371600">
              <a:lnSpc>
                <a:spcPct val="100000"/>
              </a:lnSpc>
              <a:spcBef>
                <a:spcPts val="1600"/>
              </a:spcBef>
              <a:spcAft>
                <a:spcPts val="0"/>
              </a:spcAft>
              <a:buClr>
                <a:schemeClr val="lt1"/>
              </a:buClr>
              <a:buSzPts val="1400"/>
              <a:buFont typeface="Lato"/>
              <a:buChar char="■"/>
              <a:defRPr>
                <a:solidFill>
                  <a:schemeClr val="lt1"/>
                </a:solidFill>
                <a:latin typeface="Lato"/>
                <a:ea typeface="Lato"/>
                <a:cs typeface="Lato"/>
                <a:sym typeface="Lato"/>
              </a:defRPr>
            </a:lvl3pPr>
            <a:lvl4pPr indent="-317500" lvl="3" marL="1828800">
              <a:lnSpc>
                <a:spcPct val="100000"/>
              </a:lnSpc>
              <a:spcBef>
                <a:spcPts val="1600"/>
              </a:spcBef>
              <a:spcAft>
                <a:spcPts val="0"/>
              </a:spcAft>
              <a:buClr>
                <a:schemeClr val="lt1"/>
              </a:buClr>
              <a:buSzPts val="1400"/>
              <a:buFont typeface="Lato"/>
              <a:buChar char="●"/>
              <a:defRPr>
                <a:solidFill>
                  <a:schemeClr val="lt1"/>
                </a:solidFill>
                <a:latin typeface="Lato"/>
                <a:ea typeface="Lato"/>
                <a:cs typeface="Lato"/>
                <a:sym typeface="Lato"/>
              </a:defRPr>
            </a:lvl4pPr>
            <a:lvl5pPr indent="-317500" lvl="4" marL="2286000">
              <a:lnSpc>
                <a:spcPct val="100000"/>
              </a:lnSpc>
              <a:spcBef>
                <a:spcPts val="1600"/>
              </a:spcBef>
              <a:spcAft>
                <a:spcPts val="0"/>
              </a:spcAft>
              <a:buClr>
                <a:schemeClr val="lt1"/>
              </a:buClr>
              <a:buSzPts val="1400"/>
              <a:buFont typeface="Lato"/>
              <a:buChar char="○"/>
              <a:defRPr>
                <a:solidFill>
                  <a:schemeClr val="lt1"/>
                </a:solidFill>
                <a:latin typeface="Lato"/>
                <a:ea typeface="Lato"/>
                <a:cs typeface="Lato"/>
                <a:sym typeface="Lato"/>
              </a:defRPr>
            </a:lvl5pPr>
            <a:lvl6pPr indent="-317500" lvl="5" marL="2743200">
              <a:lnSpc>
                <a:spcPct val="100000"/>
              </a:lnSpc>
              <a:spcBef>
                <a:spcPts val="1600"/>
              </a:spcBef>
              <a:spcAft>
                <a:spcPts val="0"/>
              </a:spcAft>
              <a:buClr>
                <a:schemeClr val="lt1"/>
              </a:buClr>
              <a:buSzPts val="1400"/>
              <a:buFont typeface="Lato"/>
              <a:buChar char="■"/>
              <a:defRPr>
                <a:solidFill>
                  <a:schemeClr val="lt1"/>
                </a:solidFill>
                <a:latin typeface="Lato"/>
                <a:ea typeface="Lato"/>
                <a:cs typeface="Lato"/>
                <a:sym typeface="Lato"/>
              </a:defRPr>
            </a:lvl6pPr>
            <a:lvl7pPr indent="-317500" lvl="6" marL="3200400">
              <a:lnSpc>
                <a:spcPct val="100000"/>
              </a:lnSpc>
              <a:spcBef>
                <a:spcPts val="1600"/>
              </a:spcBef>
              <a:spcAft>
                <a:spcPts val="0"/>
              </a:spcAft>
              <a:buClr>
                <a:schemeClr val="lt1"/>
              </a:buClr>
              <a:buSzPts val="1400"/>
              <a:buFont typeface="Lato"/>
              <a:buChar char="●"/>
              <a:defRPr>
                <a:solidFill>
                  <a:schemeClr val="lt1"/>
                </a:solidFill>
                <a:latin typeface="Lato"/>
                <a:ea typeface="Lato"/>
                <a:cs typeface="Lato"/>
                <a:sym typeface="Lato"/>
              </a:defRPr>
            </a:lvl7pPr>
            <a:lvl8pPr indent="-317500" lvl="7" marL="3657600">
              <a:lnSpc>
                <a:spcPct val="100000"/>
              </a:lnSpc>
              <a:spcBef>
                <a:spcPts val="1600"/>
              </a:spcBef>
              <a:spcAft>
                <a:spcPts val="0"/>
              </a:spcAft>
              <a:buClr>
                <a:schemeClr val="lt1"/>
              </a:buClr>
              <a:buSzPts val="1400"/>
              <a:buFont typeface="Lato"/>
              <a:buChar char="○"/>
              <a:defRPr>
                <a:solidFill>
                  <a:schemeClr val="lt1"/>
                </a:solidFill>
                <a:latin typeface="Lato"/>
                <a:ea typeface="Lato"/>
                <a:cs typeface="Lato"/>
                <a:sym typeface="Lato"/>
              </a:defRPr>
            </a:lvl8pPr>
            <a:lvl9pPr indent="-317500" lvl="8" marL="4114800">
              <a:lnSpc>
                <a:spcPct val="100000"/>
              </a:lnSpc>
              <a:spcBef>
                <a:spcPts val="1600"/>
              </a:spcBef>
              <a:spcAft>
                <a:spcPts val="1600"/>
              </a:spcAft>
              <a:buClr>
                <a:schemeClr val="lt1"/>
              </a:buClr>
              <a:buSzPts val="1400"/>
              <a:buFont typeface="Lato"/>
              <a:buChar char="■"/>
              <a:defRPr>
                <a:solidFill>
                  <a:schemeClr val="lt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91" name="Shape 191"/>
        <p:cNvGrpSpPr/>
        <p:nvPr/>
      </p:nvGrpSpPr>
      <p:grpSpPr>
        <a:xfrm>
          <a:off x="0" y="0"/>
          <a:ext cx="0" cy="0"/>
          <a:chOff x="0" y="0"/>
          <a:chExt cx="0" cy="0"/>
        </a:xfrm>
      </p:grpSpPr>
      <p:sp>
        <p:nvSpPr>
          <p:cNvPr id="192" name="Google Shape;192;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93" name="Google Shape;193;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slide" Target="/ppt/slides/slide24.xml"/><Relationship Id="rId7" Type="http://schemas.openxmlformats.org/officeDocument/2006/relationships/slide" Target="/ppt/slides/slide22.xml"/><Relationship Id="rId8" Type="http://schemas.openxmlformats.org/officeDocument/2006/relationships/slide" Target="/ppt/slides/slide25.xml"/><Relationship Id="rId11" Type="http://schemas.openxmlformats.org/officeDocument/2006/relationships/slide" Target="/ppt/slides/slide28.xml"/><Relationship Id="rId10" Type="http://schemas.openxmlformats.org/officeDocument/2006/relationships/slide" Target="/ppt/slides/slide27.xml"/><Relationship Id="rId12" Type="http://schemas.openxmlformats.org/officeDocument/2006/relationships/slide" Target="/ppt/slides/slide3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7.png"/><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 Id="rId3" Type="http://schemas.openxmlformats.org/officeDocument/2006/relationships/image" Target="../media/image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 Id="rId3" Type="http://schemas.openxmlformats.org/officeDocument/2006/relationships/image" Target="../media/image3.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hyperlink" Target="https://docs.google.com/spreadsheets/d/1mVpLTfQDxuzLpXv-0JYauyCGsrLQQlwgdipvFs6hQpY/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 Id="rId3" Type="http://schemas.openxmlformats.org/officeDocument/2006/relationships/image" Target="../media/image4.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hyperlink" Target="mailto:addyouremail@freepik.com" TargetMode="External"/><Relationship Id="rId4" Type="http://schemas.openxmlformats.org/officeDocument/2006/relationships/image" Target="../media/image7.png"/><Relationship Id="rId5" Type="http://schemas.openxmlformats.org/officeDocument/2006/relationships/image" Target="../media/image5.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 Id="rId3" Type="http://schemas.openxmlformats.org/officeDocument/2006/relationships/image" Target="../media/image5.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5.xml"/><Relationship Id="rId3" Type="http://schemas.openxmlformats.org/officeDocument/2006/relationships/hyperlink" Target="https://www.freepik.com/free-vector/medical-infography_839507.htm" TargetMode="External"/><Relationship Id="rId4" Type="http://schemas.openxmlformats.org/officeDocument/2006/relationships/hyperlink" Target="https://www.freepik.com/free-vector/medical-infography_839507.htm/?utm_source=slidesgo_template&amp;utm_medium=referral-link&amp;utm_campaign=sg_resources&amp;utm_content=freepik" TargetMode="External"/><Relationship Id="rId9" Type="http://schemas.openxmlformats.org/officeDocument/2006/relationships/hyperlink" Target="https://www.freepik.com/free-photo/female-hands-holding-blood-samples-syringe_6403650.htm/?utm_source=slidesgo_template&amp;utm_medium=referral-link&amp;utm_campaign=sg_resources&amp;utm_content=freepik" TargetMode="External"/><Relationship Id="rId5" Type="http://schemas.openxmlformats.org/officeDocument/2006/relationships/hyperlink" Target="https://www.freepik.com/free-vector/timeline-infographic-with-dna-helix-shape_5481727.htm/?utm_source=slidesgo_template&amp;utm_medium=referral-link&amp;utm_campaign=sg_resources&amp;utm_content=freepik" TargetMode="External"/><Relationship Id="rId6" Type="http://schemas.openxmlformats.org/officeDocument/2006/relationships/hyperlink" Target="https://www.freepik.com/free-vector/dna-background_4542170.htm/?utm_source=slidesgo_template&amp;utm_medium=referral-link&amp;utm_campaign=sg_resources&amp;utm_content=freepik" TargetMode="External"/><Relationship Id="rId7" Type="http://schemas.openxmlformats.org/officeDocument/2006/relationships/hyperlink" Target="https://www.freepik.com/free-vector/dna-background_4542176.htm" TargetMode="External"/><Relationship Id="rId8" Type="http://schemas.openxmlformats.org/officeDocument/2006/relationships/hyperlink" Target="https://www.freepik.com/free-vector/dna-background_4542176.htm/?utm_source=slidesgo_template&amp;utm_medium=referral-link&amp;utm_campaign=sg_resources&amp;utm_content=freepik" TargetMode="External"/><Relationship Id="rId11" Type="http://schemas.openxmlformats.org/officeDocument/2006/relationships/hyperlink" Target="https://www.flaticon.com/packs/scientific-study/?utm_source=slidesgo_template&amp;utm_medium=referral-link&amp;utm_campaign=sg_resources&amp;utm_content=flaticon" TargetMode="External"/><Relationship Id="rId10" Type="http://schemas.openxmlformats.org/officeDocument/2006/relationships/hyperlink" Target="https://www.freepik.com/free-photo/doctor-hands-measuring-tension-patient_6052369.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 Id="rId3" Type="http://schemas.openxmlformats.org/officeDocument/2006/relationships/hyperlink" Target="https://fonts.google.com/specimen/Bungee" TargetMode="External"/><Relationship Id="rId4" Type="http://schemas.openxmlformats.org/officeDocument/2006/relationships/hyperlink" Target="https://fonts.google.com/specimen/Lato"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 Id="rId3" Type="http://schemas.openxmlformats.org/officeDocument/2006/relationships/hyperlink" Target="https://chrome.google.com/webstore/detail/flaticon-for-gsuit-gslide/haekgjfnhhdkgfgmldhfokhmfkgmciba"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 Id="rId3" Type="http://schemas.openxmlformats.org/officeDocument/2006/relationships/hyperlink" Target="http://bit.ly/2PfT4lq" TargetMode="External"/><Relationship Id="rId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1077D2"/>
            </a:gs>
            <a:gs pos="100000">
              <a:srgbClr val="093153"/>
            </a:gs>
          </a:gsLst>
          <a:lin ang="5400012" scaled="0"/>
        </a:gradFill>
      </p:bgPr>
    </p:bg>
    <p:spTree>
      <p:nvGrpSpPr>
        <p:cNvPr id="198" name="Shape 198"/>
        <p:cNvGrpSpPr/>
        <p:nvPr/>
      </p:nvGrpSpPr>
      <p:grpSpPr>
        <a:xfrm>
          <a:off x="0" y="0"/>
          <a:ext cx="0" cy="0"/>
          <a:chOff x="0" y="0"/>
          <a:chExt cx="0" cy="0"/>
        </a:xfrm>
      </p:grpSpPr>
      <p:sp>
        <p:nvSpPr>
          <p:cNvPr id="199" name="Google Shape;199;p30"/>
          <p:cNvSpPr/>
          <p:nvPr/>
        </p:nvSpPr>
        <p:spPr>
          <a:xfrm>
            <a:off x="3089100" y="1007915"/>
            <a:ext cx="2965800" cy="29658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0"/>
          <p:cNvSpPr txBox="1"/>
          <p:nvPr>
            <p:ph type="ctrTitle"/>
          </p:nvPr>
        </p:nvSpPr>
        <p:spPr>
          <a:xfrm>
            <a:off x="311708" y="432375"/>
            <a:ext cx="85206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2"/>
                </a:solidFill>
              </a:rPr>
              <a:t>DNA</a:t>
            </a:r>
            <a:endParaRPr>
              <a:solidFill>
                <a:schemeClr val="accent2"/>
              </a:solidFill>
            </a:endParaRPr>
          </a:p>
        </p:txBody>
      </p:sp>
      <p:sp>
        <p:nvSpPr>
          <p:cNvPr id="201" name="Google Shape;201;p30"/>
          <p:cNvSpPr txBox="1"/>
          <p:nvPr>
            <p:ph idx="1" type="subTitle"/>
          </p:nvPr>
        </p:nvSpPr>
        <p:spPr>
          <a:xfrm>
            <a:off x="3460800" y="2736538"/>
            <a:ext cx="2222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Here is where your study begins</a:t>
            </a:r>
            <a:endParaRPr>
              <a:solidFill>
                <a:schemeClr val="accent2"/>
              </a:solidFill>
            </a:endParaRPr>
          </a:p>
        </p:txBody>
      </p:sp>
      <p:sp>
        <p:nvSpPr>
          <p:cNvPr id="202" name="Google Shape;202;p30"/>
          <p:cNvSpPr txBox="1"/>
          <p:nvPr>
            <p:ph type="ctrTitle"/>
          </p:nvPr>
        </p:nvSpPr>
        <p:spPr>
          <a:xfrm>
            <a:off x="1964850" y="2348400"/>
            <a:ext cx="5214300" cy="44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accent2"/>
                </a:solidFill>
              </a:rPr>
              <a:t>breakthrough</a:t>
            </a:r>
            <a:endParaRPr sz="2000">
              <a:solidFill>
                <a:schemeClr val="accent2"/>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 name="Shape 206"/>
        <p:cNvGrpSpPr/>
        <p:nvPr/>
      </p:nvGrpSpPr>
      <p:grpSpPr>
        <a:xfrm>
          <a:off x="0" y="0"/>
          <a:ext cx="0" cy="0"/>
          <a:chOff x="0" y="0"/>
          <a:chExt cx="0" cy="0"/>
        </a:xfrm>
      </p:grpSpPr>
      <p:sp>
        <p:nvSpPr>
          <p:cNvPr id="207" name="Google Shape;207;p31"/>
          <p:cNvSpPr txBox="1"/>
          <p:nvPr>
            <p:ph idx="1" type="body"/>
          </p:nvPr>
        </p:nvSpPr>
        <p:spPr>
          <a:xfrm>
            <a:off x="831875" y="1127250"/>
            <a:ext cx="7270800" cy="304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a:t>
            </a:r>
            <a:r>
              <a:rPr lang="en"/>
              <a:t>ere’s what you’ll find in this </a:t>
            </a:r>
            <a:r>
              <a:rPr lang="en" sz="1200">
                <a:uFill>
                  <a:noFill/>
                </a:uFill>
                <a:latin typeface="Open Sans ExtraBold"/>
                <a:ea typeface="Open Sans ExtraBold"/>
                <a:cs typeface="Open Sans ExtraBold"/>
                <a:sym typeface="Open Sans ExtraBold"/>
                <a:hlinkClick r:id="rId3"/>
              </a:rPr>
              <a:t>Slidesgo</a:t>
            </a:r>
            <a:r>
              <a:rPr lang="en"/>
              <a:t> template: </a:t>
            </a:r>
            <a:endParaRPr/>
          </a:p>
          <a:p>
            <a:pPr indent="0" lvl="0" marL="0" rtl="0" algn="l">
              <a:spcBef>
                <a:spcPts val="0"/>
              </a:spcBef>
              <a:spcAft>
                <a:spcPts val="0"/>
              </a:spcAft>
              <a:buClr>
                <a:schemeClr val="dk1"/>
              </a:buClr>
              <a:buSzPts val="1100"/>
              <a:buFont typeface="Arial"/>
              <a:buNone/>
            </a:pPr>
            <a:r>
              <a:t/>
            </a:r>
            <a:endParaRPr/>
          </a:p>
          <a:p>
            <a:pPr indent="-311150" lvl="0" marL="457200" rtl="0" algn="l">
              <a:spcBef>
                <a:spcPts val="0"/>
              </a:spcBef>
              <a:spcAft>
                <a:spcPts val="0"/>
              </a:spcAft>
              <a:buClr>
                <a:schemeClr val="lt1"/>
              </a:buClr>
              <a:buSzPts val="1300"/>
              <a:buAutoNum type="arabicPeriod"/>
            </a:pPr>
            <a:r>
              <a:rPr lang="en"/>
              <a:t>A slide structure based on a breakthrough presentation, which you can easily adapt to your needs. For more info on how to edit the template, please visit </a:t>
            </a:r>
            <a:r>
              <a:rPr lang="en" sz="1200">
                <a:uFill>
                  <a:noFill/>
                </a:uFill>
                <a:latin typeface="Open Sans ExtraBold"/>
                <a:ea typeface="Open Sans ExtraBold"/>
                <a:cs typeface="Open Sans ExtraBold"/>
                <a:sym typeface="Open Sans ExtraBold"/>
                <a:hlinkClick r:id="rId4"/>
              </a:rPr>
              <a:t>Slidesgo School</a:t>
            </a:r>
            <a:r>
              <a:rPr lang="en"/>
              <a:t> or read our </a:t>
            </a:r>
            <a:r>
              <a:rPr lang="en" sz="1200">
                <a:uFill>
                  <a:noFill/>
                </a:uFill>
                <a:latin typeface="Open Sans ExtraBold"/>
                <a:ea typeface="Open Sans ExtraBold"/>
                <a:cs typeface="Open Sans ExtraBold"/>
                <a:sym typeface="Open Sans ExtraBold"/>
                <a:hlinkClick r:id="rId5"/>
              </a:rPr>
              <a:t>FAQs</a:t>
            </a:r>
            <a:r>
              <a:rPr lang="en" sz="1200">
                <a:latin typeface="Open Sans ExtraBold"/>
                <a:ea typeface="Open Sans ExtraBold"/>
                <a:cs typeface="Open Sans ExtraBold"/>
                <a:sym typeface="Open Sans ExtraBold"/>
              </a:rPr>
              <a:t>.</a:t>
            </a:r>
            <a:endParaRPr sz="1200">
              <a:latin typeface="Open Sans ExtraBold"/>
              <a:ea typeface="Open Sans ExtraBold"/>
              <a:cs typeface="Open Sans ExtraBold"/>
              <a:sym typeface="Open Sans ExtraBold"/>
            </a:endParaRPr>
          </a:p>
          <a:p>
            <a:pPr indent="-311150" lvl="0" marL="457200" rtl="0" algn="l">
              <a:spcBef>
                <a:spcPts val="0"/>
              </a:spcBef>
              <a:spcAft>
                <a:spcPts val="0"/>
              </a:spcAft>
              <a:buClr>
                <a:schemeClr val="lt1"/>
              </a:buClr>
              <a:buSzPts val="1300"/>
              <a:buAutoNum type="arabicPeriod"/>
            </a:pPr>
            <a:r>
              <a:rPr lang="en"/>
              <a:t>An assortment of illustrations that are suitable for use in the presentation can be found in the </a:t>
            </a:r>
            <a:r>
              <a:rPr lang="en" sz="1200">
                <a:uFill>
                  <a:noFill/>
                </a:uFill>
                <a:latin typeface="Open Sans ExtraBold"/>
                <a:ea typeface="Open Sans ExtraBold"/>
                <a:cs typeface="Open Sans ExtraBold"/>
                <a:sym typeface="Open Sans ExtraBold"/>
                <a:hlinkClick action="ppaction://hlinksldjump" r:id="rId6"/>
              </a:rPr>
              <a:t>alternative resources slide</a:t>
            </a:r>
            <a:r>
              <a:rPr lang="en" sz="1200">
                <a:latin typeface="Open Sans ExtraBold"/>
                <a:ea typeface="Open Sans ExtraBold"/>
                <a:cs typeface="Open Sans ExtraBold"/>
                <a:sym typeface="Open Sans ExtraBold"/>
              </a:rPr>
              <a:t>.</a:t>
            </a:r>
            <a:endParaRPr sz="1200">
              <a:latin typeface="Open Sans ExtraBold"/>
              <a:ea typeface="Open Sans ExtraBold"/>
              <a:cs typeface="Open Sans ExtraBold"/>
              <a:sym typeface="Open Sans ExtraBold"/>
            </a:endParaRPr>
          </a:p>
          <a:p>
            <a:pPr indent="-311150" lvl="0" marL="457200" rtl="0" algn="l">
              <a:spcBef>
                <a:spcPts val="0"/>
              </a:spcBef>
              <a:spcAft>
                <a:spcPts val="0"/>
              </a:spcAft>
              <a:buClr>
                <a:schemeClr val="lt1"/>
              </a:buClr>
              <a:buSzPts val="1300"/>
              <a:buAutoNum type="arabicPeriod"/>
            </a:pPr>
            <a:r>
              <a:rPr lang="en"/>
              <a:t>A </a:t>
            </a:r>
            <a:r>
              <a:rPr lang="en" sz="1200">
                <a:uFill>
                  <a:noFill/>
                </a:uFill>
                <a:latin typeface="Open Sans ExtraBold"/>
                <a:ea typeface="Open Sans ExtraBold"/>
                <a:cs typeface="Open Sans ExtraBold"/>
                <a:sym typeface="Open Sans ExtraBold"/>
                <a:hlinkClick action="ppaction://hlinksldjump" r:id="rId7"/>
              </a:rPr>
              <a:t>thanks slide</a:t>
            </a:r>
            <a:r>
              <a:rPr lang="en"/>
              <a:t>, which you must keep so that proper credits for our design are given.</a:t>
            </a:r>
            <a:endParaRPr/>
          </a:p>
          <a:p>
            <a:pPr indent="-311150" lvl="0" marL="457200" rtl="0" algn="l">
              <a:spcBef>
                <a:spcPts val="0"/>
              </a:spcBef>
              <a:spcAft>
                <a:spcPts val="0"/>
              </a:spcAft>
              <a:buClr>
                <a:schemeClr val="lt1"/>
              </a:buClr>
              <a:buSzPts val="1300"/>
              <a:buAutoNum type="arabicPeriod"/>
            </a:pPr>
            <a:r>
              <a:rPr lang="en"/>
              <a:t>A </a:t>
            </a:r>
            <a:r>
              <a:rPr lang="en" sz="1200">
                <a:uFill>
                  <a:noFill/>
                </a:uFill>
                <a:latin typeface="Open Sans ExtraBold"/>
                <a:ea typeface="Open Sans ExtraBold"/>
                <a:cs typeface="Open Sans ExtraBold"/>
                <a:sym typeface="Open Sans ExtraBold"/>
                <a:hlinkClick action="ppaction://hlinksldjump" r:id="rId8"/>
              </a:rPr>
              <a:t>resources slide</a:t>
            </a:r>
            <a:r>
              <a:rPr lang="en"/>
              <a:t>, where you’ll find links to all the elements used in the template.</a:t>
            </a:r>
            <a:endParaRPr/>
          </a:p>
          <a:p>
            <a:pPr indent="-311150" lvl="0" marL="457200" rtl="0" algn="l">
              <a:spcBef>
                <a:spcPts val="0"/>
              </a:spcBef>
              <a:spcAft>
                <a:spcPts val="0"/>
              </a:spcAft>
              <a:buClr>
                <a:schemeClr val="lt1"/>
              </a:buClr>
              <a:buSzPts val="1300"/>
              <a:buAutoNum type="arabicPeriod"/>
            </a:pPr>
            <a:r>
              <a:rPr lang="en" sz="1200">
                <a:uFill>
                  <a:noFill/>
                </a:uFill>
                <a:latin typeface="Open Sans ExtraBold"/>
                <a:ea typeface="Open Sans ExtraBold"/>
                <a:cs typeface="Open Sans ExtraBold"/>
                <a:sym typeface="Open Sans ExtraBold"/>
                <a:hlinkClick action="ppaction://hlinksldjump" r:id="rId9"/>
              </a:rPr>
              <a:t>Instructions for use</a:t>
            </a:r>
            <a:r>
              <a:rPr lang="en"/>
              <a:t>. </a:t>
            </a:r>
            <a:endParaRPr/>
          </a:p>
          <a:p>
            <a:pPr indent="-311150" lvl="0" marL="457200" rtl="0" algn="l">
              <a:spcBef>
                <a:spcPts val="0"/>
              </a:spcBef>
              <a:spcAft>
                <a:spcPts val="0"/>
              </a:spcAft>
              <a:buClr>
                <a:schemeClr val="lt1"/>
              </a:buClr>
              <a:buSzPts val="1300"/>
              <a:buAutoNum type="arabicPeriod"/>
            </a:pPr>
            <a:r>
              <a:rPr lang="en"/>
              <a:t>Final slides with: </a:t>
            </a:r>
            <a:endParaRPr/>
          </a:p>
          <a:p>
            <a:pPr indent="-311150" lvl="0" marL="914400" rtl="0" algn="l">
              <a:spcBef>
                <a:spcPts val="0"/>
              </a:spcBef>
              <a:spcAft>
                <a:spcPts val="0"/>
              </a:spcAft>
              <a:buClr>
                <a:schemeClr val="lt1"/>
              </a:buClr>
              <a:buSzPts val="1300"/>
              <a:buChar char="●"/>
            </a:pPr>
            <a:r>
              <a:rPr lang="en"/>
              <a:t>The</a:t>
            </a:r>
            <a:r>
              <a:rPr lang="en" sz="1200">
                <a:uFill>
                  <a:noFill/>
                </a:uFill>
                <a:latin typeface="Open Sans ExtraBold"/>
                <a:ea typeface="Open Sans ExtraBold"/>
                <a:cs typeface="Open Sans ExtraBold"/>
                <a:sym typeface="Open Sans ExtraBold"/>
                <a:hlinkClick action="ppaction://hlinksldjump" r:id="rId10"/>
              </a:rPr>
              <a:t> fonts and colors used</a:t>
            </a:r>
            <a:r>
              <a:rPr lang="en"/>
              <a:t> in the template.</a:t>
            </a:r>
            <a:endParaRPr/>
          </a:p>
          <a:p>
            <a:pPr indent="-311150" lvl="0" marL="914400" rtl="0" algn="l">
              <a:spcBef>
                <a:spcPts val="0"/>
              </a:spcBef>
              <a:spcAft>
                <a:spcPts val="0"/>
              </a:spcAft>
              <a:buClr>
                <a:schemeClr val="lt1"/>
              </a:buClr>
              <a:buSzPts val="1300"/>
              <a:buChar char="●"/>
            </a:pPr>
            <a:r>
              <a:rPr lang="en"/>
              <a:t>More</a:t>
            </a:r>
            <a:r>
              <a:rPr lang="en" sz="1200">
                <a:uFill>
                  <a:noFill/>
                </a:uFill>
                <a:latin typeface="Open Sans ExtraBold"/>
                <a:ea typeface="Open Sans ExtraBold"/>
                <a:cs typeface="Open Sans ExtraBold"/>
                <a:sym typeface="Open Sans ExtraBold"/>
                <a:hlinkClick action="ppaction://hlinksldjump" r:id="rId11"/>
              </a:rPr>
              <a:t> infographic resources</a:t>
            </a:r>
            <a:r>
              <a:rPr lang="en"/>
              <a:t>, whose size and color can be edited. </a:t>
            </a:r>
            <a:endParaRPr/>
          </a:p>
          <a:p>
            <a:pPr indent="-311150" lvl="0" marL="914400" rtl="0" algn="l">
              <a:spcBef>
                <a:spcPts val="0"/>
              </a:spcBef>
              <a:spcAft>
                <a:spcPts val="0"/>
              </a:spcAft>
              <a:buClr>
                <a:schemeClr val="lt1"/>
              </a:buClr>
              <a:buSzPts val="1300"/>
              <a:buChar char="●"/>
            </a:pPr>
            <a:r>
              <a:rPr lang="en" sz="1200">
                <a:uFill>
                  <a:noFill/>
                </a:uFill>
                <a:latin typeface="Open Sans ExtraBold"/>
                <a:ea typeface="Open Sans ExtraBold"/>
                <a:cs typeface="Open Sans ExtraBold"/>
                <a:sym typeface="Open Sans ExtraBold"/>
                <a:hlinkClick action="ppaction://hlinksldjump" r:id="rId12"/>
              </a:rPr>
              <a:t>Sets of customizable icons </a:t>
            </a:r>
            <a:r>
              <a:rPr lang="en"/>
              <a:t>of the following themes: general, business, avatar, creative process, education, help &amp; support, medical, nature, performing arts, SEO &amp; marketing, and teamwork.</a:t>
            </a:r>
            <a:endParaRPr/>
          </a:p>
        </p:txBody>
      </p:sp>
      <p:sp>
        <p:nvSpPr>
          <p:cNvPr id="208" name="Google Shape;208;p31"/>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09" name="Google Shape;209;p31"/>
          <p:cNvSpPr txBox="1"/>
          <p:nvPr/>
        </p:nvSpPr>
        <p:spPr>
          <a:xfrm>
            <a:off x="748525" y="440479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100">
                <a:solidFill>
                  <a:schemeClr val="lt1"/>
                </a:solidFill>
                <a:latin typeface="Lato"/>
                <a:ea typeface="Lato"/>
                <a:cs typeface="Lato"/>
                <a:sym typeface="Lato"/>
              </a:rPr>
              <a:t>You can delete this slide when you’re done editing the presentation.</a:t>
            </a:r>
            <a:endParaRPr sz="1100">
              <a:solidFill>
                <a:schemeClr val="lt1"/>
              </a:solidFill>
              <a:latin typeface="Lato"/>
              <a:ea typeface="Lato"/>
              <a:cs typeface="Lato"/>
              <a:sym typeface="La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 name="Shape 213"/>
        <p:cNvGrpSpPr/>
        <p:nvPr/>
      </p:nvGrpSpPr>
      <p:grpSpPr>
        <a:xfrm>
          <a:off x="0" y="0"/>
          <a:ext cx="0" cy="0"/>
          <a:chOff x="0" y="0"/>
          <a:chExt cx="0" cy="0"/>
        </a:xfrm>
      </p:grpSpPr>
      <p:sp>
        <p:nvSpPr>
          <p:cNvPr id="214" name="Google Shape;214;p32"/>
          <p:cNvSpPr/>
          <p:nvPr/>
        </p:nvSpPr>
        <p:spPr>
          <a:xfrm>
            <a:off x="1106775" y="1714013"/>
            <a:ext cx="982500" cy="982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5265B"/>
              </a:solidFill>
            </a:endParaRPr>
          </a:p>
        </p:txBody>
      </p:sp>
      <p:sp>
        <p:nvSpPr>
          <p:cNvPr id="215" name="Google Shape;215;p32"/>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16" name="Google Shape;216;p32"/>
          <p:cNvSpPr txBox="1"/>
          <p:nvPr>
            <p:ph idx="2" type="title"/>
          </p:nvPr>
        </p:nvSpPr>
        <p:spPr>
          <a:xfrm>
            <a:off x="663525" y="2660316"/>
            <a:ext cx="18690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217" name="Google Shape;217;p32"/>
          <p:cNvSpPr/>
          <p:nvPr/>
        </p:nvSpPr>
        <p:spPr>
          <a:xfrm>
            <a:off x="3089425" y="1714013"/>
            <a:ext cx="982500" cy="982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5265B"/>
              </a:solidFill>
            </a:endParaRPr>
          </a:p>
        </p:txBody>
      </p:sp>
      <p:sp>
        <p:nvSpPr>
          <p:cNvPr id="218" name="Google Shape;218;p32"/>
          <p:cNvSpPr/>
          <p:nvPr/>
        </p:nvSpPr>
        <p:spPr>
          <a:xfrm>
            <a:off x="5072075" y="1714013"/>
            <a:ext cx="982500" cy="982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5265B"/>
              </a:solidFill>
            </a:endParaRPr>
          </a:p>
        </p:txBody>
      </p:sp>
      <p:sp>
        <p:nvSpPr>
          <p:cNvPr id="219" name="Google Shape;219;p32"/>
          <p:cNvSpPr/>
          <p:nvPr/>
        </p:nvSpPr>
        <p:spPr>
          <a:xfrm>
            <a:off x="7054725" y="1714013"/>
            <a:ext cx="982500" cy="982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05265B"/>
              </a:solidFill>
            </a:endParaRPr>
          </a:p>
        </p:txBody>
      </p:sp>
      <p:sp>
        <p:nvSpPr>
          <p:cNvPr id="220" name="Google Shape;220;p32"/>
          <p:cNvSpPr txBox="1"/>
          <p:nvPr>
            <p:ph idx="1" type="subTitle"/>
          </p:nvPr>
        </p:nvSpPr>
        <p:spPr>
          <a:xfrm>
            <a:off x="663525" y="3168634"/>
            <a:ext cx="18690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221" name="Google Shape;221;p32"/>
          <p:cNvSpPr txBox="1"/>
          <p:nvPr>
            <p:ph idx="3" type="title"/>
          </p:nvPr>
        </p:nvSpPr>
        <p:spPr>
          <a:xfrm>
            <a:off x="885345" y="1955270"/>
            <a:ext cx="1425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22" name="Google Shape;222;p32"/>
          <p:cNvSpPr txBox="1"/>
          <p:nvPr>
            <p:ph idx="4" type="title"/>
          </p:nvPr>
        </p:nvSpPr>
        <p:spPr>
          <a:xfrm>
            <a:off x="2646175" y="2660316"/>
            <a:ext cx="18690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223" name="Google Shape;223;p32"/>
          <p:cNvSpPr txBox="1"/>
          <p:nvPr>
            <p:ph idx="5" type="subTitle"/>
          </p:nvPr>
        </p:nvSpPr>
        <p:spPr>
          <a:xfrm>
            <a:off x="2646175" y="3168634"/>
            <a:ext cx="18690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224" name="Google Shape;224;p32"/>
          <p:cNvSpPr txBox="1"/>
          <p:nvPr>
            <p:ph idx="6" type="title"/>
          </p:nvPr>
        </p:nvSpPr>
        <p:spPr>
          <a:xfrm>
            <a:off x="2867995" y="1955270"/>
            <a:ext cx="1425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25" name="Google Shape;225;p32"/>
          <p:cNvSpPr txBox="1"/>
          <p:nvPr>
            <p:ph idx="7" type="title"/>
          </p:nvPr>
        </p:nvSpPr>
        <p:spPr>
          <a:xfrm>
            <a:off x="4628825" y="2660316"/>
            <a:ext cx="18690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RESULTS</a:t>
            </a:r>
            <a:endParaRPr/>
          </a:p>
        </p:txBody>
      </p:sp>
      <p:sp>
        <p:nvSpPr>
          <p:cNvPr id="226" name="Google Shape;226;p32"/>
          <p:cNvSpPr txBox="1"/>
          <p:nvPr>
            <p:ph idx="8" type="subTitle"/>
          </p:nvPr>
        </p:nvSpPr>
        <p:spPr>
          <a:xfrm>
            <a:off x="4628825" y="3168634"/>
            <a:ext cx="18690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227" name="Google Shape;227;p32"/>
          <p:cNvSpPr txBox="1"/>
          <p:nvPr>
            <p:ph idx="9" type="title"/>
          </p:nvPr>
        </p:nvSpPr>
        <p:spPr>
          <a:xfrm>
            <a:off x="4850645" y="1955270"/>
            <a:ext cx="1425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28" name="Google Shape;228;p32"/>
          <p:cNvSpPr txBox="1"/>
          <p:nvPr>
            <p:ph idx="13" type="title"/>
          </p:nvPr>
        </p:nvSpPr>
        <p:spPr>
          <a:xfrm>
            <a:off x="6611475" y="2660316"/>
            <a:ext cx="18690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229" name="Google Shape;229;p32"/>
          <p:cNvSpPr txBox="1"/>
          <p:nvPr>
            <p:ph idx="14" type="subTitle"/>
          </p:nvPr>
        </p:nvSpPr>
        <p:spPr>
          <a:xfrm>
            <a:off x="6611475" y="3168634"/>
            <a:ext cx="18690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230" name="Google Shape;230;p32"/>
          <p:cNvSpPr txBox="1"/>
          <p:nvPr>
            <p:ph idx="15" type="title"/>
          </p:nvPr>
        </p:nvSpPr>
        <p:spPr>
          <a:xfrm>
            <a:off x="6833295" y="1955270"/>
            <a:ext cx="1425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 name="Shape 234"/>
        <p:cNvGrpSpPr/>
        <p:nvPr/>
      </p:nvGrpSpPr>
      <p:grpSpPr>
        <a:xfrm>
          <a:off x="0" y="0"/>
          <a:ext cx="0" cy="0"/>
          <a:chOff x="0" y="0"/>
          <a:chExt cx="0" cy="0"/>
        </a:xfrm>
      </p:grpSpPr>
      <p:sp>
        <p:nvSpPr>
          <p:cNvPr id="235" name="Google Shape;235;p33"/>
          <p:cNvSpPr txBox="1"/>
          <p:nvPr>
            <p:ph idx="1" type="body"/>
          </p:nvPr>
        </p:nvSpPr>
        <p:spPr>
          <a:xfrm>
            <a:off x="1324475" y="1809100"/>
            <a:ext cx="2787000" cy="2304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our Moon. The planet’s name has nothing to do with the liquid metal, since Mercury was named after the Roman messenger god</a:t>
            </a:r>
            <a:endParaRPr/>
          </a:p>
        </p:txBody>
      </p:sp>
      <p:sp>
        <p:nvSpPr>
          <p:cNvPr id="236" name="Google Shape;236;p33"/>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pic>
        <p:nvPicPr>
          <p:cNvPr id="237" name="Google Shape;237;p33"/>
          <p:cNvPicPr preferRelativeResize="0"/>
          <p:nvPr/>
        </p:nvPicPr>
        <p:blipFill>
          <a:blip r:embed="rId3">
            <a:alphaModFix/>
          </a:blip>
          <a:stretch>
            <a:fillRect/>
          </a:stretch>
        </p:blipFill>
        <p:spPr>
          <a:xfrm rot="-1721052">
            <a:off x="3491287" y="341049"/>
            <a:ext cx="6070062" cy="4461397"/>
          </a:xfrm>
          <a:prstGeom prst="rect">
            <a:avLst/>
          </a:prstGeom>
          <a:noFill/>
          <a:ln>
            <a:noFill/>
          </a:ln>
        </p:spPr>
      </p:pic>
      <p:pic>
        <p:nvPicPr>
          <p:cNvPr id="238" name="Google Shape;238;p33"/>
          <p:cNvPicPr preferRelativeResize="0"/>
          <p:nvPr/>
        </p:nvPicPr>
        <p:blipFill>
          <a:blip r:embed="rId4">
            <a:alphaModFix/>
          </a:blip>
          <a:stretch>
            <a:fillRect/>
          </a:stretch>
        </p:blipFill>
        <p:spPr>
          <a:xfrm rot="-770542">
            <a:off x="7250129" y="3461548"/>
            <a:ext cx="2209792" cy="203670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 name="Shape 242"/>
        <p:cNvGrpSpPr/>
        <p:nvPr/>
      </p:nvGrpSpPr>
      <p:grpSpPr>
        <a:xfrm>
          <a:off x="0" y="0"/>
          <a:ext cx="0" cy="0"/>
          <a:chOff x="0" y="0"/>
          <a:chExt cx="0" cy="0"/>
        </a:xfrm>
      </p:grpSpPr>
      <p:sp>
        <p:nvSpPr>
          <p:cNvPr id="243" name="Google Shape;243;p34"/>
          <p:cNvSpPr txBox="1"/>
          <p:nvPr>
            <p:ph type="title"/>
          </p:nvPr>
        </p:nvSpPr>
        <p:spPr>
          <a:xfrm>
            <a:off x="311700" y="2455650"/>
            <a:ext cx="852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244" name="Google Shape;244;p34"/>
          <p:cNvSpPr txBox="1"/>
          <p:nvPr>
            <p:ph idx="2" type="title"/>
          </p:nvPr>
        </p:nvSpPr>
        <p:spPr>
          <a:xfrm>
            <a:off x="311700" y="1163750"/>
            <a:ext cx="8520600" cy="122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45" name="Google Shape;245;p34"/>
          <p:cNvSpPr txBox="1"/>
          <p:nvPr>
            <p:ph idx="1" type="subTitle"/>
          </p:nvPr>
        </p:nvSpPr>
        <p:spPr>
          <a:xfrm>
            <a:off x="2937000" y="3176900"/>
            <a:ext cx="3270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a:p>
            <a:pPr indent="0" lvl="0" marL="0" rtl="0" algn="ctr">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 name="Shape 249"/>
        <p:cNvGrpSpPr/>
        <p:nvPr/>
      </p:nvGrpSpPr>
      <p:grpSpPr>
        <a:xfrm>
          <a:off x="0" y="0"/>
          <a:ext cx="0" cy="0"/>
          <a:chOff x="0" y="0"/>
          <a:chExt cx="0" cy="0"/>
        </a:xfrm>
      </p:grpSpPr>
      <p:sp>
        <p:nvSpPr>
          <p:cNvPr id="250" name="Google Shape;250;p35"/>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251" name="Google Shape;251;p35"/>
          <p:cNvSpPr txBox="1"/>
          <p:nvPr>
            <p:ph idx="2" type="title"/>
          </p:nvPr>
        </p:nvSpPr>
        <p:spPr>
          <a:xfrm>
            <a:off x="1365413" y="1504488"/>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52" name="Google Shape;252;p35"/>
          <p:cNvSpPr txBox="1"/>
          <p:nvPr>
            <p:ph idx="1" type="subTitle"/>
          </p:nvPr>
        </p:nvSpPr>
        <p:spPr>
          <a:xfrm>
            <a:off x="1365413" y="1968696"/>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253" name="Google Shape;253;p35"/>
          <p:cNvSpPr txBox="1"/>
          <p:nvPr>
            <p:ph idx="3" type="title"/>
          </p:nvPr>
        </p:nvSpPr>
        <p:spPr>
          <a:xfrm>
            <a:off x="3616188" y="1504488"/>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54" name="Google Shape;254;p35"/>
          <p:cNvSpPr txBox="1"/>
          <p:nvPr>
            <p:ph idx="4" type="subTitle"/>
          </p:nvPr>
        </p:nvSpPr>
        <p:spPr>
          <a:xfrm>
            <a:off x="3616188" y="1968696"/>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cold</a:t>
            </a:r>
            <a:endParaRPr/>
          </a:p>
        </p:txBody>
      </p:sp>
      <p:sp>
        <p:nvSpPr>
          <p:cNvPr id="255" name="Google Shape;255;p35"/>
          <p:cNvSpPr txBox="1"/>
          <p:nvPr>
            <p:ph idx="5" type="title"/>
          </p:nvPr>
        </p:nvSpPr>
        <p:spPr>
          <a:xfrm>
            <a:off x="5866963" y="1504488"/>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56" name="Google Shape;256;p35"/>
          <p:cNvSpPr txBox="1"/>
          <p:nvPr>
            <p:ph idx="6" type="subTitle"/>
          </p:nvPr>
        </p:nvSpPr>
        <p:spPr>
          <a:xfrm>
            <a:off x="5866963" y="1968696"/>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a:t>
            </a:r>
            <a:endParaRPr/>
          </a:p>
        </p:txBody>
      </p:sp>
      <p:sp>
        <p:nvSpPr>
          <p:cNvPr id="257" name="Google Shape;257;p35"/>
          <p:cNvSpPr txBox="1"/>
          <p:nvPr>
            <p:ph idx="7" type="title"/>
          </p:nvPr>
        </p:nvSpPr>
        <p:spPr>
          <a:xfrm>
            <a:off x="1365413" y="3324563"/>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58" name="Google Shape;258;p35"/>
          <p:cNvSpPr txBox="1"/>
          <p:nvPr>
            <p:ph idx="8" type="subTitle"/>
          </p:nvPr>
        </p:nvSpPr>
        <p:spPr>
          <a:xfrm>
            <a:off x="1365413" y="3780141"/>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259" name="Google Shape;259;p35"/>
          <p:cNvSpPr txBox="1"/>
          <p:nvPr>
            <p:ph idx="9" type="title"/>
          </p:nvPr>
        </p:nvSpPr>
        <p:spPr>
          <a:xfrm>
            <a:off x="3616188" y="3324563"/>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60" name="Google Shape;260;p35"/>
          <p:cNvSpPr txBox="1"/>
          <p:nvPr>
            <p:ph idx="13" type="subTitle"/>
          </p:nvPr>
        </p:nvSpPr>
        <p:spPr>
          <a:xfrm>
            <a:off x="3616188" y="3780141"/>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a gas giant and has rings</a:t>
            </a:r>
            <a:endParaRPr/>
          </a:p>
          <a:p>
            <a:pPr indent="0" lvl="0" marL="0" rtl="0" algn="ctr">
              <a:spcBef>
                <a:spcPts val="0"/>
              </a:spcBef>
              <a:spcAft>
                <a:spcPts val="0"/>
              </a:spcAft>
              <a:buNone/>
            </a:pPr>
            <a:r>
              <a:t/>
            </a:r>
            <a:endParaRPr/>
          </a:p>
        </p:txBody>
      </p:sp>
      <p:sp>
        <p:nvSpPr>
          <p:cNvPr id="261" name="Google Shape;261;p35"/>
          <p:cNvSpPr txBox="1"/>
          <p:nvPr>
            <p:ph idx="14" type="title"/>
          </p:nvPr>
        </p:nvSpPr>
        <p:spPr>
          <a:xfrm>
            <a:off x="5866963" y="3324563"/>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262" name="Google Shape;262;p35"/>
          <p:cNvSpPr txBox="1"/>
          <p:nvPr>
            <p:ph idx="15" type="subTitle"/>
          </p:nvPr>
        </p:nvSpPr>
        <p:spPr>
          <a:xfrm>
            <a:off x="5866963" y="3780141"/>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planet we live on</a:t>
            </a:r>
            <a:endParaRPr/>
          </a:p>
        </p:txBody>
      </p:sp>
      <p:sp>
        <p:nvSpPr>
          <p:cNvPr id="263" name="Google Shape;263;p35"/>
          <p:cNvSpPr/>
          <p:nvPr/>
        </p:nvSpPr>
        <p:spPr>
          <a:xfrm>
            <a:off x="2071475" y="1084900"/>
            <a:ext cx="499500" cy="499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5"/>
          <p:cNvSpPr/>
          <p:nvPr/>
        </p:nvSpPr>
        <p:spPr>
          <a:xfrm>
            <a:off x="4322250" y="1084900"/>
            <a:ext cx="499500" cy="499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5"/>
          <p:cNvSpPr/>
          <p:nvPr/>
        </p:nvSpPr>
        <p:spPr>
          <a:xfrm>
            <a:off x="6573025" y="1084900"/>
            <a:ext cx="499500" cy="499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p:nvPr/>
        </p:nvSpPr>
        <p:spPr>
          <a:xfrm>
            <a:off x="2071475" y="2911359"/>
            <a:ext cx="499500" cy="499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5"/>
          <p:cNvSpPr/>
          <p:nvPr/>
        </p:nvSpPr>
        <p:spPr>
          <a:xfrm>
            <a:off x="4322250" y="2911359"/>
            <a:ext cx="499500" cy="499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5"/>
          <p:cNvSpPr/>
          <p:nvPr/>
        </p:nvSpPr>
        <p:spPr>
          <a:xfrm>
            <a:off x="6573025" y="2911359"/>
            <a:ext cx="499500" cy="4995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 name="Google Shape;269;p35"/>
          <p:cNvGrpSpPr/>
          <p:nvPr/>
        </p:nvGrpSpPr>
        <p:grpSpPr>
          <a:xfrm>
            <a:off x="2135110" y="2975281"/>
            <a:ext cx="371832" cy="371660"/>
            <a:chOff x="5776650" y="2314425"/>
            <a:chExt cx="592750" cy="592475"/>
          </a:xfrm>
        </p:grpSpPr>
        <p:sp>
          <p:nvSpPr>
            <p:cNvPr id="270" name="Google Shape;270;p35"/>
            <p:cNvSpPr/>
            <p:nvPr/>
          </p:nvSpPr>
          <p:spPr>
            <a:xfrm>
              <a:off x="6120150" y="2314800"/>
              <a:ext cx="249250" cy="248425"/>
            </a:xfrm>
            <a:custGeom>
              <a:rect b="b" l="l" r="r" t="t"/>
              <a:pathLst>
                <a:path extrusionOk="0" h="9937" w="9970">
                  <a:moveTo>
                    <a:pt x="379" y="1"/>
                  </a:moveTo>
                  <a:cubicBezTo>
                    <a:pt x="176" y="1"/>
                    <a:pt x="11" y="160"/>
                    <a:pt x="2" y="363"/>
                  </a:cubicBezTo>
                  <a:cubicBezTo>
                    <a:pt x="1" y="5641"/>
                    <a:pt x="4295" y="9937"/>
                    <a:pt x="9576" y="9937"/>
                  </a:cubicBezTo>
                  <a:cubicBezTo>
                    <a:pt x="9581" y="9937"/>
                    <a:pt x="9586" y="9937"/>
                    <a:pt x="9591" y="9937"/>
                  </a:cubicBezTo>
                  <a:cubicBezTo>
                    <a:pt x="9798" y="9937"/>
                    <a:pt x="9969" y="9768"/>
                    <a:pt x="9969" y="9558"/>
                  </a:cubicBezTo>
                  <a:cubicBezTo>
                    <a:pt x="9969" y="9348"/>
                    <a:pt x="9798" y="9180"/>
                    <a:pt x="9591" y="9180"/>
                  </a:cubicBezTo>
                  <a:cubicBezTo>
                    <a:pt x="9586" y="9180"/>
                    <a:pt x="9581" y="9180"/>
                    <a:pt x="9576" y="9180"/>
                  </a:cubicBezTo>
                  <a:cubicBezTo>
                    <a:pt x="4712" y="9180"/>
                    <a:pt x="757" y="5225"/>
                    <a:pt x="757" y="363"/>
                  </a:cubicBezTo>
                  <a:cubicBezTo>
                    <a:pt x="748" y="160"/>
                    <a:pt x="581" y="1"/>
                    <a:pt x="379"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5"/>
            <p:cNvSpPr/>
            <p:nvPr/>
          </p:nvSpPr>
          <p:spPr>
            <a:xfrm>
              <a:off x="5777300" y="2657675"/>
              <a:ext cx="248625" cy="249225"/>
            </a:xfrm>
            <a:custGeom>
              <a:rect b="b" l="l" r="r" t="t"/>
              <a:pathLst>
                <a:path extrusionOk="0" h="9969" w="9945">
                  <a:moveTo>
                    <a:pt x="361" y="0"/>
                  </a:moveTo>
                  <a:cubicBezTo>
                    <a:pt x="159" y="9"/>
                    <a:pt x="0" y="176"/>
                    <a:pt x="0" y="377"/>
                  </a:cubicBezTo>
                  <a:cubicBezTo>
                    <a:pt x="0" y="581"/>
                    <a:pt x="159" y="746"/>
                    <a:pt x="361" y="756"/>
                  </a:cubicBezTo>
                  <a:cubicBezTo>
                    <a:pt x="5224" y="756"/>
                    <a:pt x="9180" y="4712"/>
                    <a:pt x="9180" y="9574"/>
                  </a:cubicBezTo>
                  <a:cubicBezTo>
                    <a:pt x="9170" y="9789"/>
                    <a:pt x="9342" y="9969"/>
                    <a:pt x="9557" y="9969"/>
                  </a:cubicBezTo>
                  <a:cubicBezTo>
                    <a:pt x="9772" y="9969"/>
                    <a:pt x="9945" y="9789"/>
                    <a:pt x="9935" y="9574"/>
                  </a:cubicBezTo>
                  <a:cubicBezTo>
                    <a:pt x="9936" y="4295"/>
                    <a:pt x="5641" y="0"/>
                    <a:pt x="361"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5"/>
            <p:cNvSpPr/>
            <p:nvPr/>
          </p:nvSpPr>
          <p:spPr>
            <a:xfrm>
              <a:off x="5776650" y="2314425"/>
              <a:ext cx="325075" cy="592000"/>
            </a:xfrm>
            <a:custGeom>
              <a:rect b="b" l="l" r="r" t="t"/>
              <a:pathLst>
                <a:path extrusionOk="0" h="23680" w="13003">
                  <a:moveTo>
                    <a:pt x="12626" y="0"/>
                  </a:moveTo>
                  <a:cubicBezTo>
                    <a:pt x="12620" y="0"/>
                    <a:pt x="12613" y="1"/>
                    <a:pt x="12607" y="1"/>
                  </a:cubicBezTo>
                  <a:lnTo>
                    <a:pt x="11095" y="1"/>
                  </a:lnTo>
                  <a:cubicBezTo>
                    <a:pt x="10893" y="10"/>
                    <a:pt x="10734" y="175"/>
                    <a:pt x="10734" y="378"/>
                  </a:cubicBezTo>
                  <a:cubicBezTo>
                    <a:pt x="10734" y="580"/>
                    <a:pt x="10893" y="747"/>
                    <a:pt x="11095" y="755"/>
                  </a:cubicBezTo>
                  <a:lnTo>
                    <a:pt x="11474" y="755"/>
                  </a:lnTo>
                  <a:lnTo>
                    <a:pt x="11474" y="3821"/>
                  </a:lnTo>
                  <a:lnTo>
                    <a:pt x="11095" y="3821"/>
                  </a:lnTo>
                  <a:cubicBezTo>
                    <a:pt x="10893" y="3830"/>
                    <a:pt x="10734" y="3996"/>
                    <a:pt x="10734" y="4198"/>
                  </a:cubicBezTo>
                  <a:cubicBezTo>
                    <a:pt x="10734" y="4401"/>
                    <a:pt x="10893" y="4566"/>
                    <a:pt x="11095" y="4577"/>
                  </a:cubicBezTo>
                  <a:lnTo>
                    <a:pt x="11474" y="4577"/>
                  </a:lnTo>
                  <a:lnTo>
                    <a:pt x="11474" y="7641"/>
                  </a:lnTo>
                  <a:lnTo>
                    <a:pt x="11095" y="7641"/>
                  </a:lnTo>
                  <a:cubicBezTo>
                    <a:pt x="10893" y="7650"/>
                    <a:pt x="10734" y="7816"/>
                    <a:pt x="10734" y="8019"/>
                  </a:cubicBezTo>
                  <a:cubicBezTo>
                    <a:pt x="10734" y="8221"/>
                    <a:pt x="10893" y="8388"/>
                    <a:pt x="11095" y="8397"/>
                  </a:cubicBezTo>
                  <a:lnTo>
                    <a:pt x="11474" y="8397"/>
                  </a:lnTo>
                  <a:lnTo>
                    <a:pt x="11474" y="11462"/>
                  </a:lnTo>
                  <a:lnTo>
                    <a:pt x="8409" y="11462"/>
                  </a:lnTo>
                  <a:lnTo>
                    <a:pt x="8409" y="11085"/>
                  </a:lnTo>
                  <a:cubicBezTo>
                    <a:pt x="8398" y="10881"/>
                    <a:pt x="8233" y="10722"/>
                    <a:pt x="8030" y="10722"/>
                  </a:cubicBezTo>
                  <a:cubicBezTo>
                    <a:pt x="7828" y="10722"/>
                    <a:pt x="7661" y="10881"/>
                    <a:pt x="7653" y="11085"/>
                  </a:cubicBezTo>
                  <a:lnTo>
                    <a:pt x="7653" y="11462"/>
                  </a:lnTo>
                  <a:lnTo>
                    <a:pt x="4587" y="11462"/>
                  </a:lnTo>
                  <a:lnTo>
                    <a:pt x="4587" y="11085"/>
                  </a:lnTo>
                  <a:cubicBezTo>
                    <a:pt x="4577" y="10881"/>
                    <a:pt x="4412" y="10722"/>
                    <a:pt x="4208" y="10722"/>
                  </a:cubicBezTo>
                  <a:cubicBezTo>
                    <a:pt x="4007" y="10722"/>
                    <a:pt x="3840" y="10881"/>
                    <a:pt x="3831" y="11085"/>
                  </a:cubicBezTo>
                  <a:lnTo>
                    <a:pt x="3831" y="11462"/>
                  </a:lnTo>
                  <a:lnTo>
                    <a:pt x="766" y="11462"/>
                  </a:lnTo>
                  <a:lnTo>
                    <a:pt x="766" y="11085"/>
                  </a:lnTo>
                  <a:cubicBezTo>
                    <a:pt x="757" y="10881"/>
                    <a:pt x="590" y="10722"/>
                    <a:pt x="389" y="10722"/>
                  </a:cubicBezTo>
                  <a:cubicBezTo>
                    <a:pt x="185" y="10722"/>
                    <a:pt x="20" y="10881"/>
                    <a:pt x="11" y="11085"/>
                  </a:cubicBezTo>
                  <a:lnTo>
                    <a:pt x="11" y="12595"/>
                  </a:lnTo>
                  <a:cubicBezTo>
                    <a:pt x="1" y="12811"/>
                    <a:pt x="173" y="12990"/>
                    <a:pt x="389" y="12990"/>
                  </a:cubicBezTo>
                  <a:cubicBezTo>
                    <a:pt x="604" y="12990"/>
                    <a:pt x="775" y="12811"/>
                    <a:pt x="766" y="12595"/>
                  </a:cubicBezTo>
                  <a:lnTo>
                    <a:pt x="766" y="12218"/>
                  </a:lnTo>
                  <a:lnTo>
                    <a:pt x="3831" y="12218"/>
                  </a:lnTo>
                  <a:lnTo>
                    <a:pt x="3831" y="12595"/>
                  </a:lnTo>
                  <a:cubicBezTo>
                    <a:pt x="3822" y="12811"/>
                    <a:pt x="3993" y="12990"/>
                    <a:pt x="4208" y="12990"/>
                  </a:cubicBezTo>
                  <a:cubicBezTo>
                    <a:pt x="4424" y="12990"/>
                    <a:pt x="4596" y="12811"/>
                    <a:pt x="4587" y="12595"/>
                  </a:cubicBezTo>
                  <a:lnTo>
                    <a:pt x="4587" y="12218"/>
                  </a:lnTo>
                  <a:lnTo>
                    <a:pt x="7653" y="12218"/>
                  </a:lnTo>
                  <a:lnTo>
                    <a:pt x="7653" y="12595"/>
                  </a:lnTo>
                  <a:cubicBezTo>
                    <a:pt x="7642" y="12811"/>
                    <a:pt x="7815" y="12990"/>
                    <a:pt x="8030" y="12990"/>
                  </a:cubicBezTo>
                  <a:cubicBezTo>
                    <a:pt x="8245" y="12990"/>
                    <a:pt x="8416" y="12811"/>
                    <a:pt x="8407" y="12595"/>
                  </a:cubicBezTo>
                  <a:lnTo>
                    <a:pt x="8407" y="12218"/>
                  </a:lnTo>
                  <a:lnTo>
                    <a:pt x="11473" y="12218"/>
                  </a:lnTo>
                  <a:lnTo>
                    <a:pt x="11473" y="15284"/>
                  </a:lnTo>
                  <a:lnTo>
                    <a:pt x="11095" y="15284"/>
                  </a:lnTo>
                  <a:cubicBezTo>
                    <a:pt x="10892" y="15292"/>
                    <a:pt x="10733" y="15459"/>
                    <a:pt x="10733" y="15661"/>
                  </a:cubicBezTo>
                  <a:cubicBezTo>
                    <a:pt x="10733" y="15863"/>
                    <a:pt x="10892" y="16029"/>
                    <a:pt x="11095" y="16038"/>
                  </a:cubicBezTo>
                  <a:lnTo>
                    <a:pt x="11473" y="16038"/>
                  </a:lnTo>
                  <a:lnTo>
                    <a:pt x="11473" y="19103"/>
                  </a:lnTo>
                  <a:lnTo>
                    <a:pt x="11095" y="19103"/>
                  </a:lnTo>
                  <a:cubicBezTo>
                    <a:pt x="10892" y="19112"/>
                    <a:pt x="10733" y="19279"/>
                    <a:pt x="10733" y="19481"/>
                  </a:cubicBezTo>
                  <a:cubicBezTo>
                    <a:pt x="10733" y="19684"/>
                    <a:pt x="10892" y="19851"/>
                    <a:pt x="11095" y="19859"/>
                  </a:cubicBezTo>
                  <a:lnTo>
                    <a:pt x="11473" y="19859"/>
                  </a:lnTo>
                  <a:lnTo>
                    <a:pt x="11473" y="22925"/>
                  </a:lnTo>
                  <a:lnTo>
                    <a:pt x="11095" y="22925"/>
                  </a:lnTo>
                  <a:cubicBezTo>
                    <a:pt x="10892" y="22934"/>
                    <a:pt x="10733" y="23100"/>
                    <a:pt x="10733" y="23302"/>
                  </a:cubicBezTo>
                  <a:cubicBezTo>
                    <a:pt x="10733" y="23504"/>
                    <a:pt x="10892" y="23671"/>
                    <a:pt x="11095" y="23679"/>
                  </a:cubicBezTo>
                  <a:lnTo>
                    <a:pt x="12606" y="23679"/>
                  </a:lnTo>
                  <a:cubicBezTo>
                    <a:pt x="12612" y="23680"/>
                    <a:pt x="12618" y="23680"/>
                    <a:pt x="12624" y="23680"/>
                  </a:cubicBezTo>
                  <a:cubicBezTo>
                    <a:pt x="12831" y="23680"/>
                    <a:pt x="13001" y="23511"/>
                    <a:pt x="13001" y="23302"/>
                  </a:cubicBezTo>
                  <a:cubicBezTo>
                    <a:pt x="13001" y="23093"/>
                    <a:pt x="12831" y="22924"/>
                    <a:pt x="12624" y="22924"/>
                  </a:cubicBezTo>
                  <a:cubicBezTo>
                    <a:pt x="12618" y="22924"/>
                    <a:pt x="12612" y="22925"/>
                    <a:pt x="12606" y="22925"/>
                  </a:cubicBezTo>
                  <a:lnTo>
                    <a:pt x="12229" y="22925"/>
                  </a:lnTo>
                  <a:lnTo>
                    <a:pt x="12229" y="19859"/>
                  </a:lnTo>
                  <a:lnTo>
                    <a:pt x="12606" y="19859"/>
                  </a:lnTo>
                  <a:cubicBezTo>
                    <a:pt x="12611" y="19860"/>
                    <a:pt x="12617" y="19860"/>
                    <a:pt x="12622" y="19860"/>
                  </a:cubicBezTo>
                  <a:cubicBezTo>
                    <a:pt x="12830" y="19860"/>
                    <a:pt x="13001" y="19692"/>
                    <a:pt x="13001" y="19482"/>
                  </a:cubicBezTo>
                  <a:cubicBezTo>
                    <a:pt x="13001" y="19272"/>
                    <a:pt x="12830" y="19103"/>
                    <a:pt x="12622" y="19103"/>
                  </a:cubicBezTo>
                  <a:cubicBezTo>
                    <a:pt x="12616" y="19103"/>
                    <a:pt x="12611" y="19103"/>
                    <a:pt x="12606" y="19103"/>
                  </a:cubicBezTo>
                  <a:lnTo>
                    <a:pt x="12229" y="19103"/>
                  </a:lnTo>
                  <a:lnTo>
                    <a:pt x="12229" y="16038"/>
                  </a:lnTo>
                  <a:lnTo>
                    <a:pt x="12607" y="16040"/>
                  </a:lnTo>
                  <a:cubicBezTo>
                    <a:pt x="12613" y="16040"/>
                    <a:pt x="12620" y="16040"/>
                    <a:pt x="12626" y="16040"/>
                  </a:cubicBezTo>
                  <a:cubicBezTo>
                    <a:pt x="12833" y="16040"/>
                    <a:pt x="13002" y="15871"/>
                    <a:pt x="13002" y="15662"/>
                  </a:cubicBezTo>
                  <a:cubicBezTo>
                    <a:pt x="13002" y="15453"/>
                    <a:pt x="12833" y="15285"/>
                    <a:pt x="12626" y="15285"/>
                  </a:cubicBezTo>
                  <a:cubicBezTo>
                    <a:pt x="12620" y="15285"/>
                    <a:pt x="12613" y="15285"/>
                    <a:pt x="12607" y="15285"/>
                  </a:cubicBezTo>
                  <a:lnTo>
                    <a:pt x="12229" y="15285"/>
                  </a:lnTo>
                  <a:lnTo>
                    <a:pt x="12229" y="8397"/>
                  </a:lnTo>
                  <a:lnTo>
                    <a:pt x="12607" y="8397"/>
                  </a:lnTo>
                  <a:cubicBezTo>
                    <a:pt x="12613" y="8397"/>
                    <a:pt x="12620" y="8397"/>
                    <a:pt x="12626" y="8397"/>
                  </a:cubicBezTo>
                  <a:cubicBezTo>
                    <a:pt x="12833" y="8397"/>
                    <a:pt x="13002" y="8228"/>
                    <a:pt x="13002" y="8019"/>
                  </a:cubicBezTo>
                  <a:cubicBezTo>
                    <a:pt x="13002" y="7810"/>
                    <a:pt x="12833" y="7642"/>
                    <a:pt x="12626" y="7642"/>
                  </a:cubicBezTo>
                  <a:cubicBezTo>
                    <a:pt x="12620" y="7642"/>
                    <a:pt x="12613" y="7642"/>
                    <a:pt x="12607" y="7642"/>
                  </a:cubicBezTo>
                  <a:lnTo>
                    <a:pt x="12229" y="7642"/>
                  </a:lnTo>
                  <a:lnTo>
                    <a:pt x="12229" y="4577"/>
                  </a:lnTo>
                  <a:lnTo>
                    <a:pt x="12607" y="4577"/>
                  </a:lnTo>
                  <a:cubicBezTo>
                    <a:pt x="12613" y="4577"/>
                    <a:pt x="12618" y="4577"/>
                    <a:pt x="12623" y="4577"/>
                  </a:cubicBezTo>
                  <a:cubicBezTo>
                    <a:pt x="12831" y="4577"/>
                    <a:pt x="13002" y="4408"/>
                    <a:pt x="13002" y="4198"/>
                  </a:cubicBezTo>
                  <a:cubicBezTo>
                    <a:pt x="13002" y="3988"/>
                    <a:pt x="12831" y="3820"/>
                    <a:pt x="12623" y="3820"/>
                  </a:cubicBezTo>
                  <a:cubicBezTo>
                    <a:pt x="12618" y="3820"/>
                    <a:pt x="12613" y="3821"/>
                    <a:pt x="12607" y="3821"/>
                  </a:cubicBezTo>
                  <a:lnTo>
                    <a:pt x="12229" y="3821"/>
                  </a:lnTo>
                  <a:lnTo>
                    <a:pt x="12229" y="755"/>
                  </a:lnTo>
                  <a:lnTo>
                    <a:pt x="12607" y="755"/>
                  </a:lnTo>
                  <a:cubicBezTo>
                    <a:pt x="12613" y="756"/>
                    <a:pt x="12618" y="756"/>
                    <a:pt x="12623" y="756"/>
                  </a:cubicBezTo>
                  <a:cubicBezTo>
                    <a:pt x="12831" y="756"/>
                    <a:pt x="13002" y="588"/>
                    <a:pt x="13002" y="378"/>
                  </a:cubicBezTo>
                  <a:cubicBezTo>
                    <a:pt x="13002" y="169"/>
                    <a:pt x="12833" y="0"/>
                    <a:pt x="12626"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5"/>
            <p:cNvSpPr/>
            <p:nvPr/>
          </p:nvSpPr>
          <p:spPr>
            <a:xfrm>
              <a:off x="6101700" y="2582100"/>
              <a:ext cx="267500" cy="57100"/>
            </a:xfrm>
            <a:custGeom>
              <a:rect b="b" l="l" r="r" t="t"/>
              <a:pathLst>
                <a:path extrusionOk="0" h="2284" w="10700">
                  <a:moveTo>
                    <a:pt x="10311" y="1"/>
                  </a:moveTo>
                  <a:cubicBezTo>
                    <a:pt x="10103" y="1"/>
                    <a:pt x="9935" y="169"/>
                    <a:pt x="9935" y="378"/>
                  </a:cubicBezTo>
                  <a:lnTo>
                    <a:pt x="9935" y="755"/>
                  </a:lnTo>
                  <a:lnTo>
                    <a:pt x="6869" y="755"/>
                  </a:lnTo>
                  <a:lnTo>
                    <a:pt x="6869" y="378"/>
                  </a:lnTo>
                  <a:cubicBezTo>
                    <a:pt x="6861" y="176"/>
                    <a:pt x="6694" y="17"/>
                    <a:pt x="6492" y="17"/>
                  </a:cubicBezTo>
                  <a:cubicBezTo>
                    <a:pt x="6290" y="17"/>
                    <a:pt x="6124" y="176"/>
                    <a:pt x="6115" y="378"/>
                  </a:cubicBezTo>
                  <a:lnTo>
                    <a:pt x="6115" y="755"/>
                  </a:lnTo>
                  <a:lnTo>
                    <a:pt x="3049" y="755"/>
                  </a:lnTo>
                  <a:lnTo>
                    <a:pt x="3049" y="378"/>
                  </a:lnTo>
                  <a:cubicBezTo>
                    <a:pt x="3041" y="176"/>
                    <a:pt x="2874" y="17"/>
                    <a:pt x="2671" y="17"/>
                  </a:cubicBezTo>
                  <a:cubicBezTo>
                    <a:pt x="2469" y="17"/>
                    <a:pt x="2302" y="176"/>
                    <a:pt x="2293" y="378"/>
                  </a:cubicBezTo>
                  <a:lnTo>
                    <a:pt x="2293" y="755"/>
                  </a:lnTo>
                  <a:lnTo>
                    <a:pt x="361" y="755"/>
                  </a:lnTo>
                  <a:cubicBezTo>
                    <a:pt x="159" y="764"/>
                    <a:pt x="0" y="930"/>
                    <a:pt x="0" y="1134"/>
                  </a:cubicBezTo>
                  <a:cubicBezTo>
                    <a:pt x="0" y="1336"/>
                    <a:pt x="159" y="1502"/>
                    <a:pt x="361" y="1511"/>
                  </a:cubicBezTo>
                  <a:lnTo>
                    <a:pt x="2293" y="1511"/>
                  </a:lnTo>
                  <a:lnTo>
                    <a:pt x="2293" y="1888"/>
                  </a:lnTo>
                  <a:cubicBezTo>
                    <a:pt x="2285" y="2104"/>
                    <a:pt x="2456" y="2283"/>
                    <a:pt x="2671" y="2283"/>
                  </a:cubicBezTo>
                  <a:cubicBezTo>
                    <a:pt x="2886" y="2283"/>
                    <a:pt x="3058" y="2104"/>
                    <a:pt x="3049" y="1888"/>
                  </a:cubicBezTo>
                  <a:lnTo>
                    <a:pt x="3049" y="1511"/>
                  </a:lnTo>
                  <a:lnTo>
                    <a:pt x="6115" y="1511"/>
                  </a:lnTo>
                  <a:lnTo>
                    <a:pt x="6115" y="1888"/>
                  </a:lnTo>
                  <a:cubicBezTo>
                    <a:pt x="6105" y="2104"/>
                    <a:pt x="6277" y="2283"/>
                    <a:pt x="6492" y="2283"/>
                  </a:cubicBezTo>
                  <a:cubicBezTo>
                    <a:pt x="6707" y="2283"/>
                    <a:pt x="6880" y="2104"/>
                    <a:pt x="6869" y="1888"/>
                  </a:cubicBezTo>
                  <a:lnTo>
                    <a:pt x="6869" y="1511"/>
                  </a:lnTo>
                  <a:lnTo>
                    <a:pt x="9935" y="1511"/>
                  </a:lnTo>
                  <a:lnTo>
                    <a:pt x="9935" y="1888"/>
                  </a:lnTo>
                  <a:cubicBezTo>
                    <a:pt x="9926" y="2104"/>
                    <a:pt x="10097" y="2283"/>
                    <a:pt x="10312" y="2283"/>
                  </a:cubicBezTo>
                  <a:cubicBezTo>
                    <a:pt x="10527" y="2283"/>
                    <a:pt x="10700" y="2104"/>
                    <a:pt x="10691" y="1888"/>
                  </a:cubicBezTo>
                  <a:lnTo>
                    <a:pt x="10691" y="378"/>
                  </a:lnTo>
                  <a:cubicBezTo>
                    <a:pt x="10689" y="169"/>
                    <a:pt x="10521" y="1"/>
                    <a:pt x="10314" y="1"/>
                  </a:cubicBezTo>
                  <a:cubicBezTo>
                    <a:pt x="10313" y="1"/>
                    <a:pt x="10312" y="1"/>
                    <a:pt x="10311"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 name="Google Shape;274;p35"/>
          <p:cNvGrpSpPr/>
          <p:nvPr/>
        </p:nvGrpSpPr>
        <p:grpSpPr>
          <a:xfrm>
            <a:off x="6677233" y="1148776"/>
            <a:ext cx="291083" cy="371769"/>
            <a:chOff x="5163325" y="2309100"/>
            <a:chExt cx="464025" cy="592650"/>
          </a:xfrm>
        </p:grpSpPr>
        <p:sp>
          <p:nvSpPr>
            <p:cNvPr id="275" name="Google Shape;275;p35"/>
            <p:cNvSpPr/>
            <p:nvPr/>
          </p:nvSpPr>
          <p:spPr>
            <a:xfrm>
              <a:off x="5163325" y="2309100"/>
              <a:ext cx="464025" cy="592650"/>
            </a:xfrm>
            <a:custGeom>
              <a:rect b="b" l="l" r="r" t="t"/>
              <a:pathLst>
                <a:path extrusionOk="0" h="23706" w="18561">
                  <a:moveTo>
                    <a:pt x="12123" y="1780"/>
                  </a:moveTo>
                  <a:cubicBezTo>
                    <a:pt x="13316" y="1780"/>
                    <a:pt x="14509" y="2235"/>
                    <a:pt x="15419" y="3145"/>
                  </a:cubicBezTo>
                  <a:cubicBezTo>
                    <a:pt x="17236" y="4962"/>
                    <a:pt x="17236" y="7920"/>
                    <a:pt x="15419" y="9737"/>
                  </a:cubicBezTo>
                  <a:lnTo>
                    <a:pt x="9761" y="15395"/>
                  </a:lnTo>
                  <a:cubicBezTo>
                    <a:pt x="8851" y="16305"/>
                    <a:pt x="7658" y="16760"/>
                    <a:pt x="6466" y="16760"/>
                  </a:cubicBezTo>
                  <a:cubicBezTo>
                    <a:pt x="5273" y="16760"/>
                    <a:pt x="4081" y="16305"/>
                    <a:pt x="3171" y="15395"/>
                  </a:cubicBezTo>
                  <a:cubicBezTo>
                    <a:pt x="1352" y="13578"/>
                    <a:pt x="1352" y="10620"/>
                    <a:pt x="3171" y="8803"/>
                  </a:cubicBezTo>
                  <a:lnTo>
                    <a:pt x="8827" y="3145"/>
                  </a:lnTo>
                  <a:cubicBezTo>
                    <a:pt x="9737" y="2235"/>
                    <a:pt x="10930" y="1780"/>
                    <a:pt x="12123" y="1780"/>
                  </a:cubicBezTo>
                  <a:close/>
                  <a:moveTo>
                    <a:pt x="12124" y="0"/>
                  </a:moveTo>
                  <a:cubicBezTo>
                    <a:pt x="11908" y="0"/>
                    <a:pt x="11736" y="180"/>
                    <a:pt x="11746" y="395"/>
                  </a:cubicBezTo>
                  <a:lnTo>
                    <a:pt x="11746" y="1038"/>
                  </a:lnTo>
                  <a:cubicBezTo>
                    <a:pt x="10572" y="1117"/>
                    <a:pt x="9456" y="1579"/>
                    <a:pt x="8570" y="2354"/>
                  </a:cubicBezTo>
                  <a:lnTo>
                    <a:pt x="8115" y="1900"/>
                  </a:lnTo>
                  <a:cubicBezTo>
                    <a:pt x="8042" y="1832"/>
                    <a:pt x="7950" y="1799"/>
                    <a:pt x="7858" y="1799"/>
                  </a:cubicBezTo>
                  <a:cubicBezTo>
                    <a:pt x="7761" y="1799"/>
                    <a:pt x="7664" y="1835"/>
                    <a:pt x="7590" y="1909"/>
                  </a:cubicBezTo>
                  <a:cubicBezTo>
                    <a:pt x="7447" y="2053"/>
                    <a:pt x="7443" y="2284"/>
                    <a:pt x="7581" y="2433"/>
                  </a:cubicBezTo>
                  <a:lnTo>
                    <a:pt x="8027" y="2878"/>
                  </a:lnTo>
                  <a:lnTo>
                    <a:pt x="5732" y="5173"/>
                  </a:lnTo>
                  <a:lnTo>
                    <a:pt x="5287" y="4728"/>
                  </a:lnTo>
                  <a:cubicBezTo>
                    <a:pt x="5213" y="4650"/>
                    <a:pt x="5114" y="4612"/>
                    <a:pt x="5015" y="4612"/>
                  </a:cubicBezTo>
                  <a:cubicBezTo>
                    <a:pt x="4919" y="4612"/>
                    <a:pt x="4822" y="4648"/>
                    <a:pt x="4747" y="4722"/>
                  </a:cubicBezTo>
                  <a:cubicBezTo>
                    <a:pt x="4599" y="4872"/>
                    <a:pt x="4600" y="5115"/>
                    <a:pt x="4753" y="5261"/>
                  </a:cubicBezTo>
                  <a:lnTo>
                    <a:pt x="5198" y="5706"/>
                  </a:lnTo>
                  <a:lnTo>
                    <a:pt x="2904" y="8001"/>
                  </a:lnTo>
                  <a:lnTo>
                    <a:pt x="2459" y="7556"/>
                  </a:lnTo>
                  <a:cubicBezTo>
                    <a:pt x="2386" y="7488"/>
                    <a:pt x="2293" y="7455"/>
                    <a:pt x="2201" y="7455"/>
                  </a:cubicBezTo>
                  <a:cubicBezTo>
                    <a:pt x="2104" y="7455"/>
                    <a:pt x="2007" y="7492"/>
                    <a:pt x="1934" y="7565"/>
                  </a:cubicBezTo>
                  <a:cubicBezTo>
                    <a:pt x="1790" y="7709"/>
                    <a:pt x="1785" y="7941"/>
                    <a:pt x="1924" y="8090"/>
                  </a:cubicBezTo>
                  <a:lnTo>
                    <a:pt x="2379" y="8545"/>
                  </a:lnTo>
                  <a:cubicBezTo>
                    <a:pt x="1607" y="9432"/>
                    <a:pt x="1146" y="10548"/>
                    <a:pt x="1066" y="11721"/>
                  </a:cubicBezTo>
                  <a:lnTo>
                    <a:pt x="422" y="11721"/>
                  </a:lnTo>
                  <a:cubicBezTo>
                    <a:pt x="416" y="11720"/>
                    <a:pt x="410" y="11720"/>
                    <a:pt x="404" y="11720"/>
                  </a:cubicBezTo>
                  <a:cubicBezTo>
                    <a:pt x="197" y="11720"/>
                    <a:pt x="27" y="11889"/>
                    <a:pt x="27" y="12098"/>
                  </a:cubicBezTo>
                  <a:cubicBezTo>
                    <a:pt x="27" y="12307"/>
                    <a:pt x="197" y="12476"/>
                    <a:pt x="404" y="12476"/>
                  </a:cubicBezTo>
                  <a:cubicBezTo>
                    <a:pt x="410" y="12476"/>
                    <a:pt x="416" y="12476"/>
                    <a:pt x="422" y="12475"/>
                  </a:cubicBezTo>
                  <a:lnTo>
                    <a:pt x="1066" y="12475"/>
                  </a:lnTo>
                  <a:cubicBezTo>
                    <a:pt x="1146" y="13650"/>
                    <a:pt x="1607" y="14764"/>
                    <a:pt x="2379" y="15651"/>
                  </a:cubicBezTo>
                  <a:lnTo>
                    <a:pt x="1035" y="16997"/>
                  </a:lnTo>
                  <a:cubicBezTo>
                    <a:pt x="1" y="18030"/>
                    <a:pt x="1" y="19706"/>
                    <a:pt x="1034" y="20739"/>
                  </a:cubicBezTo>
                  <a:cubicBezTo>
                    <a:pt x="1550" y="21255"/>
                    <a:pt x="2227" y="21513"/>
                    <a:pt x="2905" y="21513"/>
                  </a:cubicBezTo>
                  <a:cubicBezTo>
                    <a:pt x="3582" y="21513"/>
                    <a:pt x="4259" y="21255"/>
                    <a:pt x="4775" y="20739"/>
                  </a:cubicBezTo>
                  <a:lnTo>
                    <a:pt x="5132" y="20382"/>
                  </a:lnTo>
                  <a:cubicBezTo>
                    <a:pt x="5503" y="19999"/>
                    <a:pt x="5996" y="19807"/>
                    <a:pt x="6489" y="19807"/>
                  </a:cubicBezTo>
                  <a:cubicBezTo>
                    <a:pt x="6973" y="19807"/>
                    <a:pt x="7457" y="19991"/>
                    <a:pt x="7826" y="20361"/>
                  </a:cubicBezTo>
                  <a:cubicBezTo>
                    <a:pt x="8572" y="21109"/>
                    <a:pt x="8562" y="22323"/>
                    <a:pt x="7803" y="23057"/>
                  </a:cubicBezTo>
                  <a:cubicBezTo>
                    <a:pt x="7649" y="23203"/>
                    <a:pt x="7648" y="23446"/>
                    <a:pt x="7797" y="23596"/>
                  </a:cubicBezTo>
                  <a:cubicBezTo>
                    <a:pt x="7871" y="23669"/>
                    <a:pt x="7967" y="23706"/>
                    <a:pt x="8064" y="23706"/>
                  </a:cubicBezTo>
                  <a:cubicBezTo>
                    <a:pt x="8163" y="23706"/>
                    <a:pt x="8262" y="23667"/>
                    <a:pt x="8336" y="23590"/>
                  </a:cubicBezTo>
                  <a:cubicBezTo>
                    <a:pt x="9368" y="22559"/>
                    <a:pt x="9368" y="20880"/>
                    <a:pt x="8336" y="19848"/>
                  </a:cubicBezTo>
                  <a:cubicBezTo>
                    <a:pt x="7820" y="19333"/>
                    <a:pt x="7143" y="19075"/>
                    <a:pt x="6465" y="19075"/>
                  </a:cubicBezTo>
                  <a:cubicBezTo>
                    <a:pt x="5788" y="19075"/>
                    <a:pt x="5111" y="19333"/>
                    <a:pt x="4596" y="19848"/>
                  </a:cubicBezTo>
                  <a:lnTo>
                    <a:pt x="4239" y="20205"/>
                  </a:lnTo>
                  <a:cubicBezTo>
                    <a:pt x="3870" y="20574"/>
                    <a:pt x="3386" y="20759"/>
                    <a:pt x="2903" y="20759"/>
                  </a:cubicBezTo>
                  <a:cubicBezTo>
                    <a:pt x="2419" y="20759"/>
                    <a:pt x="1936" y="20574"/>
                    <a:pt x="1567" y="20205"/>
                  </a:cubicBezTo>
                  <a:cubicBezTo>
                    <a:pt x="829" y="19467"/>
                    <a:pt x="829" y="18272"/>
                    <a:pt x="1567" y="17533"/>
                  </a:cubicBezTo>
                  <a:lnTo>
                    <a:pt x="2911" y="16188"/>
                  </a:lnTo>
                  <a:cubicBezTo>
                    <a:pt x="3797" y="16963"/>
                    <a:pt x="4913" y="17426"/>
                    <a:pt x="6087" y="17504"/>
                  </a:cubicBezTo>
                  <a:lnTo>
                    <a:pt x="6087" y="18146"/>
                  </a:lnTo>
                  <a:cubicBezTo>
                    <a:pt x="6096" y="18348"/>
                    <a:pt x="6262" y="18509"/>
                    <a:pt x="6464" y="18509"/>
                  </a:cubicBezTo>
                  <a:cubicBezTo>
                    <a:pt x="6666" y="18509"/>
                    <a:pt x="6833" y="18348"/>
                    <a:pt x="6842" y="18146"/>
                  </a:cubicBezTo>
                  <a:lnTo>
                    <a:pt x="6842" y="17504"/>
                  </a:lnTo>
                  <a:cubicBezTo>
                    <a:pt x="8016" y="17426"/>
                    <a:pt x="9132" y="16963"/>
                    <a:pt x="10018" y="16188"/>
                  </a:cubicBezTo>
                  <a:lnTo>
                    <a:pt x="10473" y="16643"/>
                  </a:lnTo>
                  <a:cubicBezTo>
                    <a:pt x="10545" y="16711"/>
                    <a:pt x="10638" y="16744"/>
                    <a:pt x="10730" y="16744"/>
                  </a:cubicBezTo>
                  <a:cubicBezTo>
                    <a:pt x="10827" y="16744"/>
                    <a:pt x="10924" y="16707"/>
                    <a:pt x="10998" y="16633"/>
                  </a:cubicBezTo>
                  <a:cubicBezTo>
                    <a:pt x="11141" y="16490"/>
                    <a:pt x="11145" y="16258"/>
                    <a:pt x="11006" y="16110"/>
                  </a:cubicBezTo>
                  <a:lnTo>
                    <a:pt x="10561" y="15663"/>
                  </a:lnTo>
                  <a:lnTo>
                    <a:pt x="12856" y="13370"/>
                  </a:lnTo>
                  <a:lnTo>
                    <a:pt x="13301" y="13815"/>
                  </a:lnTo>
                  <a:cubicBezTo>
                    <a:pt x="13376" y="13892"/>
                    <a:pt x="13475" y="13930"/>
                    <a:pt x="13574" y="13930"/>
                  </a:cubicBezTo>
                  <a:cubicBezTo>
                    <a:pt x="13670" y="13930"/>
                    <a:pt x="13767" y="13894"/>
                    <a:pt x="13840" y="13819"/>
                  </a:cubicBezTo>
                  <a:cubicBezTo>
                    <a:pt x="13991" y="13671"/>
                    <a:pt x="13988" y="13427"/>
                    <a:pt x="13836" y="13280"/>
                  </a:cubicBezTo>
                  <a:lnTo>
                    <a:pt x="13390" y="12835"/>
                  </a:lnTo>
                  <a:lnTo>
                    <a:pt x="15684" y="10542"/>
                  </a:lnTo>
                  <a:lnTo>
                    <a:pt x="16129" y="10987"/>
                  </a:lnTo>
                  <a:cubicBezTo>
                    <a:pt x="16204" y="11064"/>
                    <a:pt x="16303" y="11102"/>
                    <a:pt x="16402" y="11102"/>
                  </a:cubicBezTo>
                  <a:cubicBezTo>
                    <a:pt x="16499" y="11102"/>
                    <a:pt x="16595" y="11066"/>
                    <a:pt x="16669" y="10991"/>
                  </a:cubicBezTo>
                  <a:cubicBezTo>
                    <a:pt x="16819" y="10842"/>
                    <a:pt x="16816" y="10599"/>
                    <a:pt x="16664" y="10452"/>
                  </a:cubicBezTo>
                  <a:lnTo>
                    <a:pt x="16209" y="9998"/>
                  </a:lnTo>
                  <a:cubicBezTo>
                    <a:pt x="16981" y="9111"/>
                    <a:pt x="17442" y="7995"/>
                    <a:pt x="17522" y="6822"/>
                  </a:cubicBezTo>
                  <a:lnTo>
                    <a:pt x="18167" y="6822"/>
                  </a:lnTo>
                  <a:cubicBezTo>
                    <a:pt x="18173" y="6822"/>
                    <a:pt x="18178" y="6822"/>
                    <a:pt x="18183" y="6822"/>
                  </a:cubicBezTo>
                  <a:cubicBezTo>
                    <a:pt x="18390" y="6822"/>
                    <a:pt x="18561" y="6653"/>
                    <a:pt x="18561" y="6443"/>
                  </a:cubicBezTo>
                  <a:cubicBezTo>
                    <a:pt x="18561" y="6234"/>
                    <a:pt x="18390" y="6066"/>
                    <a:pt x="18183" y="6066"/>
                  </a:cubicBezTo>
                  <a:cubicBezTo>
                    <a:pt x="18178" y="6066"/>
                    <a:pt x="18173" y="6066"/>
                    <a:pt x="18167" y="6066"/>
                  </a:cubicBezTo>
                  <a:lnTo>
                    <a:pt x="18170" y="6065"/>
                  </a:lnTo>
                  <a:lnTo>
                    <a:pt x="17523" y="6065"/>
                  </a:lnTo>
                  <a:cubicBezTo>
                    <a:pt x="17444" y="4890"/>
                    <a:pt x="16982" y="3776"/>
                    <a:pt x="16210" y="2889"/>
                  </a:cubicBezTo>
                  <a:lnTo>
                    <a:pt x="16666" y="2433"/>
                  </a:lnTo>
                  <a:cubicBezTo>
                    <a:pt x="16804" y="2284"/>
                    <a:pt x="16800" y="2053"/>
                    <a:pt x="16657" y="1909"/>
                  </a:cubicBezTo>
                  <a:cubicBezTo>
                    <a:pt x="16583" y="1835"/>
                    <a:pt x="16486" y="1799"/>
                    <a:pt x="16389" y="1799"/>
                  </a:cubicBezTo>
                  <a:cubicBezTo>
                    <a:pt x="16297" y="1799"/>
                    <a:pt x="16205" y="1832"/>
                    <a:pt x="16132" y="1900"/>
                  </a:cubicBezTo>
                  <a:lnTo>
                    <a:pt x="15677" y="2354"/>
                  </a:lnTo>
                  <a:cubicBezTo>
                    <a:pt x="14791" y="1580"/>
                    <a:pt x="13675" y="1117"/>
                    <a:pt x="12501" y="1038"/>
                  </a:cubicBezTo>
                  <a:lnTo>
                    <a:pt x="12501" y="395"/>
                  </a:lnTo>
                  <a:cubicBezTo>
                    <a:pt x="12511" y="180"/>
                    <a:pt x="12339" y="0"/>
                    <a:pt x="12124"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5"/>
            <p:cNvSpPr/>
            <p:nvPr/>
          </p:nvSpPr>
          <p:spPr>
            <a:xfrm>
              <a:off x="5474775" y="2488300"/>
              <a:ext cx="18925" cy="18925"/>
            </a:xfrm>
            <a:custGeom>
              <a:rect b="b" l="l" r="r" t="t"/>
              <a:pathLst>
                <a:path extrusionOk="0" h="757" w="757">
                  <a:moveTo>
                    <a:pt x="377" y="0"/>
                  </a:moveTo>
                  <a:cubicBezTo>
                    <a:pt x="168" y="0"/>
                    <a:pt x="0" y="170"/>
                    <a:pt x="0" y="379"/>
                  </a:cubicBezTo>
                  <a:cubicBezTo>
                    <a:pt x="0" y="587"/>
                    <a:pt x="168" y="756"/>
                    <a:pt x="377" y="756"/>
                  </a:cubicBezTo>
                  <a:cubicBezTo>
                    <a:pt x="587" y="756"/>
                    <a:pt x="756" y="587"/>
                    <a:pt x="756" y="379"/>
                  </a:cubicBezTo>
                  <a:cubicBezTo>
                    <a:pt x="756" y="170"/>
                    <a:pt x="587" y="0"/>
                    <a:pt x="377"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5"/>
            <p:cNvSpPr/>
            <p:nvPr/>
          </p:nvSpPr>
          <p:spPr>
            <a:xfrm>
              <a:off x="5474775" y="2434875"/>
              <a:ext cx="18925" cy="18925"/>
            </a:xfrm>
            <a:custGeom>
              <a:rect b="b" l="l" r="r" t="t"/>
              <a:pathLst>
                <a:path extrusionOk="0" h="757" w="757">
                  <a:moveTo>
                    <a:pt x="377" y="0"/>
                  </a:moveTo>
                  <a:cubicBezTo>
                    <a:pt x="168" y="0"/>
                    <a:pt x="0" y="169"/>
                    <a:pt x="0" y="378"/>
                  </a:cubicBezTo>
                  <a:cubicBezTo>
                    <a:pt x="0" y="587"/>
                    <a:pt x="168" y="757"/>
                    <a:pt x="377" y="757"/>
                  </a:cubicBezTo>
                  <a:cubicBezTo>
                    <a:pt x="587" y="757"/>
                    <a:pt x="756" y="587"/>
                    <a:pt x="756" y="378"/>
                  </a:cubicBezTo>
                  <a:cubicBezTo>
                    <a:pt x="756" y="169"/>
                    <a:pt x="587" y="0"/>
                    <a:pt x="377"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5"/>
            <p:cNvSpPr/>
            <p:nvPr/>
          </p:nvSpPr>
          <p:spPr>
            <a:xfrm>
              <a:off x="5218525" y="2372550"/>
              <a:ext cx="354975" cy="335925"/>
            </a:xfrm>
            <a:custGeom>
              <a:rect b="b" l="l" r="r" t="t"/>
              <a:pathLst>
                <a:path extrusionOk="0" h="13437" w="14199">
                  <a:moveTo>
                    <a:pt x="9915" y="0"/>
                  </a:moveTo>
                  <a:cubicBezTo>
                    <a:pt x="8915" y="0"/>
                    <a:pt x="7915" y="381"/>
                    <a:pt x="7154" y="1142"/>
                  </a:cubicBezTo>
                  <a:cubicBezTo>
                    <a:pt x="7015" y="1291"/>
                    <a:pt x="7020" y="1524"/>
                    <a:pt x="7163" y="1667"/>
                  </a:cubicBezTo>
                  <a:cubicBezTo>
                    <a:pt x="7237" y="1741"/>
                    <a:pt x="7334" y="1778"/>
                    <a:pt x="7431" y="1778"/>
                  </a:cubicBezTo>
                  <a:cubicBezTo>
                    <a:pt x="7523" y="1778"/>
                    <a:pt x="7615" y="1745"/>
                    <a:pt x="7687" y="1677"/>
                  </a:cubicBezTo>
                  <a:cubicBezTo>
                    <a:pt x="8301" y="1063"/>
                    <a:pt x="9108" y="756"/>
                    <a:pt x="9914" y="756"/>
                  </a:cubicBezTo>
                  <a:cubicBezTo>
                    <a:pt x="10721" y="756"/>
                    <a:pt x="11527" y="1063"/>
                    <a:pt x="12141" y="1677"/>
                  </a:cubicBezTo>
                  <a:cubicBezTo>
                    <a:pt x="13369" y="2905"/>
                    <a:pt x="13370" y="4903"/>
                    <a:pt x="12141" y="6131"/>
                  </a:cubicBezTo>
                  <a:lnTo>
                    <a:pt x="6485" y="11788"/>
                  </a:lnTo>
                  <a:cubicBezTo>
                    <a:pt x="5875" y="12369"/>
                    <a:pt x="5092" y="12659"/>
                    <a:pt x="4310" y="12659"/>
                  </a:cubicBezTo>
                  <a:cubicBezTo>
                    <a:pt x="3503" y="12659"/>
                    <a:pt x="2696" y="12351"/>
                    <a:pt x="2081" y="11737"/>
                  </a:cubicBezTo>
                  <a:cubicBezTo>
                    <a:pt x="871" y="10527"/>
                    <a:pt x="849" y="8573"/>
                    <a:pt x="2031" y="7335"/>
                  </a:cubicBezTo>
                  <a:lnTo>
                    <a:pt x="6619" y="2746"/>
                  </a:lnTo>
                  <a:cubicBezTo>
                    <a:pt x="6762" y="2598"/>
                    <a:pt x="6759" y="2362"/>
                    <a:pt x="6613" y="2216"/>
                  </a:cubicBezTo>
                  <a:cubicBezTo>
                    <a:pt x="6540" y="2143"/>
                    <a:pt x="6443" y="2106"/>
                    <a:pt x="6346" y="2106"/>
                  </a:cubicBezTo>
                  <a:cubicBezTo>
                    <a:pt x="6252" y="2106"/>
                    <a:pt x="6157" y="2141"/>
                    <a:pt x="6084" y="2212"/>
                  </a:cubicBezTo>
                  <a:lnTo>
                    <a:pt x="1496" y="6800"/>
                  </a:lnTo>
                  <a:cubicBezTo>
                    <a:pt x="0" y="8329"/>
                    <a:pt x="13" y="10779"/>
                    <a:pt x="1527" y="12292"/>
                  </a:cubicBezTo>
                  <a:cubicBezTo>
                    <a:pt x="2289" y="13055"/>
                    <a:pt x="3288" y="13436"/>
                    <a:pt x="4288" y="13436"/>
                  </a:cubicBezTo>
                  <a:cubicBezTo>
                    <a:pt x="5274" y="13436"/>
                    <a:pt x="6260" y="13066"/>
                    <a:pt x="7020" y="12323"/>
                  </a:cubicBezTo>
                  <a:lnTo>
                    <a:pt x="12676" y="6666"/>
                  </a:lnTo>
                  <a:cubicBezTo>
                    <a:pt x="14198" y="5142"/>
                    <a:pt x="14198" y="2664"/>
                    <a:pt x="12676" y="1142"/>
                  </a:cubicBezTo>
                  <a:cubicBezTo>
                    <a:pt x="11915" y="381"/>
                    <a:pt x="10915" y="0"/>
                    <a:pt x="9915"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5"/>
            <p:cNvSpPr/>
            <p:nvPr/>
          </p:nvSpPr>
          <p:spPr>
            <a:xfrm>
              <a:off x="5297700" y="2574500"/>
              <a:ext cx="18925" cy="18925"/>
            </a:xfrm>
            <a:custGeom>
              <a:rect b="b" l="l" r="r" t="t"/>
              <a:pathLst>
                <a:path extrusionOk="0" h="757" w="757">
                  <a:moveTo>
                    <a:pt x="378" y="1"/>
                  </a:moveTo>
                  <a:cubicBezTo>
                    <a:pt x="170" y="1"/>
                    <a:pt x="0" y="170"/>
                    <a:pt x="0" y="378"/>
                  </a:cubicBezTo>
                  <a:cubicBezTo>
                    <a:pt x="0" y="588"/>
                    <a:pt x="170" y="757"/>
                    <a:pt x="378" y="757"/>
                  </a:cubicBezTo>
                  <a:cubicBezTo>
                    <a:pt x="587" y="757"/>
                    <a:pt x="756" y="588"/>
                    <a:pt x="756" y="378"/>
                  </a:cubicBezTo>
                  <a:cubicBezTo>
                    <a:pt x="756" y="170"/>
                    <a:pt x="587" y="1"/>
                    <a:pt x="378"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5"/>
            <p:cNvSpPr/>
            <p:nvPr/>
          </p:nvSpPr>
          <p:spPr>
            <a:xfrm>
              <a:off x="5343300" y="2488900"/>
              <a:ext cx="96500" cy="94500"/>
            </a:xfrm>
            <a:custGeom>
              <a:rect b="b" l="l" r="r" t="t"/>
              <a:pathLst>
                <a:path extrusionOk="0" h="3780" w="3860">
                  <a:moveTo>
                    <a:pt x="3439" y="1"/>
                  </a:moveTo>
                  <a:cubicBezTo>
                    <a:pt x="3338" y="1"/>
                    <a:pt x="3237" y="41"/>
                    <a:pt x="3163" y="121"/>
                  </a:cubicBezTo>
                  <a:cubicBezTo>
                    <a:pt x="2869" y="416"/>
                    <a:pt x="2858" y="728"/>
                    <a:pt x="2852" y="933"/>
                  </a:cubicBezTo>
                  <a:cubicBezTo>
                    <a:pt x="2848" y="1102"/>
                    <a:pt x="2842" y="1154"/>
                    <a:pt x="2764" y="1234"/>
                  </a:cubicBezTo>
                  <a:cubicBezTo>
                    <a:pt x="2684" y="1312"/>
                    <a:pt x="2631" y="1318"/>
                    <a:pt x="2463" y="1323"/>
                  </a:cubicBezTo>
                  <a:cubicBezTo>
                    <a:pt x="2257" y="1329"/>
                    <a:pt x="1946" y="1338"/>
                    <a:pt x="1651" y="1633"/>
                  </a:cubicBezTo>
                  <a:cubicBezTo>
                    <a:pt x="1357" y="1928"/>
                    <a:pt x="1346" y="2239"/>
                    <a:pt x="1340" y="2445"/>
                  </a:cubicBezTo>
                  <a:cubicBezTo>
                    <a:pt x="1336" y="2614"/>
                    <a:pt x="1332" y="2666"/>
                    <a:pt x="1252" y="2746"/>
                  </a:cubicBezTo>
                  <a:cubicBezTo>
                    <a:pt x="1172" y="2825"/>
                    <a:pt x="1119" y="2830"/>
                    <a:pt x="951" y="2834"/>
                  </a:cubicBezTo>
                  <a:cubicBezTo>
                    <a:pt x="745" y="2841"/>
                    <a:pt x="434" y="2850"/>
                    <a:pt x="139" y="3145"/>
                  </a:cubicBezTo>
                  <a:cubicBezTo>
                    <a:pt x="1" y="3294"/>
                    <a:pt x="5" y="3525"/>
                    <a:pt x="148" y="3670"/>
                  </a:cubicBezTo>
                  <a:cubicBezTo>
                    <a:pt x="222" y="3743"/>
                    <a:pt x="319" y="3780"/>
                    <a:pt x="416" y="3780"/>
                  </a:cubicBezTo>
                  <a:cubicBezTo>
                    <a:pt x="508" y="3780"/>
                    <a:pt x="600" y="3746"/>
                    <a:pt x="673" y="3678"/>
                  </a:cubicBezTo>
                  <a:cubicBezTo>
                    <a:pt x="752" y="3600"/>
                    <a:pt x="805" y="3594"/>
                    <a:pt x="973" y="3590"/>
                  </a:cubicBezTo>
                  <a:cubicBezTo>
                    <a:pt x="1180" y="3584"/>
                    <a:pt x="1491" y="3575"/>
                    <a:pt x="1785" y="3279"/>
                  </a:cubicBezTo>
                  <a:cubicBezTo>
                    <a:pt x="2080" y="2984"/>
                    <a:pt x="2091" y="2673"/>
                    <a:pt x="2096" y="2467"/>
                  </a:cubicBezTo>
                  <a:cubicBezTo>
                    <a:pt x="2101" y="2299"/>
                    <a:pt x="2105" y="2246"/>
                    <a:pt x="2185" y="2168"/>
                  </a:cubicBezTo>
                  <a:cubicBezTo>
                    <a:pt x="2264" y="2088"/>
                    <a:pt x="2318" y="2082"/>
                    <a:pt x="2486" y="2078"/>
                  </a:cubicBezTo>
                  <a:cubicBezTo>
                    <a:pt x="2692" y="2072"/>
                    <a:pt x="3003" y="2063"/>
                    <a:pt x="3298" y="1767"/>
                  </a:cubicBezTo>
                  <a:cubicBezTo>
                    <a:pt x="3592" y="1472"/>
                    <a:pt x="3601" y="1161"/>
                    <a:pt x="3607" y="955"/>
                  </a:cubicBezTo>
                  <a:cubicBezTo>
                    <a:pt x="3613" y="787"/>
                    <a:pt x="3617" y="734"/>
                    <a:pt x="3697" y="656"/>
                  </a:cubicBezTo>
                  <a:cubicBezTo>
                    <a:pt x="3855" y="510"/>
                    <a:pt x="3859" y="262"/>
                    <a:pt x="3707" y="112"/>
                  </a:cubicBezTo>
                  <a:cubicBezTo>
                    <a:pt x="3633" y="38"/>
                    <a:pt x="3536" y="1"/>
                    <a:pt x="3439"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 name="Google Shape;281;p35"/>
          <p:cNvGrpSpPr/>
          <p:nvPr/>
        </p:nvGrpSpPr>
        <p:grpSpPr>
          <a:xfrm>
            <a:off x="6637053" y="2975387"/>
            <a:ext cx="371424" cy="371424"/>
            <a:chOff x="2916375" y="2299950"/>
            <a:chExt cx="592100" cy="592100"/>
          </a:xfrm>
        </p:grpSpPr>
        <p:sp>
          <p:nvSpPr>
            <p:cNvPr id="282" name="Google Shape;282;p35"/>
            <p:cNvSpPr/>
            <p:nvPr/>
          </p:nvSpPr>
          <p:spPr>
            <a:xfrm>
              <a:off x="2916375" y="2299950"/>
              <a:ext cx="592100" cy="592100"/>
            </a:xfrm>
            <a:custGeom>
              <a:rect b="b" l="l" r="r" t="t"/>
              <a:pathLst>
                <a:path extrusionOk="0" h="23684" w="23684">
                  <a:moveTo>
                    <a:pt x="11842" y="1"/>
                  </a:moveTo>
                  <a:cubicBezTo>
                    <a:pt x="8972" y="1"/>
                    <a:pt x="6198" y="1043"/>
                    <a:pt x="4040" y="2936"/>
                  </a:cubicBezTo>
                  <a:cubicBezTo>
                    <a:pt x="3883" y="3073"/>
                    <a:pt x="3868" y="3312"/>
                    <a:pt x="4005" y="3468"/>
                  </a:cubicBezTo>
                  <a:cubicBezTo>
                    <a:pt x="4079" y="3554"/>
                    <a:pt x="4184" y="3598"/>
                    <a:pt x="4289" y="3598"/>
                  </a:cubicBezTo>
                  <a:cubicBezTo>
                    <a:pt x="4378" y="3598"/>
                    <a:pt x="4466" y="3567"/>
                    <a:pt x="4538" y="3504"/>
                  </a:cubicBezTo>
                  <a:cubicBezTo>
                    <a:pt x="6559" y="1732"/>
                    <a:pt x="9156" y="757"/>
                    <a:pt x="11842" y="757"/>
                  </a:cubicBezTo>
                  <a:cubicBezTo>
                    <a:pt x="17955" y="757"/>
                    <a:pt x="22928" y="5731"/>
                    <a:pt x="22928" y="11842"/>
                  </a:cubicBezTo>
                  <a:cubicBezTo>
                    <a:pt x="22928" y="17955"/>
                    <a:pt x="17955" y="22928"/>
                    <a:pt x="11842" y="22928"/>
                  </a:cubicBezTo>
                  <a:cubicBezTo>
                    <a:pt x="5731" y="22928"/>
                    <a:pt x="757" y="17954"/>
                    <a:pt x="757" y="11842"/>
                  </a:cubicBezTo>
                  <a:cubicBezTo>
                    <a:pt x="755" y="9156"/>
                    <a:pt x="1732" y="6559"/>
                    <a:pt x="3504" y="4538"/>
                  </a:cubicBezTo>
                  <a:cubicBezTo>
                    <a:pt x="3642" y="4381"/>
                    <a:pt x="3626" y="4142"/>
                    <a:pt x="3469" y="4005"/>
                  </a:cubicBezTo>
                  <a:cubicBezTo>
                    <a:pt x="3397" y="3942"/>
                    <a:pt x="3308" y="3911"/>
                    <a:pt x="3220" y="3911"/>
                  </a:cubicBezTo>
                  <a:cubicBezTo>
                    <a:pt x="3115" y="3911"/>
                    <a:pt x="3011" y="3955"/>
                    <a:pt x="2937" y="4040"/>
                  </a:cubicBezTo>
                  <a:cubicBezTo>
                    <a:pt x="1043" y="6198"/>
                    <a:pt x="1" y="8971"/>
                    <a:pt x="1" y="11842"/>
                  </a:cubicBezTo>
                  <a:cubicBezTo>
                    <a:pt x="1" y="15006"/>
                    <a:pt x="1233" y="17979"/>
                    <a:pt x="3470" y="20216"/>
                  </a:cubicBezTo>
                  <a:cubicBezTo>
                    <a:pt x="5706" y="22452"/>
                    <a:pt x="8680" y="23684"/>
                    <a:pt x="11842" y="23684"/>
                  </a:cubicBezTo>
                  <a:cubicBezTo>
                    <a:pt x="15006" y="23684"/>
                    <a:pt x="17979" y="22452"/>
                    <a:pt x="20216" y="20216"/>
                  </a:cubicBezTo>
                  <a:cubicBezTo>
                    <a:pt x="22453" y="17979"/>
                    <a:pt x="23684" y="15006"/>
                    <a:pt x="23684" y="11842"/>
                  </a:cubicBezTo>
                  <a:cubicBezTo>
                    <a:pt x="23684" y="8680"/>
                    <a:pt x="22453" y="5706"/>
                    <a:pt x="20216" y="3470"/>
                  </a:cubicBezTo>
                  <a:cubicBezTo>
                    <a:pt x="17979" y="1233"/>
                    <a:pt x="15006" y="1"/>
                    <a:pt x="11842"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5"/>
            <p:cNvSpPr/>
            <p:nvPr/>
          </p:nvSpPr>
          <p:spPr>
            <a:xfrm>
              <a:off x="3086375" y="2504300"/>
              <a:ext cx="218850" cy="213825"/>
            </a:xfrm>
            <a:custGeom>
              <a:rect b="b" l="l" r="r" t="t"/>
              <a:pathLst>
                <a:path extrusionOk="0" h="8553" w="8754">
                  <a:moveTo>
                    <a:pt x="5042" y="898"/>
                  </a:moveTo>
                  <a:cubicBezTo>
                    <a:pt x="6571" y="898"/>
                    <a:pt x="7814" y="2140"/>
                    <a:pt x="7814" y="3668"/>
                  </a:cubicBezTo>
                  <a:cubicBezTo>
                    <a:pt x="7814" y="5196"/>
                    <a:pt x="6571" y="6440"/>
                    <a:pt x="5042" y="6440"/>
                  </a:cubicBezTo>
                  <a:cubicBezTo>
                    <a:pt x="3514" y="6440"/>
                    <a:pt x="2272" y="5196"/>
                    <a:pt x="2272" y="3668"/>
                  </a:cubicBezTo>
                  <a:cubicBezTo>
                    <a:pt x="2272" y="2140"/>
                    <a:pt x="3514" y="898"/>
                    <a:pt x="5042" y="898"/>
                  </a:cubicBezTo>
                  <a:close/>
                  <a:moveTo>
                    <a:pt x="1743" y="0"/>
                  </a:moveTo>
                  <a:cubicBezTo>
                    <a:pt x="1649" y="0"/>
                    <a:pt x="1554" y="35"/>
                    <a:pt x="1480" y="106"/>
                  </a:cubicBezTo>
                  <a:cubicBezTo>
                    <a:pt x="533" y="1048"/>
                    <a:pt x="1" y="2331"/>
                    <a:pt x="4" y="3668"/>
                  </a:cubicBezTo>
                  <a:cubicBezTo>
                    <a:pt x="12" y="3870"/>
                    <a:pt x="179" y="4031"/>
                    <a:pt x="382" y="4031"/>
                  </a:cubicBezTo>
                  <a:cubicBezTo>
                    <a:pt x="584" y="4031"/>
                    <a:pt x="751" y="3870"/>
                    <a:pt x="760" y="3668"/>
                  </a:cubicBezTo>
                  <a:cubicBezTo>
                    <a:pt x="760" y="3238"/>
                    <a:pt x="825" y="2809"/>
                    <a:pt x="951" y="2398"/>
                  </a:cubicBezTo>
                  <a:lnTo>
                    <a:pt x="1656" y="2687"/>
                  </a:lnTo>
                  <a:cubicBezTo>
                    <a:pt x="1563" y="3006"/>
                    <a:pt x="1516" y="3337"/>
                    <a:pt x="1516" y="3670"/>
                  </a:cubicBezTo>
                  <a:cubicBezTo>
                    <a:pt x="1516" y="5613"/>
                    <a:pt x="3098" y="7196"/>
                    <a:pt x="5042" y="7196"/>
                  </a:cubicBezTo>
                  <a:cubicBezTo>
                    <a:pt x="5533" y="7196"/>
                    <a:pt x="6019" y="7093"/>
                    <a:pt x="6469" y="6894"/>
                  </a:cubicBezTo>
                  <a:lnTo>
                    <a:pt x="6849" y="7553"/>
                  </a:lnTo>
                  <a:cubicBezTo>
                    <a:pt x="6624" y="7658"/>
                    <a:pt x="6391" y="7743"/>
                    <a:pt x="6152" y="7808"/>
                  </a:cubicBezTo>
                  <a:cubicBezTo>
                    <a:pt x="5946" y="7858"/>
                    <a:pt x="5822" y="8067"/>
                    <a:pt x="5878" y="8272"/>
                  </a:cubicBezTo>
                  <a:cubicBezTo>
                    <a:pt x="5923" y="8441"/>
                    <a:pt x="6075" y="8552"/>
                    <a:pt x="6241" y="8552"/>
                  </a:cubicBezTo>
                  <a:cubicBezTo>
                    <a:pt x="6276" y="8552"/>
                    <a:pt x="6311" y="8548"/>
                    <a:pt x="6347" y="8537"/>
                  </a:cubicBezTo>
                  <a:cubicBezTo>
                    <a:pt x="6771" y="8424"/>
                    <a:pt x="7179" y="8254"/>
                    <a:pt x="7560" y="8035"/>
                  </a:cubicBezTo>
                  <a:lnTo>
                    <a:pt x="7562" y="8033"/>
                  </a:lnTo>
                  <a:lnTo>
                    <a:pt x="7568" y="8030"/>
                  </a:lnTo>
                  <a:cubicBezTo>
                    <a:pt x="7947" y="7811"/>
                    <a:pt x="8296" y="7543"/>
                    <a:pt x="8606" y="7232"/>
                  </a:cubicBezTo>
                  <a:cubicBezTo>
                    <a:pt x="8753" y="7084"/>
                    <a:pt x="8753" y="6844"/>
                    <a:pt x="8606" y="6697"/>
                  </a:cubicBezTo>
                  <a:cubicBezTo>
                    <a:pt x="8532" y="6623"/>
                    <a:pt x="8435" y="6586"/>
                    <a:pt x="8338" y="6586"/>
                  </a:cubicBezTo>
                  <a:cubicBezTo>
                    <a:pt x="8241" y="6586"/>
                    <a:pt x="8145" y="6623"/>
                    <a:pt x="8071" y="6697"/>
                  </a:cubicBezTo>
                  <a:cubicBezTo>
                    <a:pt x="7896" y="6872"/>
                    <a:pt x="7705" y="7031"/>
                    <a:pt x="7504" y="7174"/>
                  </a:cubicBezTo>
                  <a:lnTo>
                    <a:pt x="7123" y="6515"/>
                  </a:lnTo>
                  <a:cubicBezTo>
                    <a:pt x="8033" y="5852"/>
                    <a:pt x="8571" y="4794"/>
                    <a:pt x="8571" y="3668"/>
                  </a:cubicBezTo>
                  <a:cubicBezTo>
                    <a:pt x="8571" y="1724"/>
                    <a:pt x="6988" y="141"/>
                    <a:pt x="5042" y="141"/>
                  </a:cubicBezTo>
                  <a:cubicBezTo>
                    <a:pt x="3750" y="141"/>
                    <a:pt x="2561" y="850"/>
                    <a:pt x="1943" y="1987"/>
                  </a:cubicBezTo>
                  <a:lnTo>
                    <a:pt x="1239" y="1698"/>
                  </a:lnTo>
                  <a:cubicBezTo>
                    <a:pt x="1442" y="1307"/>
                    <a:pt x="1703" y="951"/>
                    <a:pt x="2014" y="640"/>
                  </a:cubicBezTo>
                  <a:cubicBezTo>
                    <a:pt x="2157" y="491"/>
                    <a:pt x="2155" y="256"/>
                    <a:pt x="2009" y="111"/>
                  </a:cubicBezTo>
                  <a:cubicBezTo>
                    <a:pt x="1936" y="37"/>
                    <a:pt x="1839" y="0"/>
                    <a:pt x="1743"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5"/>
            <p:cNvSpPr/>
            <p:nvPr/>
          </p:nvSpPr>
          <p:spPr>
            <a:xfrm>
              <a:off x="3202550" y="2720275"/>
              <a:ext cx="97725" cy="39525"/>
            </a:xfrm>
            <a:custGeom>
              <a:rect b="b" l="l" r="r" t="t"/>
              <a:pathLst>
                <a:path extrusionOk="0" h="1581" w="3909">
                  <a:moveTo>
                    <a:pt x="3478" y="0"/>
                  </a:moveTo>
                  <a:cubicBezTo>
                    <a:pt x="3415" y="0"/>
                    <a:pt x="3351" y="16"/>
                    <a:pt x="3293" y="49"/>
                  </a:cubicBezTo>
                  <a:cubicBezTo>
                    <a:pt x="2413" y="557"/>
                    <a:pt x="1412" y="825"/>
                    <a:pt x="395" y="825"/>
                  </a:cubicBezTo>
                  <a:cubicBezTo>
                    <a:pt x="389" y="825"/>
                    <a:pt x="383" y="825"/>
                    <a:pt x="377" y="825"/>
                  </a:cubicBezTo>
                  <a:cubicBezTo>
                    <a:pt x="170" y="825"/>
                    <a:pt x="0" y="994"/>
                    <a:pt x="0" y="1203"/>
                  </a:cubicBezTo>
                  <a:cubicBezTo>
                    <a:pt x="0" y="1412"/>
                    <a:pt x="171" y="1580"/>
                    <a:pt x="379" y="1580"/>
                  </a:cubicBezTo>
                  <a:cubicBezTo>
                    <a:pt x="385" y="1580"/>
                    <a:pt x="390" y="1580"/>
                    <a:pt x="395" y="1580"/>
                  </a:cubicBezTo>
                  <a:cubicBezTo>
                    <a:pt x="1546" y="1580"/>
                    <a:pt x="2675" y="1278"/>
                    <a:pt x="3671" y="703"/>
                  </a:cubicBezTo>
                  <a:cubicBezTo>
                    <a:pt x="3850" y="597"/>
                    <a:pt x="3909" y="369"/>
                    <a:pt x="3806" y="189"/>
                  </a:cubicBezTo>
                  <a:cubicBezTo>
                    <a:pt x="3736" y="68"/>
                    <a:pt x="3609" y="0"/>
                    <a:pt x="3478"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5"/>
            <p:cNvSpPr/>
            <p:nvPr/>
          </p:nvSpPr>
          <p:spPr>
            <a:xfrm>
              <a:off x="3048650" y="2452900"/>
              <a:ext cx="97400" cy="152175"/>
            </a:xfrm>
            <a:custGeom>
              <a:rect b="b" l="l" r="r" t="t"/>
              <a:pathLst>
                <a:path extrusionOk="0" h="6087" w="3896">
                  <a:moveTo>
                    <a:pt x="3463" y="0"/>
                  </a:moveTo>
                  <a:cubicBezTo>
                    <a:pt x="3399" y="0"/>
                    <a:pt x="3334" y="16"/>
                    <a:pt x="3275" y="50"/>
                  </a:cubicBezTo>
                  <a:cubicBezTo>
                    <a:pt x="1256" y="1219"/>
                    <a:pt x="1" y="3393"/>
                    <a:pt x="1" y="5724"/>
                  </a:cubicBezTo>
                  <a:cubicBezTo>
                    <a:pt x="9" y="5926"/>
                    <a:pt x="176" y="6087"/>
                    <a:pt x="379" y="6087"/>
                  </a:cubicBezTo>
                  <a:cubicBezTo>
                    <a:pt x="581" y="6087"/>
                    <a:pt x="748" y="5926"/>
                    <a:pt x="757" y="5724"/>
                  </a:cubicBezTo>
                  <a:cubicBezTo>
                    <a:pt x="757" y="3662"/>
                    <a:pt x="1866" y="1739"/>
                    <a:pt x="3654" y="705"/>
                  </a:cubicBezTo>
                  <a:cubicBezTo>
                    <a:pt x="3834" y="600"/>
                    <a:pt x="3896" y="370"/>
                    <a:pt x="3791" y="189"/>
                  </a:cubicBezTo>
                  <a:cubicBezTo>
                    <a:pt x="3721" y="67"/>
                    <a:pt x="3594" y="0"/>
                    <a:pt x="3463"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5"/>
            <p:cNvSpPr/>
            <p:nvPr/>
          </p:nvSpPr>
          <p:spPr>
            <a:xfrm>
              <a:off x="3016350" y="2450875"/>
              <a:ext cx="70500" cy="104875"/>
            </a:xfrm>
            <a:custGeom>
              <a:rect b="b" l="l" r="r" t="t"/>
              <a:pathLst>
                <a:path extrusionOk="0" h="4195" w="2820">
                  <a:moveTo>
                    <a:pt x="2406" y="0"/>
                  </a:moveTo>
                  <a:cubicBezTo>
                    <a:pt x="2311" y="0"/>
                    <a:pt x="2217" y="35"/>
                    <a:pt x="2143" y="106"/>
                  </a:cubicBezTo>
                  <a:cubicBezTo>
                    <a:pt x="1141" y="1105"/>
                    <a:pt x="422" y="2352"/>
                    <a:pt x="55" y="3720"/>
                  </a:cubicBezTo>
                  <a:cubicBezTo>
                    <a:pt x="0" y="3922"/>
                    <a:pt x="119" y="4128"/>
                    <a:pt x="321" y="4183"/>
                  </a:cubicBezTo>
                  <a:cubicBezTo>
                    <a:pt x="354" y="4191"/>
                    <a:pt x="386" y="4194"/>
                    <a:pt x="420" y="4194"/>
                  </a:cubicBezTo>
                  <a:cubicBezTo>
                    <a:pt x="591" y="4194"/>
                    <a:pt x="740" y="4079"/>
                    <a:pt x="784" y="3914"/>
                  </a:cubicBezTo>
                  <a:cubicBezTo>
                    <a:pt x="1117" y="2676"/>
                    <a:pt x="1770" y="1546"/>
                    <a:pt x="2678" y="640"/>
                  </a:cubicBezTo>
                  <a:cubicBezTo>
                    <a:pt x="2819" y="491"/>
                    <a:pt x="2818" y="257"/>
                    <a:pt x="2672" y="111"/>
                  </a:cubicBezTo>
                  <a:cubicBezTo>
                    <a:pt x="2598" y="37"/>
                    <a:pt x="2502" y="0"/>
                    <a:pt x="2406"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5"/>
            <p:cNvSpPr/>
            <p:nvPr/>
          </p:nvSpPr>
          <p:spPr>
            <a:xfrm>
              <a:off x="2954175" y="2337750"/>
              <a:ext cx="516550" cy="516550"/>
            </a:xfrm>
            <a:custGeom>
              <a:rect b="b" l="l" r="r" t="t"/>
              <a:pathLst>
                <a:path extrusionOk="0" h="20662" w="20662">
                  <a:moveTo>
                    <a:pt x="10330" y="1"/>
                  </a:moveTo>
                  <a:cubicBezTo>
                    <a:pt x="4634" y="1"/>
                    <a:pt x="1" y="4634"/>
                    <a:pt x="1" y="10330"/>
                  </a:cubicBezTo>
                  <a:cubicBezTo>
                    <a:pt x="1" y="16026"/>
                    <a:pt x="4634" y="20661"/>
                    <a:pt x="10330" y="20661"/>
                  </a:cubicBezTo>
                  <a:cubicBezTo>
                    <a:pt x="12799" y="20661"/>
                    <a:pt x="15186" y="19777"/>
                    <a:pt x="17059" y="18167"/>
                  </a:cubicBezTo>
                  <a:cubicBezTo>
                    <a:pt x="17223" y="18033"/>
                    <a:pt x="17244" y="17790"/>
                    <a:pt x="17105" y="17630"/>
                  </a:cubicBezTo>
                  <a:cubicBezTo>
                    <a:pt x="17031" y="17543"/>
                    <a:pt x="16926" y="17498"/>
                    <a:pt x="16820" y="17498"/>
                  </a:cubicBezTo>
                  <a:cubicBezTo>
                    <a:pt x="16730" y="17498"/>
                    <a:pt x="16640" y="17530"/>
                    <a:pt x="16567" y="17596"/>
                  </a:cubicBezTo>
                  <a:cubicBezTo>
                    <a:pt x="14831" y="19086"/>
                    <a:pt x="12619" y="19905"/>
                    <a:pt x="10330" y="19905"/>
                  </a:cubicBezTo>
                  <a:cubicBezTo>
                    <a:pt x="5051" y="19905"/>
                    <a:pt x="757" y="15609"/>
                    <a:pt x="757" y="10330"/>
                  </a:cubicBezTo>
                  <a:cubicBezTo>
                    <a:pt x="757" y="5051"/>
                    <a:pt x="5051" y="757"/>
                    <a:pt x="10330" y="757"/>
                  </a:cubicBezTo>
                  <a:cubicBezTo>
                    <a:pt x="15609" y="757"/>
                    <a:pt x="19905" y="5051"/>
                    <a:pt x="19905" y="10330"/>
                  </a:cubicBezTo>
                  <a:cubicBezTo>
                    <a:pt x="19905" y="12619"/>
                    <a:pt x="19086" y="14831"/>
                    <a:pt x="17596" y="16567"/>
                  </a:cubicBezTo>
                  <a:cubicBezTo>
                    <a:pt x="17459" y="16725"/>
                    <a:pt x="17478" y="16963"/>
                    <a:pt x="17636" y="17099"/>
                  </a:cubicBezTo>
                  <a:cubicBezTo>
                    <a:pt x="17707" y="17160"/>
                    <a:pt x="17794" y="17190"/>
                    <a:pt x="17882" y="17190"/>
                  </a:cubicBezTo>
                  <a:cubicBezTo>
                    <a:pt x="17988" y="17190"/>
                    <a:pt x="18094" y="17146"/>
                    <a:pt x="18169" y="17059"/>
                  </a:cubicBezTo>
                  <a:cubicBezTo>
                    <a:pt x="19777" y="15186"/>
                    <a:pt x="20661" y="12799"/>
                    <a:pt x="20661" y="10330"/>
                  </a:cubicBezTo>
                  <a:cubicBezTo>
                    <a:pt x="20661" y="4634"/>
                    <a:pt x="16026" y="1"/>
                    <a:pt x="10330"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5"/>
            <p:cNvSpPr/>
            <p:nvPr/>
          </p:nvSpPr>
          <p:spPr>
            <a:xfrm>
              <a:off x="3164550" y="2776150"/>
              <a:ext cx="18925" cy="18925"/>
            </a:xfrm>
            <a:custGeom>
              <a:rect b="b" l="l" r="r" t="t"/>
              <a:pathLst>
                <a:path extrusionOk="0" h="757" w="757">
                  <a:moveTo>
                    <a:pt x="378" y="1"/>
                  </a:moveTo>
                  <a:cubicBezTo>
                    <a:pt x="170" y="1"/>
                    <a:pt x="1" y="169"/>
                    <a:pt x="1" y="378"/>
                  </a:cubicBezTo>
                  <a:cubicBezTo>
                    <a:pt x="1" y="587"/>
                    <a:pt x="170" y="757"/>
                    <a:pt x="378" y="757"/>
                  </a:cubicBezTo>
                  <a:cubicBezTo>
                    <a:pt x="588" y="757"/>
                    <a:pt x="757" y="587"/>
                    <a:pt x="757" y="378"/>
                  </a:cubicBezTo>
                  <a:cubicBezTo>
                    <a:pt x="757" y="169"/>
                    <a:pt x="588" y="1"/>
                    <a:pt x="378"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5"/>
            <p:cNvSpPr/>
            <p:nvPr/>
          </p:nvSpPr>
          <p:spPr>
            <a:xfrm>
              <a:off x="3143150" y="2403900"/>
              <a:ext cx="18925" cy="18925"/>
            </a:xfrm>
            <a:custGeom>
              <a:rect b="b" l="l" r="r" t="t"/>
              <a:pathLst>
                <a:path extrusionOk="0" h="757" w="757">
                  <a:moveTo>
                    <a:pt x="378" y="0"/>
                  </a:moveTo>
                  <a:cubicBezTo>
                    <a:pt x="169" y="0"/>
                    <a:pt x="1" y="170"/>
                    <a:pt x="1" y="377"/>
                  </a:cubicBezTo>
                  <a:cubicBezTo>
                    <a:pt x="1" y="587"/>
                    <a:pt x="169" y="756"/>
                    <a:pt x="378" y="756"/>
                  </a:cubicBezTo>
                  <a:cubicBezTo>
                    <a:pt x="587" y="756"/>
                    <a:pt x="757" y="587"/>
                    <a:pt x="757" y="377"/>
                  </a:cubicBezTo>
                  <a:cubicBezTo>
                    <a:pt x="757" y="170"/>
                    <a:pt x="587" y="0"/>
                    <a:pt x="378"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a:off x="3174875" y="2399325"/>
              <a:ext cx="73375" cy="69325"/>
            </a:xfrm>
            <a:custGeom>
              <a:rect b="b" l="l" r="r" t="t"/>
              <a:pathLst>
                <a:path extrusionOk="0" h="2773" w="2935">
                  <a:moveTo>
                    <a:pt x="1505" y="755"/>
                  </a:moveTo>
                  <a:cubicBezTo>
                    <a:pt x="1727" y="755"/>
                    <a:pt x="1936" y="874"/>
                    <a:pt x="2049" y="1070"/>
                  </a:cubicBezTo>
                  <a:cubicBezTo>
                    <a:pt x="2177" y="1291"/>
                    <a:pt x="2160" y="1568"/>
                    <a:pt x="2003" y="1770"/>
                  </a:cubicBezTo>
                  <a:cubicBezTo>
                    <a:pt x="1883" y="1928"/>
                    <a:pt x="1697" y="2016"/>
                    <a:pt x="1504" y="2016"/>
                  </a:cubicBezTo>
                  <a:cubicBezTo>
                    <a:pt x="1449" y="2016"/>
                    <a:pt x="1393" y="2009"/>
                    <a:pt x="1339" y="1994"/>
                  </a:cubicBezTo>
                  <a:cubicBezTo>
                    <a:pt x="1004" y="1904"/>
                    <a:pt x="804" y="1560"/>
                    <a:pt x="894" y="1224"/>
                  </a:cubicBezTo>
                  <a:cubicBezTo>
                    <a:pt x="960" y="977"/>
                    <a:pt x="1168" y="795"/>
                    <a:pt x="1421" y="761"/>
                  </a:cubicBezTo>
                  <a:cubicBezTo>
                    <a:pt x="1449" y="757"/>
                    <a:pt x="1477" y="755"/>
                    <a:pt x="1505" y="755"/>
                  </a:cubicBezTo>
                  <a:close/>
                  <a:moveTo>
                    <a:pt x="1502" y="0"/>
                  </a:moveTo>
                  <a:cubicBezTo>
                    <a:pt x="851" y="0"/>
                    <a:pt x="274" y="459"/>
                    <a:pt x="144" y="1114"/>
                  </a:cubicBezTo>
                  <a:cubicBezTo>
                    <a:pt x="1" y="1831"/>
                    <a:pt x="438" y="2535"/>
                    <a:pt x="1144" y="2725"/>
                  </a:cubicBezTo>
                  <a:cubicBezTo>
                    <a:pt x="1261" y="2756"/>
                    <a:pt x="1382" y="2772"/>
                    <a:pt x="1504" y="2772"/>
                  </a:cubicBezTo>
                  <a:cubicBezTo>
                    <a:pt x="2233" y="2772"/>
                    <a:pt x="2839" y="2207"/>
                    <a:pt x="2888" y="1477"/>
                  </a:cubicBezTo>
                  <a:cubicBezTo>
                    <a:pt x="2935" y="749"/>
                    <a:pt x="2410" y="108"/>
                    <a:pt x="1685" y="12"/>
                  </a:cubicBezTo>
                  <a:cubicBezTo>
                    <a:pt x="1624" y="4"/>
                    <a:pt x="1562" y="0"/>
                    <a:pt x="1502"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5"/>
            <p:cNvSpPr/>
            <p:nvPr/>
          </p:nvSpPr>
          <p:spPr>
            <a:xfrm>
              <a:off x="3044200" y="2659075"/>
              <a:ext cx="108200" cy="103025"/>
            </a:xfrm>
            <a:custGeom>
              <a:rect b="b" l="l" r="r" t="t"/>
              <a:pathLst>
                <a:path extrusionOk="0" h="4121" w="4328">
                  <a:moveTo>
                    <a:pt x="1472" y="755"/>
                  </a:moveTo>
                  <a:cubicBezTo>
                    <a:pt x="1664" y="755"/>
                    <a:pt x="1854" y="843"/>
                    <a:pt x="1978" y="1010"/>
                  </a:cubicBezTo>
                  <a:lnTo>
                    <a:pt x="1887" y="1077"/>
                  </a:lnTo>
                  <a:cubicBezTo>
                    <a:pt x="1719" y="1201"/>
                    <a:pt x="1683" y="1439"/>
                    <a:pt x="1809" y="1605"/>
                  </a:cubicBezTo>
                  <a:cubicBezTo>
                    <a:pt x="1883" y="1705"/>
                    <a:pt x="1997" y="1758"/>
                    <a:pt x="2112" y="1758"/>
                  </a:cubicBezTo>
                  <a:cubicBezTo>
                    <a:pt x="2191" y="1758"/>
                    <a:pt x="2270" y="1734"/>
                    <a:pt x="2338" y="1683"/>
                  </a:cubicBezTo>
                  <a:lnTo>
                    <a:pt x="2469" y="1586"/>
                  </a:lnTo>
                  <a:cubicBezTo>
                    <a:pt x="2693" y="1820"/>
                    <a:pt x="2937" y="2035"/>
                    <a:pt x="3197" y="2228"/>
                  </a:cubicBezTo>
                  <a:cubicBezTo>
                    <a:pt x="3415" y="2391"/>
                    <a:pt x="3505" y="2675"/>
                    <a:pt x="3419" y="2933"/>
                  </a:cubicBezTo>
                  <a:cubicBezTo>
                    <a:pt x="3334" y="3191"/>
                    <a:pt x="3092" y="3365"/>
                    <a:pt x="2821" y="3365"/>
                  </a:cubicBezTo>
                  <a:cubicBezTo>
                    <a:pt x="2685" y="3365"/>
                    <a:pt x="2553" y="3321"/>
                    <a:pt x="2445" y="3239"/>
                  </a:cubicBezTo>
                  <a:lnTo>
                    <a:pt x="2526" y="3130"/>
                  </a:lnTo>
                  <a:cubicBezTo>
                    <a:pt x="2654" y="2962"/>
                    <a:pt x="2621" y="2724"/>
                    <a:pt x="2453" y="2597"/>
                  </a:cubicBezTo>
                  <a:cubicBezTo>
                    <a:pt x="2385" y="2547"/>
                    <a:pt x="2306" y="2523"/>
                    <a:pt x="2227" y="2523"/>
                  </a:cubicBezTo>
                  <a:cubicBezTo>
                    <a:pt x="2110" y="2523"/>
                    <a:pt x="1994" y="2577"/>
                    <a:pt x="1921" y="2679"/>
                  </a:cubicBezTo>
                  <a:lnTo>
                    <a:pt x="1863" y="2756"/>
                  </a:lnTo>
                  <a:cubicBezTo>
                    <a:pt x="1534" y="2452"/>
                    <a:pt x="1234" y="2119"/>
                    <a:pt x="967" y="1761"/>
                  </a:cubicBezTo>
                  <a:cubicBezTo>
                    <a:pt x="759" y="1481"/>
                    <a:pt x="817" y="1088"/>
                    <a:pt x="1095" y="880"/>
                  </a:cubicBezTo>
                  <a:lnTo>
                    <a:pt x="1097" y="880"/>
                  </a:lnTo>
                  <a:cubicBezTo>
                    <a:pt x="1209" y="796"/>
                    <a:pt x="1341" y="755"/>
                    <a:pt x="1472" y="755"/>
                  </a:cubicBezTo>
                  <a:close/>
                  <a:moveTo>
                    <a:pt x="1474" y="0"/>
                  </a:moveTo>
                  <a:cubicBezTo>
                    <a:pt x="949" y="0"/>
                    <a:pt x="470" y="295"/>
                    <a:pt x="236" y="764"/>
                  </a:cubicBezTo>
                  <a:cubicBezTo>
                    <a:pt x="0" y="1232"/>
                    <a:pt x="50" y="1792"/>
                    <a:pt x="363" y="2212"/>
                  </a:cubicBezTo>
                  <a:cubicBezTo>
                    <a:pt x="740" y="2719"/>
                    <a:pt x="1176" y="3179"/>
                    <a:pt x="1663" y="3581"/>
                  </a:cubicBezTo>
                  <a:lnTo>
                    <a:pt x="1661" y="3581"/>
                  </a:lnTo>
                  <a:cubicBezTo>
                    <a:pt x="1673" y="3593"/>
                    <a:pt x="1685" y="3603"/>
                    <a:pt x="1698" y="3612"/>
                  </a:cubicBezTo>
                  <a:cubicBezTo>
                    <a:pt x="1699" y="3614"/>
                    <a:pt x="1701" y="3614"/>
                    <a:pt x="1702" y="3615"/>
                  </a:cubicBezTo>
                  <a:cubicBezTo>
                    <a:pt x="1798" y="3693"/>
                    <a:pt x="1895" y="3771"/>
                    <a:pt x="1996" y="3845"/>
                  </a:cubicBezTo>
                  <a:cubicBezTo>
                    <a:pt x="2234" y="4025"/>
                    <a:pt x="2523" y="4121"/>
                    <a:pt x="2822" y="4121"/>
                  </a:cubicBezTo>
                  <a:cubicBezTo>
                    <a:pt x="3419" y="4121"/>
                    <a:pt x="3950" y="3738"/>
                    <a:pt x="4139" y="3170"/>
                  </a:cubicBezTo>
                  <a:cubicBezTo>
                    <a:pt x="4327" y="2604"/>
                    <a:pt x="4130" y="1979"/>
                    <a:pt x="3651" y="1623"/>
                  </a:cubicBezTo>
                  <a:cubicBezTo>
                    <a:pt x="3245" y="1321"/>
                    <a:pt x="2887" y="963"/>
                    <a:pt x="2585" y="557"/>
                  </a:cubicBezTo>
                  <a:cubicBezTo>
                    <a:pt x="2323" y="207"/>
                    <a:pt x="1912" y="0"/>
                    <a:pt x="1474"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a:off x="3323350" y="2580250"/>
              <a:ext cx="87050" cy="115400"/>
            </a:xfrm>
            <a:custGeom>
              <a:rect b="b" l="l" r="r" t="t"/>
              <a:pathLst>
                <a:path extrusionOk="0" h="4616" w="3482">
                  <a:moveTo>
                    <a:pt x="2068" y="757"/>
                  </a:moveTo>
                  <a:cubicBezTo>
                    <a:pt x="2094" y="757"/>
                    <a:pt x="2119" y="758"/>
                    <a:pt x="2142" y="761"/>
                  </a:cubicBezTo>
                  <a:cubicBezTo>
                    <a:pt x="2488" y="801"/>
                    <a:pt x="2736" y="1114"/>
                    <a:pt x="2695" y="1460"/>
                  </a:cubicBezTo>
                  <a:cubicBezTo>
                    <a:pt x="2643" y="1903"/>
                    <a:pt x="2550" y="2341"/>
                    <a:pt x="2416" y="2769"/>
                  </a:cubicBezTo>
                  <a:lnTo>
                    <a:pt x="2329" y="2730"/>
                  </a:lnTo>
                  <a:cubicBezTo>
                    <a:pt x="2281" y="2709"/>
                    <a:pt x="2230" y="2699"/>
                    <a:pt x="2180" y="2699"/>
                  </a:cubicBezTo>
                  <a:cubicBezTo>
                    <a:pt x="2034" y="2699"/>
                    <a:pt x="1894" y="2785"/>
                    <a:pt x="1833" y="2928"/>
                  </a:cubicBezTo>
                  <a:cubicBezTo>
                    <a:pt x="1750" y="3119"/>
                    <a:pt x="1839" y="3342"/>
                    <a:pt x="2030" y="3424"/>
                  </a:cubicBezTo>
                  <a:lnTo>
                    <a:pt x="2154" y="3479"/>
                  </a:lnTo>
                  <a:cubicBezTo>
                    <a:pt x="2052" y="3716"/>
                    <a:pt x="1819" y="3859"/>
                    <a:pt x="1575" y="3859"/>
                  </a:cubicBezTo>
                  <a:cubicBezTo>
                    <a:pt x="1492" y="3859"/>
                    <a:pt x="1408" y="3842"/>
                    <a:pt x="1327" y="3808"/>
                  </a:cubicBezTo>
                  <a:cubicBezTo>
                    <a:pt x="1007" y="3669"/>
                    <a:pt x="860" y="3299"/>
                    <a:pt x="999" y="2979"/>
                  </a:cubicBezTo>
                  <a:cubicBezTo>
                    <a:pt x="1127" y="2682"/>
                    <a:pt x="1230" y="2374"/>
                    <a:pt x="1308" y="2058"/>
                  </a:cubicBezTo>
                  <a:lnTo>
                    <a:pt x="1470" y="2077"/>
                  </a:lnTo>
                  <a:cubicBezTo>
                    <a:pt x="1485" y="2079"/>
                    <a:pt x="1500" y="2079"/>
                    <a:pt x="1514" y="2080"/>
                  </a:cubicBezTo>
                  <a:cubicBezTo>
                    <a:pt x="1715" y="2080"/>
                    <a:pt x="1881" y="1924"/>
                    <a:pt x="1892" y="1724"/>
                  </a:cubicBezTo>
                  <a:cubicBezTo>
                    <a:pt x="1903" y="1523"/>
                    <a:pt x="1756" y="1349"/>
                    <a:pt x="1557" y="1326"/>
                  </a:cubicBezTo>
                  <a:lnTo>
                    <a:pt x="1445" y="1312"/>
                  </a:lnTo>
                  <a:cubicBezTo>
                    <a:pt x="1480" y="996"/>
                    <a:pt x="1749" y="757"/>
                    <a:pt x="2068" y="757"/>
                  </a:cubicBezTo>
                  <a:close/>
                  <a:moveTo>
                    <a:pt x="2068" y="1"/>
                  </a:moveTo>
                  <a:cubicBezTo>
                    <a:pt x="1367" y="1"/>
                    <a:pt x="775" y="527"/>
                    <a:pt x="693" y="1226"/>
                  </a:cubicBezTo>
                  <a:cubicBezTo>
                    <a:pt x="636" y="1727"/>
                    <a:pt x="503" y="2217"/>
                    <a:pt x="304" y="2680"/>
                  </a:cubicBezTo>
                  <a:cubicBezTo>
                    <a:pt x="1" y="3383"/>
                    <a:pt x="325" y="4198"/>
                    <a:pt x="1028" y="4502"/>
                  </a:cubicBezTo>
                  <a:cubicBezTo>
                    <a:pt x="1207" y="4579"/>
                    <a:pt x="1393" y="4616"/>
                    <a:pt x="1577" y="4616"/>
                  </a:cubicBezTo>
                  <a:cubicBezTo>
                    <a:pt x="2113" y="4616"/>
                    <a:pt x="2623" y="4302"/>
                    <a:pt x="2848" y="3778"/>
                  </a:cubicBezTo>
                  <a:cubicBezTo>
                    <a:pt x="2898" y="3663"/>
                    <a:pt x="2944" y="3548"/>
                    <a:pt x="2988" y="3432"/>
                  </a:cubicBezTo>
                  <a:lnTo>
                    <a:pt x="2990" y="3427"/>
                  </a:lnTo>
                  <a:cubicBezTo>
                    <a:pt x="2995" y="3413"/>
                    <a:pt x="3001" y="3398"/>
                    <a:pt x="3006" y="3383"/>
                  </a:cubicBezTo>
                  <a:cubicBezTo>
                    <a:pt x="3225" y="2791"/>
                    <a:pt x="3373" y="2175"/>
                    <a:pt x="3446" y="1547"/>
                  </a:cubicBezTo>
                  <a:cubicBezTo>
                    <a:pt x="3482" y="1251"/>
                    <a:pt x="3420" y="951"/>
                    <a:pt x="3271" y="694"/>
                  </a:cubicBezTo>
                  <a:cubicBezTo>
                    <a:pt x="3051" y="315"/>
                    <a:pt x="2665" y="61"/>
                    <a:pt x="2231" y="10"/>
                  </a:cubicBezTo>
                  <a:cubicBezTo>
                    <a:pt x="2178" y="4"/>
                    <a:pt x="2123" y="1"/>
                    <a:pt x="2068"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a:off x="3272550" y="2429925"/>
              <a:ext cx="108200" cy="103050"/>
            </a:xfrm>
            <a:custGeom>
              <a:rect b="b" l="l" r="r" t="t"/>
              <a:pathLst>
                <a:path extrusionOk="0" h="4122" w="4328">
                  <a:moveTo>
                    <a:pt x="1504" y="757"/>
                  </a:moveTo>
                  <a:cubicBezTo>
                    <a:pt x="1639" y="757"/>
                    <a:pt x="1772" y="801"/>
                    <a:pt x="1880" y="882"/>
                  </a:cubicBezTo>
                  <a:lnTo>
                    <a:pt x="1798" y="991"/>
                  </a:lnTo>
                  <a:cubicBezTo>
                    <a:pt x="1673" y="1158"/>
                    <a:pt x="1709" y="1395"/>
                    <a:pt x="1875" y="1520"/>
                  </a:cubicBezTo>
                  <a:cubicBezTo>
                    <a:pt x="1943" y="1571"/>
                    <a:pt x="2022" y="1595"/>
                    <a:pt x="2101" y="1595"/>
                  </a:cubicBezTo>
                  <a:cubicBezTo>
                    <a:pt x="2217" y="1595"/>
                    <a:pt x="2331" y="1542"/>
                    <a:pt x="2404" y="1442"/>
                  </a:cubicBezTo>
                  <a:lnTo>
                    <a:pt x="2462" y="1366"/>
                  </a:lnTo>
                  <a:cubicBezTo>
                    <a:pt x="2790" y="1669"/>
                    <a:pt x="3091" y="2002"/>
                    <a:pt x="3358" y="2360"/>
                  </a:cubicBezTo>
                  <a:cubicBezTo>
                    <a:pt x="3565" y="2639"/>
                    <a:pt x="3508" y="3034"/>
                    <a:pt x="3228" y="3242"/>
                  </a:cubicBezTo>
                  <a:cubicBezTo>
                    <a:pt x="3115" y="3326"/>
                    <a:pt x="2983" y="3367"/>
                    <a:pt x="2853" y="3367"/>
                  </a:cubicBezTo>
                  <a:cubicBezTo>
                    <a:pt x="2660" y="3367"/>
                    <a:pt x="2470" y="3279"/>
                    <a:pt x="2347" y="3112"/>
                  </a:cubicBezTo>
                  <a:lnTo>
                    <a:pt x="2440" y="3044"/>
                  </a:lnTo>
                  <a:cubicBezTo>
                    <a:pt x="2611" y="2920"/>
                    <a:pt x="2647" y="2682"/>
                    <a:pt x="2522" y="2512"/>
                  </a:cubicBezTo>
                  <a:cubicBezTo>
                    <a:pt x="2447" y="2412"/>
                    <a:pt x="2333" y="2360"/>
                    <a:pt x="2218" y="2360"/>
                  </a:cubicBezTo>
                  <a:cubicBezTo>
                    <a:pt x="2137" y="2360"/>
                    <a:pt x="2056" y="2385"/>
                    <a:pt x="1987" y="2439"/>
                  </a:cubicBezTo>
                  <a:lnTo>
                    <a:pt x="1857" y="2536"/>
                  </a:lnTo>
                  <a:cubicBezTo>
                    <a:pt x="1632" y="2302"/>
                    <a:pt x="1389" y="2086"/>
                    <a:pt x="1128" y="1893"/>
                  </a:cubicBezTo>
                  <a:lnTo>
                    <a:pt x="1128" y="1892"/>
                  </a:lnTo>
                  <a:cubicBezTo>
                    <a:pt x="910" y="1730"/>
                    <a:pt x="820" y="1447"/>
                    <a:pt x="905" y="1189"/>
                  </a:cubicBezTo>
                  <a:cubicBezTo>
                    <a:pt x="991" y="931"/>
                    <a:pt x="1233" y="757"/>
                    <a:pt x="1504" y="757"/>
                  </a:cubicBezTo>
                  <a:close/>
                  <a:moveTo>
                    <a:pt x="1512" y="1"/>
                  </a:moveTo>
                  <a:cubicBezTo>
                    <a:pt x="1510" y="1"/>
                    <a:pt x="1507" y="1"/>
                    <a:pt x="1505" y="1"/>
                  </a:cubicBezTo>
                  <a:cubicBezTo>
                    <a:pt x="1504" y="1"/>
                    <a:pt x="1503" y="1"/>
                    <a:pt x="1502" y="1"/>
                  </a:cubicBezTo>
                  <a:cubicBezTo>
                    <a:pt x="905" y="1"/>
                    <a:pt x="376" y="384"/>
                    <a:pt x="189" y="950"/>
                  </a:cubicBezTo>
                  <a:cubicBezTo>
                    <a:pt x="1" y="1517"/>
                    <a:pt x="197" y="2141"/>
                    <a:pt x="677" y="2498"/>
                  </a:cubicBezTo>
                  <a:cubicBezTo>
                    <a:pt x="1081" y="2800"/>
                    <a:pt x="1440" y="3158"/>
                    <a:pt x="1741" y="3563"/>
                  </a:cubicBezTo>
                  <a:cubicBezTo>
                    <a:pt x="2003" y="3914"/>
                    <a:pt x="2416" y="4120"/>
                    <a:pt x="2854" y="4122"/>
                  </a:cubicBezTo>
                  <a:cubicBezTo>
                    <a:pt x="3377" y="4122"/>
                    <a:pt x="3856" y="3825"/>
                    <a:pt x="4092" y="3358"/>
                  </a:cubicBezTo>
                  <a:cubicBezTo>
                    <a:pt x="4327" y="2890"/>
                    <a:pt x="4277" y="2328"/>
                    <a:pt x="3965" y="1908"/>
                  </a:cubicBezTo>
                  <a:cubicBezTo>
                    <a:pt x="3588" y="1403"/>
                    <a:pt x="3151" y="943"/>
                    <a:pt x="2665" y="539"/>
                  </a:cubicBezTo>
                  <a:cubicBezTo>
                    <a:pt x="2653" y="529"/>
                    <a:pt x="2641" y="518"/>
                    <a:pt x="2630" y="508"/>
                  </a:cubicBezTo>
                  <a:lnTo>
                    <a:pt x="2624" y="505"/>
                  </a:lnTo>
                  <a:cubicBezTo>
                    <a:pt x="2528" y="427"/>
                    <a:pt x="2432" y="349"/>
                    <a:pt x="2332" y="275"/>
                  </a:cubicBezTo>
                  <a:cubicBezTo>
                    <a:pt x="2095" y="98"/>
                    <a:pt x="1807" y="1"/>
                    <a:pt x="1512"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 name="Google Shape;294;p35"/>
          <p:cNvGrpSpPr/>
          <p:nvPr/>
        </p:nvGrpSpPr>
        <p:grpSpPr>
          <a:xfrm>
            <a:off x="4406304" y="1169768"/>
            <a:ext cx="331390" cy="329754"/>
            <a:chOff x="5127950" y="3081525"/>
            <a:chExt cx="595275" cy="592125"/>
          </a:xfrm>
        </p:grpSpPr>
        <p:sp>
          <p:nvSpPr>
            <p:cNvPr id="295" name="Google Shape;295;p35"/>
            <p:cNvSpPr/>
            <p:nvPr/>
          </p:nvSpPr>
          <p:spPr>
            <a:xfrm>
              <a:off x="5397200" y="3119325"/>
              <a:ext cx="326025" cy="554325"/>
            </a:xfrm>
            <a:custGeom>
              <a:rect b="b" l="l" r="r" t="t"/>
              <a:pathLst>
                <a:path extrusionOk="0" h="22173" w="13041">
                  <a:moveTo>
                    <a:pt x="3215" y="0"/>
                  </a:moveTo>
                  <a:cubicBezTo>
                    <a:pt x="2614" y="2"/>
                    <a:pt x="2117" y="470"/>
                    <a:pt x="2083" y="1072"/>
                  </a:cubicBezTo>
                  <a:cubicBezTo>
                    <a:pt x="2051" y="1671"/>
                    <a:pt x="2491" y="2193"/>
                    <a:pt x="3088" y="2261"/>
                  </a:cubicBezTo>
                  <a:lnTo>
                    <a:pt x="3088" y="8053"/>
                  </a:lnTo>
                  <a:cubicBezTo>
                    <a:pt x="1942" y="8499"/>
                    <a:pt x="926" y="9229"/>
                    <a:pt x="135" y="10172"/>
                  </a:cubicBezTo>
                  <a:cubicBezTo>
                    <a:pt x="1" y="10331"/>
                    <a:pt x="22" y="10570"/>
                    <a:pt x="182" y="10704"/>
                  </a:cubicBezTo>
                  <a:cubicBezTo>
                    <a:pt x="253" y="10763"/>
                    <a:pt x="339" y="10792"/>
                    <a:pt x="424" y="10792"/>
                  </a:cubicBezTo>
                  <a:cubicBezTo>
                    <a:pt x="532" y="10792"/>
                    <a:pt x="639" y="10746"/>
                    <a:pt x="714" y="10657"/>
                  </a:cubicBezTo>
                  <a:cubicBezTo>
                    <a:pt x="1476" y="9749"/>
                    <a:pt x="2469" y="9062"/>
                    <a:pt x="3591" y="8675"/>
                  </a:cubicBezTo>
                  <a:cubicBezTo>
                    <a:pt x="3743" y="8621"/>
                    <a:pt x="3844" y="8477"/>
                    <a:pt x="3844" y="8316"/>
                  </a:cubicBezTo>
                  <a:lnTo>
                    <a:pt x="3844" y="2268"/>
                  </a:lnTo>
                  <a:lnTo>
                    <a:pt x="5986" y="2268"/>
                  </a:lnTo>
                  <a:cubicBezTo>
                    <a:pt x="6188" y="2259"/>
                    <a:pt x="6347" y="2093"/>
                    <a:pt x="6347" y="1889"/>
                  </a:cubicBezTo>
                  <a:cubicBezTo>
                    <a:pt x="6347" y="1688"/>
                    <a:pt x="6188" y="1521"/>
                    <a:pt x="5986" y="1512"/>
                  </a:cubicBezTo>
                  <a:lnTo>
                    <a:pt x="3214" y="1512"/>
                  </a:lnTo>
                  <a:cubicBezTo>
                    <a:pt x="3012" y="1503"/>
                    <a:pt x="2853" y="1337"/>
                    <a:pt x="2853" y="1135"/>
                  </a:cubicBezTo>
                  <a:cubicBezTo>
                    <a:pt x="2853" y="933"/>
                    <a:pt x="3012" y="766"/>
                    <a:pt x="3214" y="758"/>
                  </a:cubicBezTo>
                  <a:lnTo>
                    <a:pt x="8252" y="758"/>
                  </a:lnTo>
                  <a:cubicBezTo>
                    <a:pt x="8454" y="766"/>
                    <a:pt x="8613" y="933"/>
                    <a:pt x="8613" y="1135"/>
                  </a:cubicBezTo>
                  <a:cubicBezTo>
                    <a:pt x="8613" y="1337"/>
                    <a:pt x="8454" y="1503"/>
                    <a:pt x="8252" y="1512"/>
                  </a:cubicBezTo>
                  <a:lnTo>
                    <a:pt x="7498" y="1512"/>
                  </a:lnTo>
                  <a:cubicBezTo>
                    <a:pt x="7492" y="1512"/>
                    <a:pt x="7487" y="1512"/>
                    <a:pt x="7482" y="1512"/>
                  </a:cubicBezTo>
                  <a:cubicBezTo>
                    <a:pt x="7274" y="1512"/>
                    <a:pt x="7103" y="1680"/>
                    <a:pt x="7103" y="1889"/>
                  </a:cubicBezTo>
                  <a:cubicBezTo>
                    <a:pt x="7103" y="2099"/>
                    <a:pt x="7274" y="2269"/>
                    <a:pt x="7482" y="2269"/>
                  </a:cubicBezTo>
                  <a:cubicBezTo>
                    <a:pt x="7487" y="2269"/>
                    <a:pt x="7493" y="2268"/>
                    <a:pt x="7498" y="2268"/>
                  </a:cubicBezTo>
                  <a:lnTo>
                    <a:pt x="7623" y="2268"/>
                  </a:lnTo>
                  <a:lnTo>
                    <a:pt x="7623" y="8316"/>
                  </a:lnTo>
                  <a:cubicBezTo>
                    <a:pt x="7623" y="8477"/>
                    <a:pt x="7725" y="8621"/>
                    <a:pt x="7878" y="8673"/>
                  </a:cubicBezTo>
                  <a:cubicBezTo>
                    <a:pt x="10515" y="9588"/>
                    <a:pt x="12283" y="12073"/>
                    <a:pt x="12285" y="14866"/>
                  </a:cubicBezTo>
                  <a:cubicBezTo>
                    <a:pt x="12285" y="18478"/>
                    <a:pt x="9346" y="21416"/>
                    <a:pt x="5734" y="21416"/>
                  </a:cubicBezTo>
                  <a:cubicBezTo>
                    <a:pt x="5730" y="21416"/>
                    <a:pt x="5726" y="21416"/>
                    <a:pt x="5722" y="21416"/>
                  </a:cubicBezTo>
                  <a:cubicBezTo>
                    <a:pt x="4882" y="21416"/>
                    <a:pt x="4049" y="21253"/>
                    <a:pt x="3270" y="20938"/>
                  </a:cubicBezTo>
                  <a:cubicBezTo>
                    <a:pt x="3220" y="20915"/>
                    <a:pt x="3167" y="20905"/>
                    <a:pt x="3116" y="20905"/>
                  </a:cubicBezTo>
                  <a:cubicBezTo>
                    <a:pt x="2967" y="20905"/>
                    <a:pt x="2826" y="20993"/>
                    <a:pt x="2767" y="21139"/>
                  </a:cubicBezTo>
                  <a:cubicBezTo>
                    <a:pt x="2686" y="21338"/>
                    <a:pt x="2785" y="21562"/>
                    <a:pt x="2985" y="21638"/>
                  </a:cubicBezTo>
                  <a:cubicBezTo>
                    <a:pt x="3854" y="21990"/>
                    <a:pt x="4785" y="22173"/>
                    <a:pt x="5722" y="22173"/>
                  </a:cubicBezTo>
                  <a:cubicBezTo>
                    <a:pt x="5726" y="22173"/>
                    <a:pt x="5730" y="22173"/>
                    <a:pt x="5734" y="22173"/>
                  </a:cubicBezTo>
                  <a:cubicBezTo>
                    <a:pt x="9763" y="22173"/>
                    <a:pt x="13041" y="18895"/>
                    <a:pt x="13041" y="14866"/>
                  </a:cubicBezTo>
                  <a:cubicBezTo>
                    <a:pt x="13039" y="11850"/>
                    <a:pt x="11188" y="9146"/>
                    <a:pt x="8379" y="8053"/>
                  </a:cubicBezTo>
                  <a:lnTo>
                    <a:pt x="8381" y="8053"/>
                  </a:lnTo>
                  <a:lnTo>
                    <a:pt x="8381" y="2261"/>
                  </a:lnTo>
                  <a:cubicBezTo>
                    <a:pt x="8977" y="2193"/>
                    <a:pt x="9418" y="1671"/>
                    <a:pt x="9384" y="1072"/>
                  </a:cubicBezTo>
                  <a:cubicBezTo>
                    <a:pt x="9352" y="470"/>
                    <a:pt x="8855" y="2"/>
                    <a:pt x="8254"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a:off x="5601500" y="3514725"/>
              <a:ext cx="18925" cy="18925"/>
            </a:xfrm>
            <a:custGeom>
              <a:rect b="b" l="l" r="r" t="t"/>
              <a:pathLst>
                <a:path extrusionOk="0" h="757" w="757">
                  <a:moveTo>
                    <a:pt x="378" y="0"/>
                  </a:moveTo>
                  <a:cubicBezTo>
                    <a:pt x="169" y="0"/>
                    <a:pt x="1" y="170"/>
                    <a:pt x="1" y="378"/>
                  </a:cubicBezTo>
                  <a:cubicBezTo>
                    <a:pt x="1" y="587"/>
                    <a:pt x="169" y="756"/>
                    <a:pt x="378" y="756"/>
                  </a:cubicBezTo>
                  <a:cubicBezTo>
                    <a:pt x="587" y="756"/>
                    <a:pt x="757" y="587"/>
                    <a:pt x="757" y="378"/>
                  </a:cubicBezTo>
                  <a:cubicBezTo>
                    <a:pt x="757" y="170"/>
                    <a:pt x="587" y="0"/>
                    <a:pt x="378"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a:off x="5563700" y="3552525"/>
              <a:ext cx="18925" cy="18925"/>
            </a:xfrm>
            <a:custGeom>
              <a:rect b="b" l="l" r="r" t="t"/>
              <a:pathLst>
                <a:path extrusionOk="0" h="757" w="757">
                  <a:moveTo>
                    <a:pt x="378" y="0"/>
                  </a:moveTo>
                  <a:cubicBezTo>
                    <a:pt x="170" y="0"/>
                    <a:pt x="1" y="168"/>
                    <a:pt x="1" y="378"/>
                  </a:cubicBezTo>
                  <a:cubicBezTo>
                    <a:pt x="1" y="587"/>
                    <a:pt x="170" y="756"/>
                    <a:pt x="378" y="756"/>
                  </a:cubicBezTo>
                  <a:cubicBezTo>
                    <a:pt x="587" y="756"/>
                    <a:pt x="757" y="587"/>
                    <a:pt x="757" y="378"/>
                  </a:cubicBezTo>
                  <a:cubicBezTo>
                    <a:pt x="757" y="168"/>
                    <a:pt x="587" y="0"/>
                    <a:pt x="378"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a:off x="5411150" y="3413775"/>
              <a:ext cx="274275" cy="222075"/>
            </a:xfrm>
            <a:custGeom>
              <a:rect b="b" l="l" r="r" t="t"/>
              <a:pathLst>
                <a:path extrusionOk="0" h="8883" w="10971">
                  <a:moveTo>
                    <a:pt x="5176" y="0"/>
                  </a:moveTo>
                  <a:cubicBezTo>
                    <a:pt x="4451" y="0"/>
                    <a:pt x="4066" y="330"/>
                    <a:pt x="3758" y="596"/>
                  </a:cubicBezTo>
                  <a:cubicBezTo>
                    <a:pt x="3479" y="834"/>
                    <a:pt x="3278" y="1008"/>
                    <a:pt x="2831" y="1008"/>
                  </a:cubicBezTo>
                  <a:cubicBezTo>
                    <a:pt x="2308" y="1008"/>
                    <a:pt x="2127" y="862"/>
                    <a:pt x="1852" y="643"/>
                  </a:cubicBezTo>
                  <a:cubicBezTo>
                    <a:pt x="1605" y="444"/>
                    <a:pt x="1297" y="196"/>
                    <a:pt x="727" y="34"/>
                  </a:cubicBezTo>
                  <a:cubicBezTo>
                    <a:pt x="709" y="30"/>
                    <a:pt x="693" y="25"/>
                    <a:pt x="675" y="24"/>
                  </a:cubicBezTo>
                  <a:lnTo>
                    <a:pt x="538" y="5"/>
                  </a:lnTo>
                  <a:cubicBezTo>
                    <a:pt x="521" y="2"/>
                    <a:pt x="503" y="1"/>
                    <a:pt x="486" y="1"/>
                  </a:cubicBezTo>
                  <a:cubicBezTo>
                    <a:pt x="353" y="1"/>
                    <a:pt x="227" y="71"/>
                    <a:pt x="159" y="189"/>
                  </a:cubicBezTo>
                  <a:cubicBezTo>
                    <a:pt x="156" y="195"/>
                    <a:pt x="152" y="201"/>
                    <a:pt x="149" y="208"/>
                  </a:cubicBezTo>
                  <a:cubicBezTo>
                    <a:pt x="1" y="465"/>
                    <a:pt x="193" y="775"/>
                    <a:pt x="474" y="775"/>
                  </a:cubicBezTo>
                  <a:cubicBezTo>
                    <a:pt x="495" y="775"/>
                    <a:pt x="516" y="773"/>
                    <a:pt x="538" y="770"/>
                  </a:cubicBezTo>
                  <a:lnTo>
                    <a:pt x="544" y="770"/>
                  </a:lnTo>
                  <a:cubicBezTo>
                    <a:pt x="952" y="890"/>
                    <a:pt x="1160" y="1057"/>
                    <a:pt x="1379" y="1234"/>
                  </a:cubicBezTo>
                  <a:cubicBezTo>
                    <a:pt x="1705" y="1496"/>
                    <a:pt x="2043" y="1766"/>
                    <a:pt x="2831" y="1766"/>
                  </a:cubicBezTo>
                  <a:cubicBezTo>
                    <a:pt x="3558" y="1766"/>
                    <a:pt x="3942" y="1436"/>
                    <a:pt x="4250" y="1170"/>
                  </a:cubicBezTo>
                  <a:cubicBezTo>
                    <a:pt x="4529" y="932"/>
                    <a:pt x="4731" y="758"/>
                    <a:pt x="5176" y="758"/>
                  </a:cubicBezTo>
                  <a:cubicBezTo>
                    <a:pt x="5622" y="758"/>
                    <a:pt x="5824" y="932"/>
                    <a:pt x="6103" y="1170"/>
                  </a:cubicBezTo>
                  <a:cubicBezTo>
                    <a:pt x="6412" y="1436"/>
                    <a:pt x="6795" y="1766"/>
                    <a:pt x="7522" y="1766"/>
                  </a:cubicBezTo>
                  <a:cubicBezTo>
                    <a:pt x="8310" y="1766"/>
                    <a:pt x="8648" y="1496"/>
                    <a:pt x="8974" y="1234"/>
                  </a:cubicBezTo>
                  <a:cubicBezTo>
                    <a:pt x="9168" y="1078"/>
                    <a:pt x="9352" y="929"/>
                    <a:pt x="9674" y="814"/>
                  </a:cubicBezTo>
                  <a:cubicBezTo>
                    <a:pt x="10029" y="1520"/>
                    <a:pt x="10214" y="2298"/>
                    <a:pt x="10214" y="3089"/>
                  </a:cubicBezTo>
                  <a:cubicBezTo>
                    <a:pt x="10214" y="5867"/>
                    <a:pt x="7954" y="8128"/>
                    <a:pt x="5176" y="8128"/>
                  </a:cubicBezTo>
                  <a:cubicBezTo>
                    <a:pt x="5172" y="8128"/>
                    <a:pt x="5169" y="8128"/>
                    <a:pt x="5166" y="8128"/>
                  </a:cubicBezTo>
                  <a:cubicBezTo>
                    <a:pt x="4431" y="8128"/>
                    <a:pt x="3706" y="7966"/>
                    <a:pt x="3042" y="7653"/>
                  </a:cubicBezTo>
                  <a:lnTo>
                    <a:pt x="3042" y="7652"/>
                  </a:lnTo>
                  <a:cubicBezTo>
                    <a:pt x="2992" y="7630"/>
                    <a:pt x="2940" y="7620"/>
                    <a:pt x="2889" y="7620"/>
                  </a:cubicBezTo>
                  <a:cubicBezTo>
                    <a:pt x="2746" y="7620"/>
                    <a:pt x="2609" y="7701"/>
                    <a:pt x="2545" y="7838"/>
                  </a:cubicBezTo>
                  <a:cubicBezTo>
                    <a:pt x="2458" y="8025"/>
                    <a:pt x="2536" y="8246"/>
                    <a:pt x="2720" y="8337"/>
                  </a:cubicBezTo>
                  <a:cubicBezTo>
                    <a:pt x="3485" y="8697"/>
                    <a:pt x="4320" y="8882"/>
                    <a:pt x="5166" y="8882"/>
                  </a:cubicBezTo>
                  <a:cubicBezTo>
                    <a:pt x="5169" y="8882"/>
                    <a:pt x="5172" y="8882"/>
                    <a:pt x="5176" y="8882"/>
                  </a:cubicBezTo>
                  <a:cubicBezTo>
                    <a:pt x="8371" y="8882"/>
                    <a:pt x="10970" y="6283"/>
                    <a:pt x="10970" y="3088"/>
                  </a:cubicBezTo>
                  <a:cubicBezTo>
                    <a:pt x="10970" y="2069"/>
                    <a:pt x="10704" y="1070"/>
                    <a:pt x="10195" y="189"/>
                  </a:cubicBezTo>
                  <a:cubicBezTo>
                    <a:pt x="10126" y="71"/>
                    <a:pt x="10001" y="1"/>
                    <a:pt x="9867" y="1"/>
                  </a:cubicBezTo>
                  <a:cubicBezTo>
                    <a:pt x="9850" y="1"/>
                    <a:pt x="9832" y="2"/>
                    <a:pt x="9815" y="5"/>
                  </a:cubicBezTo>
                  <a:lnTo>
                    <a:pt x="9678" y="24"/>
                  </a:lnTo>
                  <a:cubicBezTo>
                    <a:pt x="9660" y="25"/>
                    <a:pt x="9644" y="30"/>
                    <a:pt x="9626" y="34"/>
                  </a:cubicBezTo>
                  <a:cubicBezTo>
                    <a:pt x="9056" y="196"/>
                    <a:pt x="8748" y="444"/>
                    <a:pt x="8500" y="643"/>
                  </a:cubicBezTo>
                  <a:cubicBezTo>
                    <a:pt x="8226" y="864"/>
                    <a:pt x="8045" y="1008"/>
                    <a:pt x="7522" y="1008"/>
                  </a:cubicBezTo>
                  <a:cubicBezTo>
                    <a:pt x="7075" y="1008"/>
                    <a:pt x="6873" y="834"/>
                    <a:pt x="6595" y="596"/>
                  </a:cubicBezTo>
                  <a:cubicBezTo>
                    <a:pt x="6287" y="330"/>
                    <a:pt x="5902" y="0"/>
                    <a:pt x="5176"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a:off x="5127950" y="3081525"/>
              <a:ext cx="330125" cy="592125"/>
            </a:xfrm>
            <a:custGeom>
              <a:rect b="b" l="l" r="r" t="t"/>
              <a:pathLst>
                <a:path extrusionOk="0" h="23685" w="13205">
                  <a:moveTo>
                    <a:pt x="4083" y="0"/>
                  </a:moveTo>
                  <a:cubicBezTo>
                    <a:pt x="3482" y="2"/>
                    <a:pt x="2985" y="472"/>
                    <a:pt x="2953" y="1071"/>
                  </a:cubicBezTo>
                  <a:cubicBezTo>
                    <a:pt x="2919" y="1671"/>
                    <a:pt x="3359" y="2193"/>
                    <a:pt x="3956" y="2261"/>
                  </a:cubicBezTo>
                  <a:lnTo>
                    <a:pt x="3956" y="8316"/>
                  </a:lnTo>
                  <a:cubicBezTo>
                    <a:pt x="3965" y="8518"/>
                    <a:pt x="4132" y="8679"/>
                    <a:pt x="4335" y="8679"/>
                  </a:cubicBezTo>
                  <a:cubicBezTo>
                    <a:pt x="4537" y="8679"/>
                    <a:pt x="4703" y="8518"/>
                    <a:pt x="4712" y="8316"/>
                  </a:cubicBezTo>
                  <a:lnTo>
                    <a:pt x="4712" y="2268"/>
                  </a:lnTo>
                  <a:lnTo>
                    <a:pt x="6854" y="2268"/>
                  </a:lnTo>
                  <a:cubicBezTo>
                    <a:pt x="6859" y="2268"/>
                    <a:pt x="6864" y="2268"/>
                    <a:pt x="6870" y="2268"/>
                  </a:cubicBezTo>
                  <a:cubicBezTo>
                    <a:pt x="7078" y="2268"/>
                    <a:pt x="7249" y="2101"/>
                    <a:pt x="7249" y="1891"/>
                  </a:cubicBezTo>
                  <a:cubicBezTo>
                    <a:pt x="7249" y="1681"/>
                    <a:pt x="7078" y="1512"/>
                    <a:pt x="6869" y="1512"/>
                  </a:cubicBezTo>
                  <a:cubicBezTo>
                    <a:pt x="6864" y="1512"/>
                    <a:pt x="6859" y="1512"/>
                    <a:pt x="6854" y="1512"/>
                  </a:cubicBezTo>
                  <a:lnTo>
                    <a:pt x="4083" y="1512"/>
                  </a:lnTo>
                  <a:cubicBezTo>
                    <a:pt x="3881" y="1503"/>
                    <a:pt x="3722" y="1337"/>
                    <a:pt x="3722" y="1135"/>
                  </a:cubicBezTo>
                  <a:cubicBezTo>
                    <a:pt x="3722" y="933"/>
                    <a:pt x="3881" y="766"/>
                    <a:pt x="4083" y="758"/>
                  </a:cubicBezTo>
                  <a:lnTo>
                    <a:pt x="9122" y="758"/>
                  </a:lnTo>
                  <a:cubicBezTo>
                    <a:pt x="9128" y="757"/>
                    <a:pt x="9134" y="757"/>
                    <a:pt x="9140" y="757"/>
                  </a:cubicBezTo>
                  <a:cubicBezTo>
                    <a:pt x="9347" y="757"/>
                    <a:pt x="9517" y="926"/>
                    <a:pt x="9517" y="1135"/>
                  </a:cubicBezTo>
                  <a:cubicBezTo>
                    <a:pt x="9517" y="1344"/>
                    <a:pt x="9347" y="1513"/>
                    <a:pt x="9140" y="1513"/>
                  </a:cubicBezTo>
                  <a:cubicBezTo>
                    <a:pt x="9134" y="1513"/>
                    <a:pt x="9128" y="1512"/>
                    <a:pt x="9122" y="1512"/>
                  </a:cubicBezTo>
                  <a:lnTo>
                    <a:pt x="8366" y="1512"/>
                  </a:lnTo>
                  <a:cubicBezTo>
                    <a:pt x="8164" y="1521"/>
                    <a:pt x="8005" y="1687"/>
                    <a:pt x="8005" y="1891"/>
                  </a:cubicBezTo>
                  <a:cubicBezTo>
                    <a:pt x="8005" y="2093"/>
                    <a:pt x="8164" y="2259"/>
                    <a:pt x="8366" y="2268"/>
                  </a:cubicBezTo>
                  <a:lnTo>
                    <a:pt x="8492" y="2268"/>
                  </a:lnTo>
                  <a:lnTo>
                    <a:pt x="8492" y="9828"/>
                  </a:lnTo>
                  <a:cubicBezTo>
                    <a:pt x="8492" y="9871"/>
                    <a:pt x="8500" y="9912"/>
                    <a:pt x="8513" y="9952"/>
                  </a:cubicBezTo>
                  <a:lnTo>
                    <a:pt x="12187" y="20572"/>
                  </a:lnTo>
                  <a:cubicBezTo>
                    <a:pt x="12408" y="21213"/>
                    <a:pt x="12358" y="21808"/>
                    <a:pt x="12046" y="22248"/>
                  </a:cubicBezTo>
                  <a:cubicBezTo>
                    <a:pt x="11733" y="22687"/>
                    <a:pt x="11186" y="22928"/>
                    <a:pt x="10509" y="22928"/>
                  </a:cubicBezTo>
                  <a:lnTo>
                    <a:pt x="2698" y="22928"/>
                  </a:lnTo>
                  <a:cubicBezTo>
                    <a:pt x="2018" y="22928"/>
                    <a:pt x="1473" y="22685"/>
                    <a:pt x="1161" y="22248"/>
                  </a:cubicBezTo>
                  <a:cubicBezTo>
                    <a:pt x="848" y="21808"/>
                    <a:pt x="798" y="21213"/>
                    <a:pt x="1019" y="20572"/>
                  </a:cubicBezTo>
                  <a:lnTo>
                    <a:pt x="4693" y="9952"/>
                  </a:lnTo>
                  <a:cubicBezTo>
                    <a:pt x="4765" y="9753"/>
                    <a:pt x="4661" y="9534"/>
                    <a:pt x="4460" y="9464"/>
                  </a:cubicBezTo>
                  <a:cubicBezTo>
                    <a:pt x="4420" y="9450"/>
                    <a:pt x="4378" y="9444"/>
                    <a:pt x="4337" y="9444"/>
                  </a:cubicBezTo>
                  <a:cubicBezTo>
                    <a:pt x="4179" y="9444"/>
                    <a:pt x="4030" y="9545"/>
                    <a:pt x="3978" y="9705"/>
                  </a:cubicBezTo>
                  <a:lnTo>
                    <a:pt x="304" y="20326"/>
                  </a:lnTo>
                  <a:cubicBezTo>
                    <a:pt x="1" y="21204"/>
                    <a:pt x="86" y="22043"/>
                    <a:pt x="545" y="22687"/>
                  </a:cubicBezTo>
                  <a:cubicBezTo>
                    <a:pt x="1003" y="23331"/>
                    <a:pt x="1766" y="23685"/>
                    <a:pt x="2696" y="23685"/>
                  </a:cubicBezTo>
                  <a:lnTo>
                    <a:pt x="10507" y="23685"/>
                  </a:lnTo>
                  <a:cubicBezTo>
                    <a:pt x="11437" y="23685"/>
                    <a:pt x="12202" y="23331"/>
                    <a:pt x="12660" y="22687"/>
                  </a:cubicBezTo>
                  <a:cubicBezTo>
                    <a:pt x="13119" y="22043"/>
                    <a:pt x="13204" y="21204"/>
                    <a:pt x="12900" y="20326"/>
                  </a:cubicBezTo>
                  <a:lnTo>
                    <a:pt x="9247" y="9767"/>
                  </a:lnTo>
                  <a:lnTo>
                    <a:pt x="9247" y="9765"/>
                  </a:lnTo>
                  <a:lnTo>
                    <a:pt x="9247" y="2261"/>
                  </a:lnTo>
                  <a:cubicBezTo>
                    <a:pt x="9845" y="2193"/>
                    <a:pt x="10286" y="1671"/>
                    <a:pt x="10252" y="1071"/>
                  </a:cubicBezTo>
                  <a:cubicBezTo>
                    <a:pt x="10218" y="472"/>
                    <a:pt x="9723" y="2"/>
                    <a:pt x="9122"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a:off x="5167750" y="3502750"/>
              <a:ext cx="250450" cy="133100"/>
            </a:xfrm>
            <a:custGeom>
              <a:rect b="b" l="l" r="r" t="t"/>
              <a:pathLst>
                <a:path extrusionOk="0" h="5324" w="10018">
                  <a:moveTo>
                    <a:pt x="5010" y="756"/>
                  </a:moveTo>
                  <a:cubicBezTo>
                    <a:pt x="5456" y="756"/>
                    <a:pt x="5658" y="929"/>
                    <a:pt x="5937" y="1169"/>
                  </a:cubicBezTo>
                  <a:cubicBezTo>
                    <a:pt x="6245" y="1434"/>
                    <a:pt x="6629" y="1763"/>
                    <a:pt x="7354" y="1763"/>
                  </a:cubicBezTo>
                  <a:cubicBezTo>
                    <a:pt x="7749" y="1763"/>
                    <a:pt x="8034" y="1692"/>
                    <a:pt x="8256" y="1593"/>
                  </a:cubicBezTo>
                  <a:lnTo>
                    <a:pt x="9164" y="4217"/>
                  </a:lnTo>
                  <a:cubicBezTo>
                    <a:pt x="9217" y="4371"/>
                    <a:pt x="9220" y="4473"/>
                    <a:pt x="9216" y="4517"/>
                  </a:cubicBezTo>
                  <a:cubicBezTo>
                    <a:pt x="9176" y="4536"/>
                    <a:pt x="9079" y="4567"/>
                    <a:pt x="8915" y="4567"/>
                  </a:cubicBezTo>
                  <a:lnTo>
                    <a:pt x="1104" y="4567"/>
                  </a:lnTo>
                  <a:cubicBezTo>
                    <a:pt x="939" y="4567"/>
                    <a:pt x="843" y="4536"/>
                    <a:pt x="804" y="4517"/>
                  </a:cubicBezTo>
                  <a:cubicBezTo>
                    <a:pt x="798" y="4473"/>
                    <a:pt x="801" y="4371"/>
                    <a:pt x="854" y="4217"/>
                  </a:cubicBezTo>
                  <a:lnTo>
                    <a:pt x="1762" y="1593"/>
                  </a:lnTo>
                  <a:cubicBezTo>
                    <a:pt x="1983" y="1694"/>
                    <a:pt x="2268" y="1764"/>
                    <a:pt x="2663" y="1764"/>
                  </a:cubicBezTo>
                  <a:cubicBezTo>
                    <a:pt x="3390" y="1764"/>
                    <a:pt x="3773" y="1434"/>
                    <a:pt x="4081" y="1169"/>
                  </a:cubicBezTo>
                  <a:lnTo>
                    <a:pt x="4083" y="1169"/>
                  </a:lnTo>
                  <a:cubicBezTo>
                    <a:pt x="4363" y="929"/>
                    <a:pt x="4563" y="756"/>
                    <a:pt x="5010" y="756"/>
                  </a:cubicBezTo>
                  <a:close/>
                  <a:moveTo>
                    <a:pt x="5010" y="0"/>
                  </a:moveTo>
                  <a:cubicBezTo>
                    <a:pt x="4283" y="0"/>
                    <a:pt x="3898" y="330"/>
                    <a:pt x="3590" y="596"/>
                  </a:cubicBezTo>
                  <a:cubicBezTo>
                    <a:pt x="3312" y="836"/>
                    <a:pt x="3110" y="1008"/>
                    <a:pt x="2663" y="1008"/>
                  </a:cubicBezTo>
                  <a:cubicBezTo>
                    <a:pt x="2192" y="1008"/>
                    <a:pt x="1997" y="886"/>
                    <a:pt x="1791" y="727"/>
                  </a:cubicBezTo>
                  <a:cubicBezTo>
                    <a:pt x="1721" y="672"/>
                    <a:pt x="1639" y="646"/>
                    <a:pt x="1559" y="646"/>
                  </a:cubicBezTo>
                  <a:cubicBezTo>
                    <a:pt x="1406" y="646"/>
                    <a:pt x="1258" y="740"/>
                    <a:pt x="1201" y="901"/>
                  </a:cubicBezTo>
                  <a:lnTo>
                    <a:pt x="140" y="3971"/>
                  </a:lnTo>
                  <a:cubicBezTo>
                    <a:pt x="0" y="4374"/>
                    <a:pt x="15" y="4725"/>
                    <a:pt x="183" y="4959"/>
                  </a:cubicBezTo>
                  <a:cubicBezTo>
                    <a:pt x="350" y="5194"/>
                    <a:pt x="677" y="5323"/>
                    <a:pt x="1104" y="5323"/>
                  </a:cubicBezTo>
                  <a:lnTo>
                    <a:pt x="8915" y="5323"/>
                  </a:lnTo>
                  <a:cubicBezTo>
                    <a:pt x="9342" y="5323"/>
                    <a:pt x="9670" y="5194"/>
                    <a:pt x="9836" y="4959"/>
                  </a:cubicBezTo>
                  <a:cubicBezTo>
                    <a:pt x="10001" y="4725"/>
                    <a:pt x="10017" y="4374"/>
                    <a:pt x="9877" y="3971"/>
                  </a:cubicBezTo>
                  <a:lnTo>
                    <a:pt x="8816" y="901"/>
                  </a:lnTo>
                  <a:cubicBezTo>
                    <a:pt x="8761" y="740"/>
                    <a:pt x="8612" y="646"/>
                    <a:pt x="8458" y="646"/>
                  </a:cubicBezTo>
                  <a:cubicBezTo>
                    <a:pt x="8378" y="646"/>
                    <a:pt x="8297" y="672"/>
                    <a:pt x="8227" y="725"/>
                  </a:cubicBezTo>
                  <a:cubicBezTo>
                    <a:pt x="8021" y="886"/>
                    <a:pt x="7826" y="1008"/>
                    <a:pt x="7354" y="1008"/>
                  </a:cubicBezTo>
                  <a:cubicBezTo>
                    <a:pt x="6908" y="1008"/>
                    <a:pt x="6706" y="836"/>
                    <a:pt x="6427" y="596"/>
                  </a:cubicBezTo>
                  <a:cubicBezTo>
                    <a:pt x="6119" y="330"/>
                    <a:pt x="5735" y="0"/>
                    <a:pt x="5010"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 name="Google Shape;301;p35"/>
          <p:cNvGrpSpPr/>
          <p:nvPr/>
        </p:nvGrpSpPr>
        <p:grpSpPr>
          <a:xfrm>
            <a:off x="4435351" y="3004423"/>
            <a:ext cx="273293" cy="313366"/>
            <a:chOff x="4443450" y="3111650"/>
            <a:chExt cx="516525" cy="592150"/>
          </a:xfrm>
        </p:grpSpPr>
        <p:sp>
          <p:nvSpPr>
            <p:cNvPr id="302" name="Google Shape;302;p35"/>
            <p:cNvSpPr/>
            <p:nvPr/>
          </p:nvSpPr>
          <p:spPr>
            <a:xfrm>
              <a:off x="4443450" y="3111650"/>
              <a:ext cx="516525" cy="592150"/>
            </a:xfrm>
            <a:custGeom>
              <a:rect b="b" l="l" r="r" t="t"/>
              <a:pathLst>
                <a:path extrusionOk="0" h="23686" w="20661">
                  <a:moveTo>
                    <a:pt x="6551" y="757"/>
                  </a:moveTo>
                  <a:lnTo>
                    <a:pt x="6551" y="4535"/>
                  </a:lnTo>
                  <a:lnTo>
                    <a:pt x="756" y="4535"/>
                  </a:lnTo>
                  <a:lnTo>
                    <a:pt x="756" y="757"/>
                  </a:lnTo>
                  <a:close/>
                  <a:moveTo>
                    <a:pt x="19904" y="757"/>
                  </a:moveTo>
                  <a:lnTo>
                    <a:pt x="19904" y="4535"/>
                  </a:lnTo>
                  <a:lnTo>
                    <a:pt x="18771" y="4535"/>
                  </a:lnTo>
                  <a:cubicBezTo>
                    <a:pt x="18569" y="4544"/>
                    <a:pt x="18410" y="4711"/>
                    <a:pt x="18410" y="4914"/>
                  </a:cubicBezTo>
                  <a:cubicBezTo>
                    <a:pt x="18410" y="5116"/>
                    <a:pt x="18569" y="5282"/>
                    <a:pt x="18771" y="5291"/>
                  </a:cubicBezTo>
                  <a:lnTo>
                    <a:pt x="19904" y="5291"/>
                  </a:lnTo>
                  <a:lnTo>
                    <a:pt x="19904" y="13356"/>
                  </a:lnTo>
                  <a:cubicBezTo>
                    <a:pt x="19904" y="18633"/>
                    <a:pt x="15610" y="22928"/>
                    <a:pt x="10331" y="22928"/>
                  </a:cubicBezTo>
                  <a:cubicBezTo>
                    <a:pt x="5052" y="22928"/>
                    <a:pt x="758" y="18633"/>
                    <a:pt x="758" y="13354"/>
                  </a:cubicBezTo>
                  <a:lnTo>
                    <a:pt x="758" y="5291"/>
                  </a:lnTo>
                  <a:lnTo>
                    <a:pt x="6552" y="5291"/>
                  </a:lnTo>
                  <a:lnTo>
                    <a:pt x="6552" y="13356"/>
                  </a:lnTo>
                  <a:cubicBezTo>
                    <a:pt x="6552" y="15439"/>
                    <a:pt x="8247" y="17134"/>
                    <a:pt x="10331" y="17134"/>
                  </a:cubicBezTo>
                  <a:cubicBezTo>
                    <a:pt x="12415" y="17134"/>
                    <a:pt x="14110" y="15439"/>
                    <a:pt x="14110" y="13356"/>
                  </a:cubicBezTo>
                  <a:lnTo>
                    <a:pt x="14110" y="5291"/>
                  </a:lnTo>
                  <a:lnTo>
                    <a:pt x="17261" y="5291"/>
                  </a:lnTo>
                  <a:cubicBezTo>
                    <a:pt x="17267" y="5292"/>
                    <a:pt x="17273" y="5292"/>
                    <a:pt x="17279" y="5292"/>
                  </a:cubicBezTo>
                  <a:cubicBezTo>
                    <a:pt x="17486" y="5292"/>
                    <a:pt x="17656" y="5123"/>
                    <a:pt x="17656" y="4914"/>
                  </a:cubicBezTo>
                  <a:cubicBezTo>
                    <a:pt x="17656" y="4705"/>
                    <a:pt x="17486" y="4536"/>
                    <a:pt x="17279" y="4536"/>
                  </a:cubicBezTo>
                  <a:cubicBezTo>
                    <a:pt x="17273" y="4536"/>
                    <a:pt x="17267" y="4536"/>
                    <a:pt x="17261" y="4537"/>
                  </a:cubicBezTo>
                  <a:lnTo>
                    <a:pt x="14110" y="4537"/>
                  </a:lnTo>
                  <a:lnTo>
                    <a:pt x="14110" y="757"/>
                  </a:lnTo>
                  <a:close/>
                  <a:moveTo>
                    <a:pt x="379" y="1"/>
                  </a:moveTo>
                  <a:cubicBezTo>
                    <a:pt x="170" y="1"/>
                    <a:pt x="0" y="170"/>
                    <a:pt x="0" y="379"/>
                  </a:cubicBezTo>
                  <a:lnTo>
                    <a:pt x="0" y="13356"/>
                  </a:lnTo>
                  <a:cubicBezTo>
                    <a:pt x="0" y="19050"/>
                    <a:pt x="4635" y="23685"/>
                    <a:pt x="10331" y="23685"/>
                  </a:cubicBezTo>
                  <a:cubicBezTo>
                    <a:pt x="16026" y="23685"/>
                    <a:pt x="20660" y="19050"/>
                    <a:pt x="20660" y="13356"/>
                  </a:cubicBezTo>
                  <a:lnTo>
                    <a:pt x="20660" y="379"/>
                  </a:lnTo>
                  <a:cubicBezTo>
                    <a:pt x="20660" y="170"/>
                    <a:pt x="20491" y="1"/>
                    <a:pt x="20283" y="1"/>
                  </a:cubicBezTo>
                  <a:lnTo>
                    <a:pt x="13732" y="1"/>
                  </a:lnTo>
                  <a:cubicBezTo>
                    <a:pt x="13523" y="1"/>
                    <a:pt x="13354" y="170"/>
                    <a:pt x="13354" y="379"/>
                  </a:cubicBezTo>
                  <a:lnTo>
                    <a:pt x="13354" y="13356"/>
                  </a:lnTo>
                  <a:cubicBezTo>
                    <a:pt x="13354" y="15022"/>
                    <a:pt x="11998" y="16378"/>
                    <a:pt x="10331" y="16378"/>
                  </a:cubicBezTo>
                  <a:cubicBezTo>
                    <a:pt x="8663" y="16378"/>
                    <a:pt x="7307" y="15022"/>
                    <a:pt x="7307" y="13356"/>
                  </a:cubicBezTo>
                  <a:lnTo>
                    <a:pt x="7307" y="379"/>
                  </a:lnTo>
                  <a:cubicBezTo>
                    <a:pt x="7307" y="170"/>
                    <a:pt x="7137" y="1"/>
                    <a:pt x="6930"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a:off x="4576375" y="3588450"/>
              <a:ext cx="18925" cy="18925"/>
            </a:xfrm>
            <a:custGeom>
              <a:rect b="b" l="l" r="r" t="t"/>
              <a:pathLst>
                <a:path extrusionOk="0" h="757" w="757">
                  <a:moveTo>
                    <a:pt x="378" y="0"/>
                  </a:moveTo>
                  <a:cubicBezTo>
                    <a:pt x="168" y="0"/>
                    <a:pt x="0" y="170"/>
                    <a:pt x="0" y="379"/>
                  </a:cubicBezTo>
                  <a:cubicBezTo>
                    <a:pt x="0" y="588"/>
                    <a:pt x="168" y="756"/>
                    <a:pt x="378" y="756"/>
                  </a:cubicBezTo>
                  <a:cubicBezTo>
                    <a:pt x="587" y="756"/>
                    <a:pt x="756" y="588"/>
                    <a:pt x="756" y="379"/>
                  </a:cubicBezTo>
                  <a:cubicBezTo>
                    <a:pt x="756" y="170"/>
                    <a:pt x="587" y="0"/>
                    <a:pt x="378"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5"/>
            <p:cNvSpPr/>
            <p:nvPr/>
          </p:nvSpPr>
          <p:spPr>
            <a:xfrm>
              <a:off x="4538575" y="3550675"/>
              <a:ext cx="18925" cy="18925"/>
            </a:xfrm>
            <a:custGeom>
              <a:rect b="b" l="l" r="r" t="t"/>
              <a:pathLst>
                <a:path extrusionOk="0" h="757" w="757">
                  <a:moveTo>
                    <a:pt x="378" y="1"/>
                  </a:moveTo>
                  <a:cubicBezTo>
                    <a:pt x="170" y="1"/>
                    <a:pt x="0" y="170"/>
                    <a:pt x="0" y="378"/>
                  </a:cubicBezTo>
                  <a:cubicBezTo>
                    <a:pt x="0" y="587"/>
                    <a:pt x="170" y="757"/>
                    <a:pt x="378" y="757"/>
                  </a:cubicBezTo>
                  <a:cubicBezTo>
                    <a:pt x="587" y="757"/>
                    <a:pt x="756" y="587"/>
                    <a:pt x="756" y="378"/>
                  </a:cubicBezTo>
                  <a:cubicBezTo>
                    <a:pt x="756" y="170"/>
                    <a:pt x="587" y="1"/>
                    <a:pt x="378"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a:off x="4883975" y="3317200"/>
              <a:ext cx="18925" cy="18925"/>
            </a:xfrm>
            <a:custGeom>
              <a:rect b="b" l="l" r="r" t="t"/>
              <a:pathLst>
                <a:path extrusionOk="0" h="757" w="757">
                  <a:moveTo>
                    <a:pt x="379" y="1"/>
                  </a:moveTo>
                  <a:cubicBezTo>
                    <a:pt x="170" y="1"/>
                    <a:pt x="1" y="170"/>
                    <a:pt x="1" y="379"/>
                  </a:cubicBezTo>
                  <a:cubicBezTo>
                    <a:pt x="1" y="587"/>
                    <a:pt x="170" y="757"/>
                    <a:pt x="379" y="757"/>
                  </a:cubicBezTo>
                  <a:cubicBezTo>
                    <a:pt x="587" y="757"/>
                    <a:pt x="757" y="587"/>
                    <a:pt x="757" y="379"/>
                  </a:cubicBezTo>
                  <a:cubicBezTo>
                    <a:pt x="757" y="170"/>
                    <a:pt x="587" y="1"/>
                    <a:pt x="379"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 name="Google Shape;306;p35"/>
          <p:cNvGrpSpPr/>
          <p:nvPr/>
        </p:nvGrpSpPr>
        <p:grpSpPr>
          <a:xfrm>
            <a:off x="2135512" y="1148949"/>
            <a:ext cx="371424" cy="371424"/>
            <a:chOff x="4045125" y="3840125"/>
            <a:chExt cx="592100" cy="592100"/>
          </a:xfrm>
        </p:grpSpPr>
        <p:sp>
          <p:nvSpPr>
            <p:cNvPr id="307" name="Google Shape;307;p35"/>
            <p:cNvSpPr/>
            <p:nvPr/>
          </p:nvSpPr>
          <p:spPr>
            <a:xfrm>
              <a:off x="4234325" y="4025525"/>
              <a:ext cx="213525" cy="221300"/>
            </a:xfrm>
            <a:custGeom>
              <a:rect b="b" l="l" r="r" t="t"/>
              <a:pathLst>
                <a:path extrusionOk="0" h="8852" w="8541">
                  <a:moveTo>
                    <a:pt x="4274" y="1528"/>
                  </a:moveTo>
                  <a:cubicBezTo>
                    <a:pt x="5872" y="1528"/>
                    <a:pt x="7171" y="2828"/>
                    <a:pt x="7171" y="4426"/>
                  </a:cubicBezTo>
                  <a:cubicBezTo>
                    <a:pt x="7171" y="6023"/>
                    <a:pt x="5872" y="7323"/>
                    <a:pt x="4274" y="7323"/>
                  </a:cubicBezTo>
                  <a:cubicBezTo>
                    <a:pt x="2676" y="7323"/>
                    <a:pt x="1377" y="6023"/>
                    <a:pt x="1377" y="4426"/>
                  </a:cubicBezTo>
                  <a:cubicBezTo>
                    <a:pt x="1377" y="2828"/>
                    <a:pt x="2676" y="1528"/>
                    <a:pt x="4274" y="1528"/>
                  </a:cubicBezTo>
                  <a:close/>
                  <a:moveTo>
                    <a:pt x="4274" y="0"/>
                  </a:moveTo>
                  <a:cubicBezTo>
                    <a:pt x="4059" y="0"/>
                    <a:pt x="3886" y="180"/>
                    <a:pt x="3897" y="394"/>
                  </a:cubicBezTo>
                  <a:lnTo>
                    <a:pt x="3897" y="792"/>
                  </a:lnTo>
                  <a:cubicBezTo>
                    <a:pt x="3384" y="845"/>
                    <a:pt x="2890" y="1007"/>
                    <a:pt x="2445" y="1265"/>
                  </a:cubicBezTo>
                  <a:lnTo>
                    <a:pt x="2211" y="942"/>
                  </a:lnTo>
                  <a:cubicBezTo>
                    <a:pt x="2136" y="840"/>
                    <a:pt x="2020" y="786"/>
                    <a:pt x="1903" y="786"/>
                  </a:cubicBezTo>
                  <a:cubicBezTo>
                    <a:pt x="1827" y="786"/>
                    <a:pt x="1750" y="809"/>
                    <a:pt x="1683" y="858"/>
                  </a:cubicBezTo>
                  <a:cubicBezTo>
                    <a:pt x="1514" y="982"/>
                    <a:pt x="1477" y="1217"/>
                    <a:pt x="1599" y="1387"/>
                  </a:cubicBezTo>
                  <a:lnTo>
                    <a:pt x="1833" y="1710"/>
                  </a:lnTo>
                  <a:cubicBezTo>
                    <a:pt x="1452" y="2053"/>
                    <a:pt x="1145" y="2475"/>
                    <a:pt x="936" y="2943"/>
                  </a:cubicBezTo>
                  <a:lnTo>
                    <a:pt x="936" y="2945"/>
                  </a:lnTo>
                  <a:lnTo>
                    <a:pt x="557" y="2821"/>
                  </a:lnTo>
                  <a:cubicBezTo>
                    <a:pt x="521" y="2810"/>
                    <a:pt x="484" y="2805"/>
                    <a:pt x="448" y="2805"/>
                  </a:cubicBezTo>
                  <a:cubicBezTo>
                    <a:pt x="288" y="2805"/>
                    <a:pt x="140" y="2907"/>
                    <a:pt x="89" y="3066"/>
                  </a:cubicBezTo>
                  <a:cubicBezTo>
                    <a:pt x="25" y="3262"/>
                    <a:pt x="130" y="3472"/>
                    <a:pt x="323" y="3540"/>
                  </a:cubicBezTo>
                  <a:lnTo>
                    <a:pt x="702" y="3662"/>
                  </a:lnTo>
                  <a:cubicBezTo>
                    <a:pt x="594" y="4165"/>
                    <a:pt x="594" y="4685"/>
                    <a:pt x="702" y="5189"/>
                  </a:cubicBezTo>
                  <a:lnTo>
                    <a:pt x="323" y="5312"/>
                  </a:lnTo>
                  <a:cubicBezTo>
                    <a:pt x="117" y="5370"/>
                    <a:pt x="0" y="5589"/>
                    <a:pt x="66" y="5792"/>
                  </a:cubicBezTo>
                  <a:cubicBezTo>
                    <a:pt x="119" y="5953"/>
                    <a:pt x="267" y="6054"/>
                    <a:pt x="427" y="6054"/>
                  </a:cubicBezTo>
                  <a:cubicBezTo>
                    <a:pt x="470" y="6054"/>
                    <a:pt x="514" y="6046"/>
                    <a:pt x="557" y="6031"/>
                  </a:cubicBezTo>
                  <a:lnTo>
                    <a:pt x="936" y="5907"/>
                  </a:lnTo>
                  <a:cubicBezTo>
                    <a:pt x="1145" y="6377"/>
                    <a:pt x="1452" y="6797"/>
                    <a:pt x="1833" y="7142"/>
                  </a:cubicBezTo>
                  <a:lnTo>
                    <a:pt x="1599" y="7465"/>
                  </a:lnTo>
                  <a:cubicBezTo>
                    <a:pt x="1477" y="7634"/>
                    <a:pt x="1514" y="7870"/>
                    <a:pt x="1683" y="7992"/>
                  </a:cubicBezTo>
                  <a:cubicBezTo>
                    <a:pt x="1750" y="8041"/>
                    <a:pt x="1828" y="8064"/>
                    <a:pt x="1905" y="8064"/>
                  </a:cubicBezTo>
                  <a:cubicBezTo>
                    <a:pt x="2021" y="8064"/>
                    <a:pt x="2136" y="8011"/>
                    <a:pt x="2211" y="7910"/>
                  </a:cubicBezTo>
                  <a:lnTo>
                    <a:pt x="2445" y="7586"/>
                  </a:lnTo>
                  <a:cubicBezTo>
                    <a:pt x="2890" y="7845"/>
                    <a:pt x="3384" y="8007"/>
                    <a:pt x="3897" y="8060"/>
                  </a:cubicBezTo>
                  <a:lnTo>
                    <a:pt x="3897" y="8456"/>
                  </a:lnTo>
                  <a:cubicBezTo>
                    <a:pt x="3886" y="8672"/>
                    <a:pt x="4059" y="8851"/>
                    <a:pt x="4274" y="8851"/>
                  </a:cubicBezTo>
                  <a:cubicBezTo>
                    <a:pt x="4489" y="8851"/>
                    <a:pt x="4662" y="8672"/>
                    <a:pt x="4651" y="8456"/>
                  </a:cubicBezTo>
                  <a:lnTo>
                    <a:pt x="4651" y="8060"/>
                  </a:lnTo>
                  <a:cubicBezTo>
                    <a:pt x="5163" y="8007"/>
                    <a:pt x="5658" y="7845"/>
                    <a:pt x="6103" y="7586"/>
                  </a:cubicBezTo>
                  <a:lnTo>
                    <a:pt x="6337" y="7910"/>
                  </a:lnTo>
                  <a:cubicBezTo>
                    <a:pt x="6411" y="8011"/>
                    <a:pt x="6526" y="8064"/>
                    <a:pt x="6643" y="8064"/>
                  </a:cubicBezTo>
                  <a:cubicBezTo>
                    <a:pt x="6720" y="8064"/>
                    <a:pt x="6798" y="8041"/>
                    <a:pt x="6865" y="7992"/>
                  </a:cubicBezTo>
                  <a:cubicBezTo>
                    <a:pt x="7034" y="7870"/>
                    <a:pt x="7071" y="7634"/>
                    <a:pt x="6949" y="7465"/>
                  </a:cubicBezTo>
                  <a:lnTo>
                    <a:pt x="6714" y="7142"/>
                  </a:lnTo>
                  <a:cubicBezTo>
                    <a:pt x="7096" y="6797"/>
                    <a:pt x="7403" y="6377"/>
                    <a:pt x="7612" y="5907"/>
                  </a:cubicBezTo>
                  <a:lnTo>
                    <a:pt x="7991" y="6031"/>
                  </a:lnTo>
                  <a:cubicBezTo>
                    <a:pt x="8032" y="6045"/>
                    <a:pt x="8074" y="6052"/>
                    <a:pt x="8115" y="6052"/>
                  </a:cubicBezTo>
                  <a:cubicBezTo>
                    <a:pt x="8274" y="6052"/>
                    <a:pt x="8423" y="5951"/>
                    <a:pt x="8474" y="5790"/>
                  </a:cubicBezTo>
                  <a:cubicBezTo>
                    <a:pt x="8540" y="5589"/>
                    <a:pt x="8427" y="5373"/>
                    <a:pt x="8224" y="5312"/>
                  </a:cubicBezTo>
                  <a:lnTo>
                    <a:pt x="7846" y="5189"/>
                  </a:lnTo>
                  <a:cubicBezTo>
                    <a:pt x="7954" y="4685"/>
                    <a:pt x="7954" y="4165"/>
                    <a:pt x="7846" y="3662"/>
                  </a:cubicBezTo>
                  <a:lnTo>
                    <a:pt x="8224" y="3539"/>
                  </a:lnTo>
                  <a:cubicBezTo>
                    <a:pt x="8427" y="3478"/>
                    <a:pt x="8540" y="3262"/>
                    <a:pt x="8474" y="3061"/>
                  </a:cubicBezTo>
                  <a:cubicBezTo>
                    <a:pt x="8423" y="2901"/>
                    <a:pt x="8275" y="2799"/>
                    <a:pt x="8116" y="2799"/>
                  </a:cubicBezTo>
                  <a:cubicBezTo>
                    <a:pt x="8075" y="2799"/>
                    <a:pt x="8032" y="2806"/>
                    <a:pt x="7991" y="2821"/>
                  </a:cubicBezTo>
                  <a:lnTo>
                    <a:pt x="7612" y="2943"/>
                  </a:lnTo>
                  <a:cubicBezTo>
                    <a:pt x="7403" y="2475"/>
                    <a:pt x="7096" y="2053"/>
                    <a:pt x="6714" y="1710"/>
                  </a:cubicBezTo>
                  <a:lnTo>
                    <a:pt x="6949" y="1387"/>
                  </a:lnTo>
                  <a:cubicBezTo>
                    <a:pt x="7068" y="1217"/>
                    <a:pt x="7030" y="983"/>
                    <a:pt x="6862" y="862"/>
                  </a:cubicBezTo>
                  <a:cubicBezTo>
                    <a:pt x="6795" y="813"/>
                    <a:pt x="6718" y="790"/>
                    <a:pt x="6641" y="790"/>
                  </a:cubicBezTo>
                  <a:cubicBezTo>
                    <a:pt x="6526" y="790"/>
                    <a:pt x="6412" y="843"/>
                    <a:pt x="6337" y="942"/>
                  </a:cubicBezTo>
                  <a:lnTo>
                    <a:pt x="6103" y="1265"/>
                  </a:lnTo>
                  <a:cubicBezTo>
                    <a:pt x="5658" y="1007"/>
                    <a:pt x="5163" y="845"/>
                    <a:pt x="4651" y="792"/>
                  </a:cubicBezTo>
                  <a:lnTo>
                    <a:pt x="4651" y="394"/>
                  </a:lnTo>
                  <a:cubicBezTo>
                    <a:pt x="4662" y="180"/>
                    <a:pt x="4489" y="0"/>
                    <a:pt x="4274"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a:off x="4045125" y="3840125"/>
              <a:ext cx="592100" cy="592100"/>
            </a:xfrm>
            <a:custGeom>
              <a:rect b="b" l="l" r="r" t="t"/>
              <a:pathLst>
                <a:path extrusionOk="0" h="23684" w="23684">
                  <a:moveTo>
                    <a:pt x="11842" y="0"/>
                  </a:moveTo>
                  <a:cubicBezTo>
                    <a:pt x="8679" y="0"/>
                    <a:pt x="5705" y="1232"/>
                    <a:pt x="3470" y="3470"/>
                  </a:cubicBezTo>
                  <a:cubicBezTo>
                    <a:pt x="1232" y="5705"/>
                    <a:pt x="0" y="8681"/>
                    <a:pt x="0" y="11842"/>
                  </a:cubicBezTo>
                  <a:cubicBezTo>
                    <a:pt x="0" y="15004"/>
                    <a:pt x="1232" y="17978"/>
                    <a:pt x="3470" y="20216"/>
                  </a:cubicBezTo>
                  <a:cubicBezTo>
                    <a:pt x="5705" y="22453"/>
                    <a:pt x="8679" y="23683"/>
                    <a:pt x="11842" y="23683"/>
                  </a:cubicBezTo>
                  <a:cubicBezTo>
                    <a:pt x="11845" y="23683"/>
                    <a:pt x="11848" y="23683"/>
                    <a:pt x="11851" y="23683"/>
                  </a:cubicBezTo>
                  <a:cubicBezTo>
                    <a:pt x="13871" y="23683"/>
                    <a:pt x="15859" y="23165"/>
                    <a:pt x="17623" y="22179"/>
                  </a:cubicBezTo>
                  <a:cubicBezTo>
                    <a:pt x="17805" y="22077"/>
                    <a:pt x="17870" y="21847"/>
                    <a:pt x="17768" y="21664"/>
                  </a:cubicBezTo>
                  <a:cubicBezTo>
                    <a:pt x="17699" y="21541"/>
                    <a:pt x="17571" y="21472"/>
                    <a:pt x="17438" y="21472"/>
                  </a:cubicBezTo>
                  <a:cubicBezTo>
                    <a:pt x="17376" y="21472"/>
                    <a:pt x="17312" y="21487"/>
                    <a:pt x="17254" y="21520"/>
                  </a:cubicBezTo>
                  <a:cubicBezTo>
                    <a:pt x="15603" y="22442"/>
                    <a:pt x="13743" y="22927"/>
                    <a:pt x="11851" y="22927"/>
                  </a:cubicBezTo>
                  <a:cubicBezTo>
                    <a:pt x="11848" y="22927"/>
                    <a:pt x="11845" y="22927"/>
                    <a:pt x="11842" y="22927"/>
                  </a:cubicBezTo>
                  <a:cubicBezTo>
                    <a:pt x="5729" y="22927"/>
                    <a:pt x="756" y="17953"/>
                    <a:pt x="756" y="11842"/>
                  </a:cubicBezTo>
                  <a:cubicBezTo>
                    <a:pt x="756" y="5730"/>
                    <a:pt x="5729" y="756"/>
                    <a:pt x="11842" y="756"/>
                  </a:cubicBezTo>
                  <a:cubicBezTo>
                    <a:pt x="17955" y="756"/>
                    <a:pt x="22927" y="5730"/>
                    <a:pt x="22927" y="11842"/>
                  </a:cubicBezTo>
                  <a:cubicBezTo>
                    <a:pt x="22929" y="13737"/>
                    <a:pt x="22443" y="15600"/>
                    <a:pt x="21519" y="17255"/>
                  </a:cubicBezTo>
                  <a:cubicBezTo>
                    <a:pt x="21417" y="17436"/>
                    <a:pt x="21482" y="17666"/>
                    <a:pt x="21664" y="17769"/>
                  </a:cubicBezTo>
                  <a:cubicBezTo>
                    <a:pt x="21723" y="17802"/>
                    <a:pt x="21786" y="17817"/>
                    <a:pt x="21848" y="17817"/>
                  </a:cubicBezTo>
                  <a:cubicBezTo>
                    <a:pt x="21980" y="17817"/>
                    <a:pt x="22109" y="17748"/>
                    <a:pt x="22179" y="17623"/>
                  </a:cubicBezTo>
                  <a:cubicBezTo>
                    <a:pt x="23166" y="15856"/>
                    <a:pt x="23683" y="13867"/>
                    <a:pt x="23683" y="11842"/>
                  </a:cubicBezTo>
                  <a:cubicBezTo>
                    <a:pt x="23683" y="8681"/>
                    <a:pt x="22451" y="5705"/>
                    <a:pt x="20216" y="3470"/>
                  </a:cubicBezTo>
                  <a:cubicBezTo>
                    <a:pt x="17979" y="1232"/>
                    <a:pt x="15005" y="0"/>
                    <a:pt x="11842"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a:off x="4489450" y="4288425"/>
              <a:ext cx="104775" cy="100800"/>
            </a:xfrm>
            <a:custGeom>
              <a:rect b="b" l="l" r="r" t="t"/>
              <a:pathLst>
                <a:path extrusionOk="0" h="4032" w="4191">
                  <a:moveTo>
                    <a:pt x="2175" y="756"/>
                  </a:moveTo>
                  <a:cubicBezTo>
                    <a:pt x="2337" y="756"/>
                    <a:pt x="2501" y="788"/>
                    <a:pt x="2656" y="853"/>
                  </a:cubicBezTo>
                  <a:cubicBezTo>
                    <a:pt x="3128" y="1047"/>
                    <a:pt x="3435" y="1507"/>
                    <a:pt x="3435" y="2017"/>
                  </a:cubicBezTo>
                  <a:cubicBezTo>
                    <a:pt x="3435" y="2711"/>
                    <a:pt x="2870" y="3275"/>
                    <a:pt x="2176" y="3275"/>
                  </a:cubicBezTo>
                  <a:cubicBezTo>
                    <a:pt x="1666" y="3275"/>
                    <a:pt x="1206" y="2969"/>
                    <a:pt x="1012" y="2499"/>
                  </a:cubicBezTo>
                  <a:cubicBezTo>
                    <a:pt x="816" y="2027"/>
                    <a:pt x="923" y="1486"/>
                    <a:pt x="1284" y="1125"/>
                  </a:cubicBezTo>
                  <a:cubicBezTo>
                    <a:pt x="1525" y="885"/>
                    <a:pt x="1847" y="756"/>
                    <a:pt x="2175" y="756"/>
                  </a:cubicBezTo>
                  <a:close/>
                  <a:moveTo>
                    <a:pt x="2176" y="1"/>
                  </a:moveTo>
                  <a:cubicBezTo>
                    <a:pt x="1360" y="1"/>
                    <a:pt x="624" y="492"/>
                    <a:pt x="313" y="1245"/>
                  </a:cubicBezTo>
                  <a:cubicBezTo>
                    <a:pt x="1" y="1998"/>
                    <a:pt x="173" y="2866"/>
                    <a:pt x="749" y="3442"/>
                  </a:cubicBezTo>
                  <a:cubicBezTo>
                    <a:pt x="1135" y="3827"/>
                    <a:pt x="1650" y="4032"/>
                    <a:pt x="2175" y="4032"/>
                  </a:cubicBezTo>
                  <a:cubicBezTo>
                    <a:pt x="2435" y="4032"/>
                    <a:pt x="2697" y="3982"/>
                    <a:pt x="2947" y="3878"/>
                  </a:cubicBezTo>
                  <a:cubicBezTo>
                    <a:pt x="3700" y="3567"/>
                    <a:pt x="4191" y="2832"/>
                    <a:pt x="4191" y="2017"/>
                  </a:cubicBezTo>
                  <a:cubicBezTo>
                    <a:pt x="4189" y="904"/>
                    <a:pt x="3287" y="2"/>
                    <a:pt x="2176"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a:off x="4122500" y="3933000"/>
              <a:ext cx="441550" cy="406225"/>
            </a:xfrm>
            <a:custGeom>
              <a:rect b="b" l="l" r="r" t="t"/>
              <a:pathLst>
                <a:path extrusionOk="0" h="16249" w="17662">
                  <a:moveTo>
                    <a:pt x="8744" y="0"/>
                  </a:moveTo>
                  <a:cubicBezTo>
                    <a:pt x="7741" y="0"/>
                    <a:pt x="6730" y="186"/>
                    <a:pt x="5763" y="568"/>
                  </a:cubicBezTo>
                  <a:cubicBezTo>
                    <a:pt x="5565" y="643"/>
                    <a:pt x="5468" y="867"/>
                    <a:pt x="5549" y="1063"/>
                  </a:cubicBezTo>
                  <a:cubicBezTo>
                    <a:pt x="5609" y="1210"/>
                    <a:pt x="5750" y="1299"/>
                    <a:pt x="5899" y="1299"/>
                  </a:cubicBezTo>
                  <a:cubicBezTo>
                    <a:pt x="5948" y="1299"/>
                    <a:pt x="5999" y="1289"/>
                    <a:pt x="6047" y="1268"/>
                  </a:cubicBezTo>
                  <a:cubicBezTo>
                    <a:pt x="6923" y="923"/>
                    <a:pt x="7838" y="756"/>
                    <a:pt x="8745" y="756"/>
                  </a:cubicBezTo>
                  <a:cubicBezTo>
                    <a:pt x="10665" y="756"/>
                    <a:pt x="12550" y="1506"/>
                    <a:pt x="13958" y="2916"/>
                  </a:cubicBezTo>
                  <a:cubicBezTo>
                    <a:pt x="16832" y="5789"/>
                    <a:pt x="16832" y="10464"/>
                    <a:pt x="13958" y="13338"/>
                  </a:cubicBezTo>
                  <a:cubicBezTo>
                    <a:pt x="12521" y="14775"/>
                    <a:pt x="10635" y="15494"/>
                    <a:pt x="8747" y="15494"/>
                  </a:cubicBezTo>
                  <a:cubicBezTo>
                    <a:pt x="6859" y="15494"/>
                    <a:pt x="4973" y="14775"/>
                    <a:pt x="3536" y="13338"/>
                  </a:cubicBezTo>
                  <a:cubicBezTo>
                    <a:pt x="1459" y="11261"/>
                    <a:pt x="814" y="8152"/>
                    <a:pt x="1891" y="5420"/>
                  </a:cubicBezTo>
                  <a:cubicBezTo>
                    <a:pt x="1972" y="5225"/>
                    <a:pt x="1878" y="5000"/>
                    <a:pt x="1680" y="4923"/>
                  </a:cubicBezTo>
                  <a:cubicBezTo>
                    <a:pt x="1635" y="4905"/>
                    <a:pt x="1588" y="4896"/>
                    <a:pt x="1542" y="4896"/>
                  </a:cubicBezTo>
                  <a:cubicBezTo>
                    <a:pt x="1389" y="4896"/>
                    <a:pt x="1245" y="4991"/>
                    <a:pt x="1188" y="5144"/>
                  </a:cubicBezTo>
                  <a:cubicBezTo>
                    <a:pt x="0" y="8155"/>
                    <a:pt x="712" y="11584"/>
                    <a:pt x="3002" y="13873"/>
                  </a:cubicBezTo>
                  <a:cubicBezTo>
                    <a:pt x="4587" y="15457"/>
                    <a:pt x="6666" y="16249"/>
                    <a:pt x="8747" y="16249"/>
                  </a:cubicBezTo>
                  <a:cubicBezTo>
                    <a:pt x="10828" y="16249"/>
                    <a:pt x="12909" y="15457"/>
                    <a:pt x="14493" y="13873"/>
                  </a:cubicBezTo>
                  <a:cubicBezTo>
                    <a:pt x="17662" y="10704"/>
                    <a:pt x="17662" y="5549"/>
                    <a:pt x="14493" y="2382"/>
                  </a:cubicBezTo>
                  <a:cubicBezTo>
                    <a:pt x="12940" y="828"/>
                    <a:pt x="10861" y="0"/>
                    <a:pt x="8744" y="0"/>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a:off x="4150100" y="3948800"/>
              <a:ext cx="109400" cy="100825"/>
            </a:xfrm>
            <a:custGeom>
              <a:rect b="b" l="l" r="r" t="t"/>
              <a:pathLst>
                <a:path extrusionOk="0" h="4033" w="4376">
                  <a:moveTo>
                    <a:pt x="2164" y="757"/>
                  </a:moveTo>
                  <a:cubicBezTo>
                    <a:pt x="2492" y="757"/>
                    <a:pt x="2815" y="885"/>
                    <a:pt x="3055" y="1127"/>
                  </a:cubicBezTo>
                  <a:cubicBezTo>
                    <a:pt x="3552" y="1616"/>
                    <a:pt x="3552" y="2418"/>
                    <a:pt x="3055" y="2907"/>
                  </a:cubicBezTo>
                  <a:cubicBezTo>
                    <a:pt x="2815" y="3149"/>
                    <a:pt x="2492" y="3277"/>
                    <a:pt x="2164" y="3277"/>
                  </a:cubicBezTo>
                  <a:cubicBezTo>
                    <a:pt x="2002" y="3277"/>
                    <a:pt x="1839" y="3246"/>
                    <a:pt x="1683" y="3181"/>
                  </a:cubicBezTo>
                  <a:cubicBezTo>
                    <a:pt x="1212" y="2985"/>
                    <a:pt x="905" y="2527"/>
                    <a:pt x="905" y="2017"/>
                  </a:cubicBezTo>
                  <a:cubicBezTo>
                    <a:pt x="905" y="1507"/>
                    <a:pt x="1212" y="1047"/>
                    <a:pt x="1683" y="853"/>
                  </a:cubicBezTo>
                  <a:cubicBezTo>
                    <a:pt x="1839" y="788"/>
                    <a:pt x="2002" y="757"/>
                    <a:pt x="2164" y="757"/>
                  </a:cubicBezTo>
                  <a:close/>
                  <a:moveTo>
                    <a:pt x="2171" y="1"/>
                  </a:moveTo>
                  <a:cubicBezTo>
                    <a:pt x="2169" y="1"/>
                    <a:pt x="2167" y="1"/>
                    <a:pt x="2165" y="1"/>
                  </a:cubicBezTo>
                  <a:cubicBezTo>
                    <a:pt x="1203" y="1"/>
                    <a:pt x="376" y="680"/>
                    <a:pt x="187" y="1623"/>
                  </a:cubicBezTo>
                  <a:cubicBezTo>
                    <a:pt x="0" y="2567"/>
                    <a:pt x="506" y="3511"/>
                    <a:pt x="1394" y="3878"/>
                  </a:cubicBezTo>
                  <a:cubicBezTo>
                    <a:pt x="1645" y="3982"/>
                    <a:pt x="1906" y="4032"/>
                    <a:pt x="2165" y="4032"/>
                  </a:cubicBezTo>
                  <a:cubicBezTo>
                    <a:pt x="2822" y="4032"/>
                    <a:pt x="3458" y="3710"/>
                    <a:pt x="3841" y="3137"/>
                  </a:cubicBezTo>
                  <a:cubicBezTo>
                    <a:pt x="4376" y="2337"/>
                    <a:pt x="4270" y="1271"/>
                    <a:pt x="3590" y="592"/>
                  </a:cubicBezTo>
                  <a:cubicBezTo>
                    <a:pt x="3214" y="213"/>
                    <a:pt x="2704" y="1"/>
                    <a:pt x="2171"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 name="Shape 315"/>
        <p:cNvGrpSpPr/>
        <p:nvPr/>
      </p:nvGrpSpPr>
      <p:grpSpPr>
        <a:xfrm>
          <a:off x="0" y="0"/>
          <a:ext cx="0" cy="0"/>
          <a:chOff x="0" y="0"/>
          <a:chExt cx="0" cy="0"/>
        </a:xfrm>
      </p:grpSpPr>
      <p:sp>
        <p:nvSpPr>
          <p:cNvPr id="316" name="Google Shape;316;p36"/>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GOALS</a:t>
            </a:r>
            <a:endParaRPr/>
          </a:p>
        </p:txBody>
      </p:sp>
      <p:sp>
        <p:nvSpPr>
          <p:cNvPr id="317" name="Google Shape;317;p36"/>
          <p:cNvSpPr txBox="1"/>
          <p:nvPr>
            <p:ph idx="2" type="title"/>
          </p:nvPr>
        </p:nvSpPr>
        <p:spPr>
          <a:xfrm>
            <a:off x="1122338" y="1529413"/>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18" name="Google Shape;318;p36"/>
          <p:cNvSpPr txBox="1"/>
          <p:nvPr>
            <p:ph idx="1" type="subTitle"/>
          </p:nvPr>
        </p:nvSpPr>
        <p:spPr>
          <a:xfrm>
            <a:off x="1122338" y="3517621"/>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319" name="Google Shape;319;p36"/>
          <p:cNvSpPr txBox="1"/>
          <p:nvPr>
            <p:ph idx="3" type="title"/>
          </p:nvPr>
        </p:nvSpPr>
        <p:spPr>
          <a:xfrm>
            <a:off x="3616197" y="1529413"/>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20" name="Google Shape;320;p36"/>
          <p:cNvSpPr txBox="1"/>
          <p:nvPr>
            <p:ph idx="4" type="subTitle"/>
          </p:nvPr>
        </p:nvSpPr>
        <p:spPr>
          <a:xfrm>
            <a:off x="3616197" y="3517621"/>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21" name="Google Shape;321;p36"/>
          <p:cNvSpPr txBox="1"/>
          <p:nvPr>
            <p:ph idx="5" type="title"/>
          </p:nvPr>
        </p:nvSpPr>
        <p:spPr>
          <a:xfrm>
            <a:off x="6110056" y="1497325"/>
            <a:ext cx="1911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22" name="Google Shape;322;p36"/>
          <p:cNvSpPr txBox="1"/>
          <p:nvPr>
            <p:ph idx="6" type="subTitle"/>
          </p:nvPr>
        </p:nvSpPr>
        <p:spPr>
          <a:xfrm>
            <a:off x="6110056" y="3485533"/>
            <a:ext cx="1911600" cy="79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323" name="Google Shape;323;p36"/>
          <p:cNvSpPr/>
          <p:nvPr/>
        </p:nvSpPr>
        <p:spPr>
          <a:xfrm>
            <a:off x="1681700" y="2397374"/>
            <a:ext cx="792900" cy="792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6"/>
          <p:cNvSpPr/>
          <p:nvPr/>
        </p:nvSpPr>
        <p:spPr>
          <a:xfrm>
            <a:off x="4175550" y="2397374"/>
            <a:ext cx="792900" cy="792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6"/>
          <p:cNvSpPr/>
          <p:nvPr/>
        </p:nvSpPr>
        <p:spPr>
          <a:xfrm>
            <a:off x="6669400" y="2397374"/>
            <a:ext cx="792900" cy="792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6" name="Google Shape;326;p36"/>
          <p:cNvCxnSpPr>
            <a:stCxn id="323" idx="0"/>
            <a:endCxn id="317" idx="2"/>
          </p:cNvCxnSpPr>
          <p:nvPr/>
        </p:nvCxnSpPr>
        <p:spPr>
          <a:xfrm rot="10800000">
            <a:off x="2078150" y="2102174"/>
            <a:ext cx="0" cy="295200"/>
          </a:xfrm>
          <a:prstGeom prst="straightConnector1">
            <a:avLst/>
          </a:prstGeom>
          <a:noFill/>
          <a:ln cap="flat" cmpd="sng" w="19050">
            <a:solidFill>
              <a:schemeClr val="lt1"/>
            </a:solidFill>
            <a:prstDash val="solid"/>
            <a:round/>
            <a:headEnd len="med" w="med" type="none"/>
            <a:tailEnd len="med" w="med" type="none"/>
          </a:ln>
        </p:spPr>
      </p:cxnSp>
      <p:cxnSp>
        <p:nvCxnSpPr>
          <p:cNvPr id="327" name="Google Shape;327;p36"/>
          <p:cNvCxnSpPr>
            <a:stCxn id="324" idx="0"/>
            <a:endCxn id="319" idx="2"/>
          </p:cNvCxnSpPr>
          <p:nvPr/>
        </p:nvCxnSpPr>
        <p:spPr>
          <a:xfrm rot="10800000">
            <a:off x="4572000" y="2102174"/>
            <a:ext cx="0" cy="295200"/>
          </a:xfrm>
          <a:prstGeom prst="straightConnector1">
            <a:avLst/>
          </a:prstGeom>
          <a:noFill/>
          <a:ln cap="flat" cmpd="sng" w="19050">
            <a:solidFill>
              <a:schemeClr val="lt1"/>
            </a:solidFill>
            <a:prstDash val="solid"/>
            <a:round/>
            <a:headEnd len="med" w="med" type="none"/>
            <a:tailEnd len="med" w="med" type="none"/>
          </a:ln>
        </p:spPr>
      </p:cxnSp>
      <p:cxnSp>
        <p:nvCxnSpPr>
          <p:cNvPr id="328" name="Google Shape;328;p36"/>
          <p:cNvCxnSpPr>
            <a:stCxn id="325" idx="0"/>
            <a:endCxn id="321" idx="2"/>
          </p:cNvCxnSpPr>
          <p:nvPr/>
        </p:nvCxnSpPr>
        <p:spPr>
          <a:xfrm rot="10800000">
            <a:off x="7065850" y="2070074"/>
            <a:ext cx="0" cy="327300"/>
          </a:xfrm>
          <a:prstGeom prst="straightConnector1">
            <a:avLst/>
          </a:prstGeom>
          <a:noFill/>
          <a:ln cap="flat" cmpd="sng" w="19050">
            <a:solidFill>
              <a:schemeClr val="lt1"/>
            </a:solidFill>
            <a:prstDash val="solid"/>
            <a:round/>
            <a:headEnd len="med" w="med" type="none"/>
            <a:tailEnd len="med" w="med" type="none"/>
          </a:ln>
        </p:spPr>
      </p:cxnSp>
      <p:cxnSp>
        <p:nvCxnSpPr>
          <p:cNvPr id="329" name="Google Shape;329;p36"/>
          <p:cNvCxnSpPr>
            <a:stCxn id="323" idx="4"/>
            <a:endCxn id="318" idx="0"/>
          </p:cNvCxnSpPr>
          <p:nvPr/>
        </p:nvCxnSpPr>
        <p:spPr>
          <a:xfrm>
            <a:off x="2078150" y="3190274"/>
            <a:ext cx="0" cy="327300"/>
          </a:xfrm>
          <a:prstGeom prst="straightConnector1">
            <a:avLst/>
          </a:prstGeom>
          <a:noFill/>
          <a:ln cap="flat" cmpd="sng" w="19050">
            <a:solidFill>
              <a:schemeClr val="lt1"/>
            </a:solidFill>
            <a:prstDash val="solid"/>
            <a:round/>
            <a:headEnd len="med" w="med" type="none"/>
            <a:tailEnd len="med" w="med" type="none"/>
          </a:ln>
        </p:spPr>
      </p:cxnSp>
      <p:cxnSp>
        <p:nvCxnSpPr>
          <p:cNvPr id="330" name="Google Shape;330;p36"/>
          <p:cNvCxnSpPr>
            <a:stCxn id="324" idx="4"/>
            <a:endCxn id="320" idx="0"/>
          </p:cNvCxnSpPr>
          <p:nvPr/>
        </p:nvCxnSpPr>
        <p:spPr>
          <a:xfrm>
            <a:off x="4572000" y="3190274"/>
            <a:ext cx="0" cy="327300"/>
          </a:xfrm>
          <a:prstGeom prst="straightConnector1">
            <a:avLst/>
          </a:prstGeom>
          <a:noFill/>
          <a:ln cap="flat" cmpd="sng" w="19050">
            <a:solidFill>
              <a:schemeClr val="lt1"/>
            </a:solidFill>
            <a:prstDash val="solid"/>
            <a:round/>
            <a:headEnd len="med" w="med" type="none"/>
            <a:tailEnd len="med" w="med" type="none"/>
          </a:ln>
        </p:spPr>
      </p:cxnSp>
      <p:cxnSp>
        <p:nvCxnSpPr>
          <p:cNvPr id="331" name="Google Shape;331;p36"/>
          <p:cNvCxnSpPr>
            <a:stCxn id="325" idx="4"/>
            <a:endCxn id="322" idx="0"/>
          </p:cNvCxnSpPr>
          <p:nvPr/>
        </p:nvCxnSpPr>
        <p:spPr>
          <a:xfrm>
            <a:off x="7065850" y="3190274"/>
            <a:ext cx="0" cy="295200"/>
          </a:xfrm>
          <a:prstGeom prst="straightConnector1">
            <a:avLst/>
          </a:prstGeom>
          <a:noFill/>
          <a:ln cap="flat" cmpd="sng" w="19050">
            <a:solidFill>
              <a:schemeClr val="lt1"/>
            </a:solidFill>
            <a:prstDash val="solid"/>
            <a:round/>
            <a:headEnd len="med" w="med" type="none"/>
            <a:tailEnd len="med" w="med" type="none"/>
          </a:ln>
        </p:spPr>
      </p:cxnSp>
      <p:grpSp>
        <p:nvGrpSpPr>
          <p:cNvPr id="332" name="Google Shape;332;p36"/>
          <p:cNvGrpSpPr/>
          <p:nvPr/>
        </p:nvGrpSpPr>
        <p:grpSpPr>
          <a:xfrm>
            <a:off x="1806822" y="2551954"/>
            <a:ext cx="542676" cy="483745"/>
            <a:chOff x="1190175" y="521175"/>
            <a:chExt cx="5213025" cy="4646925"/>
          </a:xfrm>
        </p:grpSpPr>
        <p:sp>
          <p:nvSpPr>
            <p:cNvPr id="333" name="Google Shape;333;p36"/>
            <p:cNvSpPr/>
            <p:nvPr/>
          </p:nvSpPr>
          <p:spPr>
            <a:xfrm>
              <a:off x="1190175" y="521175"/>
              <a:ext cx="5213025" cy="4646925"/>
            </a:xfrm>
            <a:custGeom>
              <a:rect b="b" l="l" r="r" t="t"/>
              <a:pathLst>
                <a:path extrusionOk="0" h="185877" w="208521">
                  <a:moveTo>
                    <a:pt x="104029" y="33364"/>
                  </a:moveTo>
                  <a:cubicBezTo>
                    <a:pt x="109034" y="38687"/>
                    <a:pt x="114003" y="44650"/>
                    <a:pt x="118794" y="51145"/>
                  </a:cubicBezTo>
                  <a:cubicBezTo>
                    <a:pt x="114038" y="50862"/>
                    <a:pt x="109176" y="50755"/>
                    <a:pt x="104278" y="50755"/>
                  </a:cubicBezTo>
                  <a:cubicBezTo>
                    <a:pt x="99202" y="50755"/>
                    <a:pt x="94162" y="50897"/>
                    <a:pt x="89229" y="51145"/>
                  </a:cubicBezTo>
                  <a:cubicBezTo>
                    <a:pt x="94020" y="44686"/>
                    <a:pt x="98989" y="38723"/>
                    <a:pt x="104029" y="33364"/>
                  </a:cubicBezTo>
                  <a:close/>
                  <a:moveTo>
                    <a:pt x="146195" y="6673"/>
                  </a:moveTo>
                  <a:cubicBezTo>
                    <a:pt x="148786" y="6673"/>
                    <a:pt x="151093" y="7241"/>
                    <a:pt x="153080" y="8377"/>
                  </a:cubicBezTo>
                  <a:cubicBezTo>
                    <a:pt x="160640" y="12742"/>
                    <a:pt x="163338" y="25839"/>
                    <a:pt x="160427" y="44295"/>
                  </a:cubicBezTo>
                  <a:cubicBezTo>
                    <a:pt x="159824" y="48235"/>
                    <a:pt x="158937" y="52352"/>
                    <a:pt x="157872" y="56576"/>
                  </a:cubicBezTo>
                  <a:cubicBezTo>
                    <a:pt x="148466" y="54340"/>
                    <a:pt x="138209" y="52707"/>
                    <a:pt x="127455" y="51749"/>
                  </a:cubicBezTo>
                  <a:cubicBezTo>
                    <a:pt x="121421" y="43231"/>
                    <a:pt x="115103" y="35422"/>
                    <a:pt x="108643" y="28572"/>
                  </a:cubicBezTo>
                  <a:cubicBezTo>
                    <a:pt x="109850" y="27401"/>
                    <a:pt x="111021" y="26300"/>
                    <a:pt x="112193" y="25200"/>
                  </a:cubicBezTo>
                  <a:cubicBezTo>
                    <a:pt x="125183" y="13239"/>
                    <a:pt x="137251" y="6673"/>
                    <a:pt x="146195" y="6673"/>
                  </a:cubicBezTo>
                  <a:close/>
                  <a:moveTo>
                    <a:pt x="75671" y="58954"/>
                  </a:moveTo>
                  <a:cubicBezTo>
                    <a:pt x="72973" y="63107"/>
                    <a:pt x="70311" y="67366"/>
                    <a:pt x="67756" y="71802"/>
                  </a:cubicBezTo>
                  <a:cubicBezTo>
                    <a:pt x="65129" y="76381"/>
                    <a:pt x="62645" y="80960"/>
                    <a:pt x="60373" y="85538"/>
                  </a:cubicBezTo>
                  <a:cubicBezTo>
                    <a:pt x="57001" y="77872"/>
                    <a:pt x="54198" y="70276"/>
                    <a:pt x="52032" y="63036"/>
                  </a:cubicBezTo>
                  <a:cubicBezTo>
                    <a:pt x="59202" y="61296"/>
                    <a:pt x="67117" y="59912"/>
                    <a:pt x="75671" y="58954"/>
                  </a:cubicBezTo>
                  <a:close/>
                  <a:moveTo>
                    <a:pt x="132317" y="58883"/>
                  </a:moveTo>
                  <a:cubicBezTo>
                    <a:pt x="140906" y="59841"/>
                    <a:pt x="148857" y="61225"/>
                    <a:pt x="156097" y="62929"/>
                  </a:cubicBezTo>
                  <a:cubicBezTo>
                    <a:pt x="153897" y="70241"/>
                    <a:pt x="151057" y="77836"/>
                    <a:pt x="147721" y="85574"/>
                  </a:cubicBezTo>
                  <a:cubicBezTo>
                    <a:pt x="145414" y="80995"/>
                    <a:pt x="142965" y="76452"/>
                    <a:pt x="140339" y="71909"/>
                  </a:cubicBezTo>
                  <a:cubicBezTo>
                    <a:pt x="137748" y="67437"/>
                    <a:pt x="135086" y="63107"/>
                    <a:pt x="132317" y="58883"/>
                  </a:cubicBezTo>
                  <a:close/>
                  <a:moveTo>
                    <a:pt x="45573" y="64704"/>
                  </a:moveTo>
                  <a:cubicBezTo>
                    <a:pt x="48341" y="73932"/>
                    <a:pt x="52068" y="83621"/>
                    <a:pt x="56611" y="93382"/>
                  </a:cubicBezTo>
                  <a:cubicBezTo>
                    <a:pt x="52245" y="102859"/>
                    <a:pt x="48661" y="112229"/>
                    <a:pt x="45999" y="121208"/>
                  </a:cubicBezTo>
                  <a:cubicBezTo>
                    <a:pt x="21296" y="114287"/>
                    <a:pt x="6673" y="103356"/>
                    <a:pt x="6673" y="92885"/>
                  </a:cubicBezTo>
                  <a:cubicBezTo>
                    <a:pt x="6673" y="82486"/>
                    <a:pt x="21118" y="71625"/>
                    <a:pt x="45573" y="64704"/>
                  </a:cubicBezTo>
                  <a:close/>
                  <a:moveTo>
                    <a:pt x="60373" y="101190"/>
                  </a:moveTo>
                  <a:cubicBezTo>
                    <a:pt x="62574" y="105521"/>
                    <a:pt x="64881" y="109815"/>
                    <a:pt x="67330" y="114074"/>
                  </a:cubicBezTo>
                  <a:cubicBezTo>
                    <a:pt x="69850" y="118440"/>
                    <a:pt x="72476" y="122664"/>
                    <a:pt x="75138" y="126745"/>
                  </a:cubicBezTo>
                  <a:cubicBezTo>
                    <a:pt x="66975" y="125823"/>
                    <a:pt x="59379" y="124474"/>
                    <a:pt x="52423" y="122841"/>
                  </a:cubicBezTo>
                  <a:cubicBezTo>
                    <a:pt x="54552" y="115849"/>
                    <a:pt x="57214" y="108573"/>
                    <a:pt x="60373" y="101190"/>
                  </a:cubicBezTo>
                  <a:close/>
                  <a:moveTo>
                    <a:pt x="147686" y="101190"/>
                  </a:moveTo>
                  <a:cubicBezTo>
                    <a:pt x="150880" y="108608"/>
                    <a:pt x="153542" y="115885"/>
                    <a:pt x="155636" y="122877"/>
                  </a:cubicBezTo>
                  <a:cubicBezTo>
                    <a:pt x="148537" y="124545"/>
                    <a:pt x="140871" y="125858"/>
                    <a:pt x="132885" y="126781"/>
                  </a:cubicBezTo>
                  <a:cubicBezTo>
                    <a:pt x="135583" y="122664"/>
                    <a:pt x="138209" y="118369"/>
                    <a:pt x="140764" y="113968"/>
                  </a:cubicBezTo>
                  <a:cubicBezTo>
                    <a:pt x="143213" y="109709"/>
                    <a:pt x="145520" y="105450"/>
                    <a:pt x="147686" y="101190"/>
                  </a:cubicBezTo>
                  <a:close/>
                  <a:moveTo>
                    <a:pt x="104278" y="57392"/>
                  </a:moveTo>
                  <a:cubicBezTo>
                    <a:pt x="111021" y="57392"/>
                    <a:pt x="117552" y="57641"/>
                    <a:pt x="123763" y="58102"/>
                  </a:cubicBezTo>
                  <a:cubicBezTo>
                    <a:pt x="127526" y="63568"/>
                    <a:pt x="131146" y="69282"/>
                    <a:pt x="134589" y="75245"/>
                  </a:cubicBezTo>
                  <a:cubicBezTo>
                    <a:pt x="138067" y="81279"/>
                    <a:pt x="141261" y="87348"/>
                    <a:pt x="144136" y="93382"/>
                  </a:cubicBezTo>
                  <a:cubicBezTo>
                    <a:pt x="141368" y="99132"/>
                    <a:pt x="138315" y="104882"/>
                    <a:pt x="135015" y="110632"/>
                  </a:cubicBezTo>
                  <a:cubicBezTo>
                    <a:pt x="131607" y="116488"/>
                    <a:pt x="128023" y="122167"/>
                    <a:pt x="124296" y="127597"/>
                  </a:cubicBezTo>
                  <a:cubicBezTo>
                    <a:pt x="117765" y="128130"/>
                    <a:pt x="111057" y="128378"/>
                    <a:pt x="104278" y="128378"/>
                  </a:cubicBezTo>
                  <a:cubicBezTo>
                    <a:pt x="97108" y="128378"/>
                    <a:pt x="90258" y="128094"/>
                    <a:pt x="83728" y="127597"/>
                  </a:cubicBezTo>
                  <a:cubicBezTo>
                    <a:pt x="80036" y="122238"/>
                    <a:pt x="76487" y="116594"/>
                    <a:pt x="73115" y="110738"/>
                  </a:cubicBezTo>
                  <a:cubicBezTo>
                    <a:pt x="69779" y="104988"/>
                    <a:pt x="66726" y="99167"/>
                    <a:pt x="63958" y="93382"/>
                  </a:cubicBezTo>
                  <a:cubicBezTo>
                    <a:pt x="66833" y="87313"/>
                    <a:pt x="70027" y="81208"/>
                    <a:pt x="73506" y="75139"/>
                  </a:cubicBezTo>
                  <a:cubicBezTo>
                    <a:pt x="76913" y="69282"/>
                    <a:pt x="80498" y="63568"/>
                    <a:pt x="84260" y="58138"/>
                  </a:cubicBezTo>
                  <a:cubicBezTo>
                    <a:pt x="90613" y="57676"/>
                    <a:pt x="97321" y="57392"/>
                    <a:pt x="104278" y="57392"/>
                  </a:cubicBezTo>
                  <a:close/>
                  <a:moveTo>
                    <a:pt x="88697" y="134589"/>
                  </a:moveTo>
                  <a:lnTo>
                    <a:pt x="88697" y="134589"/>
                  </a:lnTo>
                  <a:cubicBezTo>
                    <a:pt x="93807" y="134873"/>
                    <a:pt x="98989" y="135051"/>
                    <a:pt x="104278" y="135051"/>
                  </a:cubicBezTo>
                  <a:cubicBezTo>
                    <a:pt x="109318" y="135051"/>
                    <a:pt x="114358" y="134873"/>
                    <a:pt x="119291" y="134625"/>
                  </a:cubicBezTo>
                  <a:lnTo>
                    <a:pt x="119291" y="134625"/>
                  </a:lnTo>
                  <a:cubicBezTo>
                    <a:pt x="114322" y="141297"/>
                    <a:pt x="109176" y="147473"/>
                    <a:pt x="103994" y="152975"/>
                  </a:cubicBezTo>
                  <a:cubicBezTo>
                    <a:pt x="98776" y="147473"/>
                    <a:pt x="93666" y="141297"/>
                    <a:pt x="88697" y="134589"/>
                  </a:cubicBezTo>
                  <a:close/>
                  <a:moveTo>
                    <a:pt x="50648" y="129230"/>
                  </a:moveTo>
                  <a:cubicBezTo>
                    <a:pt x="59770" y="131359"/>
                    <a:pt x="69637" y="132957"/>
                    <a:pt x="80001" y="133915"/>
                  </a:cubicBezTo>
                  <a:cubicBezTo>
                    <a:pt x="86212" y="142717"/>
                    <a:pt x="92707" y="150739"/>
                    <a:pt x="99344" y="157731"/>
                  </a:cubicBezTo>
                  <a:cubicBezTo>
                    <a:pt x="98315" y="158689"/>
                    <a:pt x="97321" y="159647"/>
                    <a:pt x="96327" y="160570"/>
                  </a:cubicBezTo>
                  <a:cubicBezTo>
                    <a:pt x="83337" y="172531"/>
                    <a:pt x="71270" y="179133"/>
                    <a:pt x="62325" y="179133"/>
                  </a:cubicBezTo>
                  <a:cubicBezTo>
                    <a:pt x="59734" y="179133"/>
                    <a:pt x="57427" y="178565"/>
                    <a:pt x="55475" y="177429"/>
                  </a:cubicBezTo>
                  <a:cubicBezTo>
                    <a:pt x="47880" y="173028"/>
                    <a:pt x="45182" y="159931"/>
                    <a:pt x="48093" y="141475"/>
                  </a:cubicBezTo>
                  <a:cubicBezTo>
                    <a:pt x="48696" y="137535"/>
                    <a:pt x="49583" y="133418"/>
                    <a:pt x="50648" y="129230"/>
                  </a:cubicBezTo>
                  <a:close/>
                  <a:moveTo>
                    <a:pt x="157446" y="129301"/>
                  </a:moveTo>
                  <a:cubicBezTo>
                    <a:pt x="158511" y="133524"/>
                    <a:pt x="159398" y="137642"/>
                    <a:pt x="160002" y="141581"/>
                  </a:cubicBezTo>
                  <a:cubicBezTo>
                    <a:pt x="162912" y="160038"/>
                    <a:pt x="160250" y="173135"/>
                    <a:pt x="152655" y="177536"/>
                  </a:cubicBezTo>
                  <a:cubicBezTo>
                    <a:pt x="150693" y="178663"/>
                    <a:pt x="148393" y="179218"/>
                    <a:pt x="145809" y="179218"/>
                  </a:cubicBezTo>
                  <a:cubicBezTo>
                    <a:pt x="138389" y="179218"/>
                    <a:pt x="128630" y="174643"/>
                    <a:pt x="117836" y="165929"/>
                  </a:cubicBezTo>
                  <a:cubicBezTo>
                    <a:pt x="114784" y="163480"/>
                    <a:pt x="111731" y="160712"/>
                    <a:pt x="108643" y="157731"/>
                  </a:cubicBezTo>
                  <a:cubicBezTo>
                    <a:pt x="115210" y="150810"/>
                    <a:pt x="121740" y="142824"/>
                    <a:pt x="127987" y="133950"/>
                  </a:cubicBezTo>
                  <a:cubicBezTo>
                    <a:pt x="138386" y="132992"/>
                    <a:pt x="148324" y="131430"/>
                    <a:pt x="157446" y="129301"/>
                  </a:cubicBezTo>
                  <a:close/>
                  <a:moveTo>
                    <a:pt x="146195" y="0"/>
                  </a:moveTo>
                  <a:cubicBezTo>
                    <a:pt x="134269" y="0"/>
                    <a:pt x="119220" y="8873"/>
                    <a:pt x="103994" y="23816"/>
                  </a:cubicBezTo>
                  <a:cubicBezTo>
                    <a:pt x="100693" y="20551"/>
                    <a:pt x="97357" y="17569"/>
                    <a:pt x="94020" y="14872"/>
                  </a:cubicBezTo>
                  <a:cubicBezTo>
                    <a:pt x="81964" y="5126"/>
                    <a:pt x="70921" y="109"/>
                    <a:pt x="61860" y="109"/>
                  </a:cubicBezTo>
                  <a:cubicBezTo>
                    <a:pt x="58117" y="109"/>
                    <a:pt x="54712" y="965"/>
                    <a:pt x="51713" y="2698"/>
                  </a:cubicBezTo>
                  <a:cubicBezTo>
                    <a:pt x="45111" y="6495"/>
                    <a:pt x="41101" y="14268"/>
                    <a:pt x="40107" y="25165"/>
                  </a:cubicBezTo>
                  <a:cubicBezTo>
                    <a:pt x="39965" y="27010"/>
                    <a:pt x="41314" y="28607"/>
                    <a:pt x="43124" y="28785"/>
                  </a:cubicBezTo>
                  <a:cubicBezTo>
                    <a:pt x="43233" y="28795"/>
                    <a:pt x="43342" y="28801"/>
                    <a:pt x="43449" y="28801"/>
                  </a:cubicBezTo>
                  <a:cubicBezTo>
                    <a:pt x="45154" y="28801"/>
                    <a:pt x="46577" y="27504"/>
                    <a:pt x="46744" y="25768"/>
                  </a:cubicBezTo>
                  <a:cubicBezTo>
                    <a:pt x="47312" y="19734"/>
                    <a:pt x="49193" y="11855"/>
                    <a:pt x="55049" y="8448"/>
                  </a:cubicBezTo>
                  <a:cubicBezTo>
                    <a:pt x="57011" y="7320"/>
                    <a:pt x="59311" y="6765"/>
                    <a:pt x="61894" y="6765"/>
                  </a:cubicBezTo>
                  <a:cubicBezTo>
                    <a:pt x="69313" y="6765"/>
                    <a:pt x="79065" y="11340"/>
                    <a:pt x="89832" y="20054"/>
                  </a:cubicBezTo>
                  <a:cubicBezTo>
                    <a:pt x="92991" y="22609"/>
                    <a:pt x="96186" y="25484"/>
                    <a:pt x="99344" y="28572"/>
                  </a:cubicBezTo>
                  <a:cubicBezTo>
                    <a:pt x="92991" y="35351"/>
                    <a:pt x="86638" y="43160"/>
                    <a:pt x="80533" y="51820"/>
                  </a:cubicBezTo>
                  <a:cubicBezTo>
                    <a:pt x="69814" y="52778"/>
                    <a:pt x="59628" y="54411"/>
                    <a:pt x="50258" y="56647"/>
                  </a:cubicBezTo>
                  <a:cubicBezTo>
                    <a:pt x="48590" y="50294"/>
                    <a:pt x="47489" y="44189"/>
                    <a:pt x="46921" y="38546"/>
                  </a:cubicBezTo>
                  <a:cubicBezTo>
                    <a:pt x="46755" y="36843"/>
                    <a:pt x="45300" y="35548"/>
                    <a:pt x="43621" y="35548"/>
                  </a:cubicBezTo>
                  <a:cubicBezTo>
                    <a:pt x="43516" y="35548"/>
                    <a:pt x="43409" y="35554"/>
                    <a:pt x="43301" y="35564"/>
                  </a:cubicBezTo>
                  <a:cubicBezTo>
                    <a:pt x="41456" y="35742"/>
                    <a:pt x="40107" y="37374"/>
                    <a:pt x="40284" y="39184"/>
                  </a:cubicBezTo>
                  <a:cubicBezTo>
                    <a:pt x="40888" y="45183"/>
                    <a:pt x="42094" y="51607"/>
                    <a:pt x="43798" y="58351"/>
                  </a:cubicBezTo>
                  <a:cubicBezTo>
                    <a:pt x="39539" y="59522"/>
                    <a:pt x="35493" y="60871"/>
                    <a:pt x="31695" y="62326"/>
                  </a:cubicBezTo>
                  <a:cubicBezTo>
                    <a:pt x="11251" y="70205"/>
                    <a:pt x="0" y="81030"/>
                    <a:pt x="0" y="92885"/>
                  </a:cubicBezTo>
                  <a:cubicBezTo>
                    <a:pt x="0" y="104740"/>
                    <a:pt x="11251" y="115601"/>
                    <a:pt x="31695" y="123444"/>
                  </a:cubicBezTo>
                  <a:cubicBezTo>
                    <a:pt x="35635" y="124971"/>
                    <a:pt x="39823" y="126319"/>
                    <a:pt x="44224" y="127562"/>
                  </a:cubicBezTo>
                  <a:cubicBezTo>
                    <a:pt x="43088" y="131998"/>
                    <a:pt x="42165" y="136293"/>
                    <a:pt x="41527" y="140446"/>
                  </a:cubicBezTo>
                  <a:cubicBezTo>
                    <a:pt x="38119" y="162096"/>
                    <a:pt x="41882" y="177252"/>
                    <a:pt x="52139" y="183179"/>
                  </a:cubicBezTo>
                  <a:cubicBezTo>
                    <a:pt x="55120" y="184918"/>
                    <a:pt x="58528" y="185770"/>
                    <a:pt x="62325" y="185770"/>
                  </a:cubicBezTo>
                  <a:cubicBezTo>
                    <a:pt x="74109" y="185770"/>
                    <a:pt x="88980" y="177110"/>
                    <a:pt x="103994" y="162487"/>
                  </a:cubicBezTo>
                  <a:cubicBezTo>
                    <a:pt x="107224" y="165610"/>
                    <a:pt x="110454" y="168520"/>
                    <a:pt x="113648" y="171111"/>
                  </a:cubicBezTo>
                  <a:cubicBezTo>
                    <a:pt x="125716" y="180872"/>
                    <a:pt x="136754" y="185876"/>
                    <a:pt x="145840" y="185876"/>
                  </a:cubicBezTo>
                  <a:cubicBezTo>
                    <a:pt x="149567" y="185876"/>
                    <a:pt x="152974" y="185025"/>
                    <a:pt x="155955" y="183286"/>
                  </a:cubicBezTo>
                  <a:cubicBezTo>
                    <a:pt x="166213" y="177358"/>
                    <a:pt x="170011" y="162203"/>
                    <a:pt x="166603" y="140552"/>
                  </a:cubicBezTo>
                  <a:cubicBezTo>
                    <a:pt x="165929" y="136399"/>
                    <a:pt x="165042" y="132105"/>
                    <a:pt x="163870" y="127668"/>
                  </a:cubicBezTo>
                  <a:cubicBezTo>
                    <a:pt x="170720" y="125787"/>
                    <a:pt x="177038" y="123551"/>
                    <a:pt x="182610" y="121031"/>
                  </a:cubicBezTo>
                  <a:cubicBezTo>
                    <a:pt x="184279" y="120250"/>
                    <a:pt x="185024" y="118298"/>
                    <a:pt x="184279" y="116630"/>
                  </a:cubicBezTo>
                  <a:cubicBezTo>
                    <a:pt x="183729" y="115401"/>
                    <a:pt x="182506" y="114673"/>
                    <a:pt x="181233" y="114673"/>
                  </a:cubicBezTo>
                  <a:cubicBezTo>
                    <a:pt x="180778" y="114673"/>
                    <a:pt x="180317" y="114766"/>
                    <a:pt x="179878" y="114962"/>
                  </a:cubicBezTo>
                  <a:cubicBezTo>
                    <a:pt x="174589" y="117375"/>
                    <a:pt x="168626" y="119469"/>
                    <a:pt x="162096" y="121244"/>
                  </a:cubicBezTo>
                  <a:cubicBezTo>
                    <a:pt x="159398" y="112264"/>
                    <a:pt x="155849" y="102894"/>
                    <a:pt x="151483" y="93382"/>
                  </a:cubicBezTo>
                  <a:cubicBezTo>
                    <a:pt x="156026" y="83586"/>
                    <a:pt x="159753" y="73861"/>
                    <a:pt x="162522" y="64597"/>
                  </a:cubicBezTo>
                  <a:cubicBezTo>
                    <a:pt x="187225" y="71483"/>
                    <a:pt x="201848" y="82415"/>
                    <a:pt x="201848" y="92885"/>
                  </a:cubicBezTo>
                  <a:cubicBezTo>
                    <a:pt x="201848" y="99664"/>
                    <a:pt x="195956" y="105237"/>
                    <a:pt x="191022" y="108715"/>
                  </a:cubicBezTo>
                  <a:cubicBezTo>
                    <a:pt x="189532" y="109780"/>
                    <a:pt x="189141" y="111874"/>
                    <a:pt x="190206" y="113365"/>
                  </a:cubicBezTo>
                  <a:cubicBezTo>
                    <a:pt x="190861" y="114281"/>
                    <a:pt x="191905" y="114768"/>
                    <a:pt x="192958" y="114768"/>
                  </a:cubicBezTo>
                  <a:cubicBezTo>
                    <a:pt x="193618" y="114768"/>
                    <a:pt x="194281" y="114577"/>
                    <a:pt x="194855" y="114181"/>
                  </a:cubicBezTo>
                  <a:cubicBezTo>
                    <a:pt x="203800" y="107863"/>
                    <a:pt x="208520" y="100516"/>
                    <a:pt x="208520" y="92885"/>
                  </a:cubicBezTo>
                  <a:cubicBezTo>
                    <a:pt x="208520" y="81030"/>
                    <a:pt x="197269" y="70205"/>
                    <a:pt x="176825" y="62326"/>
                  </a:cubicBezTo>
                  <a:cubicBezTo>
                    <a:pt x="172885" y="60835"/>
                    <a:pt x="168697" y="59451"/>
                    <a:pt x="164296" y="58209"/>
                  </a:cubicBezTo>
                  <a:cubicBezTo>
                    <a:pt x="165432" y="53807"/>
                    <a:pt x="166355" y="49477"/>
                    <a:pt x="166994" y="45325"/>
                  </a:cubicBezTo>
                  <a:cubicBezTo>
                    <a:pt x="170401" y="23709"/>
                    <a:pt x="166639" y="8519"/>
                    <a:pt x="156381" y="2591"/>
                  </a:cubicBezTo>
                  <a:cubicBezTo>
                    <a:pt x="153400" y="888"/>
                    <a:pt x="149993" y="0"/>
                    <a:pt x="146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6"/>
            <p:cNvSpPr/>
            <p:nvPr/>
          </p:nvSpPr>
          <p:spPr>
            <a:xfrm>
              <a:off x="3380950" y="2427125"/>
              <a:ext cx="831450" cy="832350"/>
            </a:xfrm>
            <a:custGeom>
              <a:rect b="b" l="l" r="r" t="t"/>
              <a:pathLst>
                <a:path extrusionOk="0" h="33294" w="33258">
                  <a:moveTo>
                    <a:pt x="16647" y="6674"/>
                  </a:moveTo>
                  <a:cubicBezTo>
                    <a:pt x="22148" y="6674"/>
                    <a:pt x="26620" y="11146"/>
                    <a:pt x="26620" y="16647"/>
                  </a:cubicBezTo>
                  <a:cubicBezTo>
                    <a:pt x="26620" y="22149"/>
                    <a:pt x="22148" y="26621"/>
                    <a:pt x="16647" y="26621"/>
                  </a:cubicBezTo>
                  <a:cubicBezTo>
                    <a:pt x="11110" y="26621"/>
                    <a:pt x="6638" y="22149"/>
                    <a:pt x="6638" y="16647"/>
                  </a:cubicBezTo>
                  <a:cubicBezTo>
                    <a:pt x="6638" y="11146"/>
                    <a:pt x="11110" y="6674"/>
                    <a:pt x="16647" y="6674"/>
                  </a:cubicBezTo>
                  <a:close/>
                  <a:moveTo>
                    <a:pt x="16647" y="1"/>
                  </a:moveTo>
                  <a:cubicBezTo>
                    <a:pt x="7454" y="1"/>
                    <a:pt x="1" y="7490"/>
                    <a:pt x="1" y="16647"/>
                  </a:cubicBezTo>
                  <a:cubicBezTo>
                    <a:pt x="1" y="25840"/>
                    <a:pt x="7454" y="33293"/>
                    <a:pt x="16647" y="33293"/>
                  </a:cubicBezTo>
                  <a:cubicBezTo>
                    <a:pt x="25804" y="33293"/>
                    <a:pt x="33257" y="25840"/>
                    <a:pt x="33257" y="16647"/>
                  </a:cubicBezTo>
                  <a:cubicBezTo>
                    <a:pt x="33257" y="7490"/>
                    <a:pt x="25804" y="1"/>
                    <a:pt x="166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 name="Google Shape;335;p36"/>
          <p:cNvGrpSpPr/>
          <p:nvPr/>
        </p:nvGrpSpPr>
        <p:grpSpPr>
          <a:xfrm flipH="1">
            <a:off x="4385381" y="2535778"/>
            <a:ext cx="373255" cy="516089"/>
            <a:chOff x="1911550" y="238125"/>
            <a:chExt cx="3770250" cy="5213025"/>
          </a:xfrm>
        </p:grpSpPr>
        <p:sp>
          <p:nvSpPr>
            <p:cNvPr id="336" name="Google Shape;336;p36"/>
            <p:cNvSpPr/>
            <p:nvPr/>
          </p:nvSpPr>
          <p:spPr>
            <a:xfrm>
              <a:off x="1911550" y="238125"/>
              <a:ext cx="3770250" cy="5213025"/>
            </a:xfrm>
            <a:custGeom>
              <a:rect b="b" l="l" r="r" t="t"/>
              <a:pathLst>
                <a:path extrusionOk="0" h="208521" w="150810">
                  <a:moveTo>
                    <a:pt x="64527" y="108466"/>
                  </a:moveTo>
                  <a:cubicBezTo>
                    <a:pt x="66124" y="109709"/>
                    <a:pt x="67721" y="110951"/>
                    <a:pt x="69318" y="112158"/>
                  </a:cubicBezTo>
                  <a:cubicBezTo>
                    <a:pt x="69531" y="112335"/>
                    <a:pt x="69744" y="112512"/>
                    <a:pt x="69957" y="112690"/>
                  </a:cubicBezTo>
                  <a:cubicBezTo>
                    <a:pt x="60161" y="120356"/>
                    <a:pt x="50720" y="128094"/>
                    <a:pt x="42450" y="136577"/>
                  </a:cubicBezTo>
                  <a:cubicBezTo>
                    <a:pt x="42308" y="136719"/>
                    <a:pt x="42166" y="136825"/>
                    <a:pt x="42060" y="137003"/>
                  </a:cubicBezTo>
                  <a:cubicBezTo>
                    <a:pt x="38368" y="140800"/>
                    <a:pt x="34961" y="144740"/>
                    <a:pt x="31838" y="148928"/>
                  </a:cubicBezTo>
                  <a:cubicBezTo>
                    <a:pt x="28253" y="153684"/>
                    <a:pt x="25236" y="158582"/>
                    <a:pt x="22681" y="163693"/>
                  </a:cubicBezTo>
                  <a:cubicBezTo>
                    <a:pt x="22574" y="163871"/>
                    <a:pt x="22468" y="164119"/>
                    <a:pt x="22361" y="164332"/>
                  </a:cubicBezTo>
                  <a:cubicBezTo>
                    <a:pt x="18244" y="172779"/>
                    <a:pt x="15582" y="181724"/>
                    <a:pt x="14269" y="191200"/>
                  </a:cubicBezTo>
                  <a:cubicBezTo>
                    <a:pt x="14233" y="191342"/>
                    <a:pt x="14198" y="191484"/>
                    <a:pt x="14198" y="191626"/>
                  </a:cubicBezTo>
                  <a:cubicBezTo>
                    <a:pt x="13772" y="194962"/>
                    <a:pt x="13488" y="198370"/>
                    <a:pt x="13381" y="201884"/>
                  </a:cubicBezTo>
                  <a:lnTo>
                    <a:pt x="6709" y="201884"/>
                  </a:lnTo>
                  <a:cubicBezTo>
                    <a:pt x="7348" y="179842"/>
                    <a:pt x="14269" y="160641"/>
                    <a:pt x="27792" y="143214"/>
                  </a:cubicBezTo>
                  <a:cubicBezTo>
                    <a:pt x="38368" y="129620"/>
                    <a:pt x="52140" y="118191"/>
                    <a:pt x="64527" y="108466"/>
                  </a:cubicBezTo>
                  <a:close/>
                  <a:moveTo>
                    <a:pt x="13381" y="6637"/>
                  </a:moveTo>
                  <a:cubicBezTo>
                    <a:pt x="14020" y="27259"/>
                    <a:pt x="20551" y="45253"/>
                    <a:pt x="33328" y="61545"/>
                  </a:cubicBezTo>
                  <a:cubicBezTo>
                    <a:pt x="45254" y="76807"/>
                    <a:pt x="60871" y="88839"/>
                    <a:pt x="77446" y="101616"/>
                  </a:cubicBezTo>
                  <a:cubicBezTo>
                    <a:pt x="93666" y="114145"/>
                    <a:pt x="110454" y="127100"/>
                    <a:pt x="122983" y="143214"/>
                  </a:cubicBezTo>
                  <a:cubicBezTo>
                    <a:pt x="136541" y="160641"/>
                    <a:pt x="143463" y="179842"/>
                    <a:pt x="144101" y="201884"/>
                  </a:cubicBezTo>
                  <a:lnTo>
                    <a:pt x="137429" y="201884"/>
                  </a:lnTo>
                  <a:cubicBezTo>
                    <a:pt x="136790" y="181262"/>
                    <a:pt x="130259" y="163267"/>
                    <a:pt x="117482" y="146976"/>
                  </a:cubicBezTo>
                  <a:cubicBezTo>
                    <a:pt x="105556" y="131714"/>
                    <a:pt x="89904" y="119682"/>
                    <a:pt x="73364" y="106905"/>
                  </a:cubicBezTo>
                  <a:cubicBezTo>
                    <a:pt x="57109" y="94376"/>
                    <a:pt x="40320" y="81385"/>
                    <a:pt x="27792" y="65307"/>
                  </a:cubicBezTo>
                  <a:cubicBezTo>
                    <a:pt x="14269" y="47880"/>
                    <a:pt x="7348" y="28678"/>
                    <a:pt x="6709" y="6637"/>
                  </a:cubicBezTo>
                  <a:close/>
                  <a:moveTo>
                    <a:pt x="3337" y="0"/>
                  </a:moveTo>
                  <a:cubicBezTo>
                    <a:pt x="1491" y="0"/>
                    <a:pt x="1" y="1491"/>
                    <a:pt x="1" y="3336"/>
                  </a:cubicBezTo>
                  <a:cubicBezTo>
                    <a:pt x="1" y="28288"/>
                    <a:pt x="7383" y="49868"/>
                    <a:pt x="22539" y="69389"/>
                  </a:cubicBezTo>
                  <a:cubicBezTo>
                    <a:pt x="32938" y="82734"/>
                    <a:pt x="45928" y="93843"/>
                    <a:pt x="59132" y="104243"/>
                  </a:cubicBezTo>
                  <a:cubicBezTo>
                    <a:pt x="46780" y="114003"/>
                    <a:pt x="33222" y="125432"/>
                    <a:pt x="22539" y="139132"/>
                  </a:cubicBezTo>
                  <a:cubicBezTo>
                    <a:pt x="7383" y="158653"/>
                    <a:pt x="1" y="180233"/>
                    <a:pt x="1" y="205184"/>
                  </a:cubicBezTo>
                  <a:cubicBezTo>
                    <a:pt x="1" y="207030"/>
                    <a:pt x="1491" y="208521"/>
                    <a:pt x="3337" y="208521"/>
                  </a:cubicBezTo>
                  <a:lnTo>
                    <a:pt x="16647" y="208521"/>
                  </a:lnTo>
                  <a:cubicBezTo>
                    <a:pt x="18492" y="208521"/>
                    <a:pt x="19983" y="207030"/>
                    <a:pt x="19983" y="205184"/>
                  </a:cubicBezTo>
                  <a:cubicBezTo>
                    <a:pt x="19983" y="201742"/>
                    <a:pt x="20161" y="198405"/>
                    <a:pt x="20480" y="195211"/>
                  </a:cubicBezTo>
                  <a:lnTo>
                    <a:pt x="44118" y="195211"/>
                  </a:lnTo>
                  <a:cubicBezTo>
                    <a:pt x="45964" y="195211"/>
                    <a:pt x="47455" y="193720"/>
                    <a:pt x="47455" y="191875"/>
                  </a:cubicBezTo>
                  <a:cubicBezTo>
                    <a:pt x="47455" y="190029"/>
                    <a:pt x="45964" y="188574"/>
                    <a:pt x="44118" y="188574"/>
                  </a:cubicBezTo>
                  <a:lnTo>
                    <a:pt x="21403" y="188574"/>
                  </a:lnTo>
                  <a:cubicBezTo>
                    <a:pt x="22681" y="181404"/>
                    <a:pt x="24810" y="174873"/>
                    <a:pt x="27650" y="168804"/>
                  </a:cubicBezTo>
                  <a:lnTo>
                    <a:pt x="110028" y="168804"/>
                  </a:lnTo>
                  <a:cubicBezTo>
                    <a:pt x="111874" y="168804"/>
                    <a:pt x="113365" y="167313"/>
                    <a:pt x="113365" y="165468"/>
                  </a:cubicBezTo>
                  <a:cubicBezTo>
                    <a:pt x="113365" y="163658"/>
                    <a:pt x="111874" y="162167"/>
                    <a:pt x="110028" y="162167"/>
                  </a:cubicBezTo>
                  <a:lnTo>
                    <a:pt x="31092" y="162167"/>
                  </a:lnTo>
                  <a:cubicBezTo>
                    <a:pt x="35210" y="155068"/>
                    <a:pt x="40320" y="148609"/>
                    <a:pt x="46177" y="142397"/>
                  </a:cubicBezTo>
                  <a:lnTo>
                    <a:pt x="86816" y="142397"/>
                  </a:lnTo>
                  <a:cubicBezTo>
                    <a:pt x="88662" y="142397"/>
                    <a:pt x="90152" y="140907"/>
                    <a:pt x="90152" y="139061"/>
                  </a:cubicBezTo>
                  <a:cubicBezTo>
                    <a:pt x="90152" y="137251"/>
                    <a:pt x="88662" y="135760"/>
                    <a:pt x="86816" y="135760"/>
                  </a:cubicBezTo>
                  <a:lnTo>
                    <a:pt x="52920" y="135760"/>
                  </a:lnTo>
                  <a:cubicBezTo>
                    <a:pt x="59735" y="129372"/>
                    <a:pt x="67295" y="123196"/>
                    <a:pt x="75387" y="116878"/>
                  </a:cubicBezTo>
                  <a:cubicBezTo>
                    <a:pt x="104669" y="139665"/>
                    <a:pt x="130827" y="162593"/>
                    <a:pt x="130827" y="205184"/>
                  </a:cubicBezTo>
                  <a:cubicBezTo>
                    <a:pt x="130827" y="207030"/>
                    <a:pt x="132318" y="208521"/>
                    <a:pt x="134163" y="208521"/>
                  </a:cubicBezTo>
                  <a:lnTo>
                    <a:pt x="147473" y="208521"/>
                  </a:lnTo>
                  <a:cubicBezTo>
                    <a:pt x="149319" y="208521"/>
                    <a:pt x="150810" y="207030"/>
                    <a:pt x="150810" y="205184"/>
                  </a:cubicBezTo>
                  <a:cubicBezTo>
                    <a:pt x="150810" y="205113"/>
                    <a:pt x="150810" y="205042"/>
                    <a:pt x="150774" y="204936"/>
                  </a:cubicBezTo>
                  <a:cubicBezTo>
                    <a:pt x="150739" y="180091"/>
                    <a:pt x="143356" y="158582"/>
                    <a:pt x="128236" y="139132"/>
                  </a:cubicBezTo>
                  <a:cubicBezTo>
                    <a:pt x="115210" y="122379"/>
                    <a:pt x="98067" y="109141"/>
                    <a:pt x="81492" y="96363"/>
                  </a:cubicBezTo>
                  <a:cubicBezTo>
                    <a:pt x="49868" y="71944"/>
                    <a:pt x="19983" y="48874"/>
                    <a:pt x="19983" y="3336"/>
                  </a:cubicBezTo>
                  <a:cubicBezTo>
                    <a:pt x="19983" y="1491"/>
                    <a:pt x="18492" y="0"/>
                    <a:pt x="166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6"/>
            <p:cNvSpPr/>
            <p:nvPr/>
          </p:nvSpPr>
          <p:spPr>
            <a:xfrm>
              <a:off x="2847675" y="1231025"/>
              <a:ext cx="498700" cy="165950"/>
            </a:xfrm>
            <a:custGeom>
              <a:rect b="b" l="l" r="r" t="t"/>
              <a:pathLst>
                <a:path extrusionOk="0" h="6638" w="19948">
                  <a:moveTo>
                    <a:pt x="3301" y="1"/>
                  </a:moveTo>
                  <a:cubicBezTo>
                    <a:pt x="1491" y="1"/>
                    <a:pt x="1" y="1491"/>
                    <a:pt x="1" y="3337"/>
                  </a:cubicBezTo>
                  <a:cubicBezTo>
                    <a:pt x="1" y="5147"/>
                    <a:pt x="1491" y="6638"/>
                    <a:pt x="3301" y="6638"/>
                  </a:cubicBezTo>
                  <a:lnTo>
                    <a:pt x="16611" y="6638"/>
                  </a:lnTo>
                  <a:cubicBezTo>
                    <a:pt x="18457" y="6638"/>
                    <a:pt x="19948" y="5147"/>
                    <a:pt x="19948" y="3337"/>
                  </a:cubicBezTo>
                  <a:cubicBezTo>
                    <a:pt x="19948" y="1491"/>
                    <a:pt x="18457" y="1"/>
                    <a:pt x="166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6"/>
            <p:cNvSpPr/>
            <p:nvPr/>
          </p:nvSpPr>
          <p:spPr>
            <a:xfrm>
              <a:off x="2602775" y="238125"/>
              <a:ext cx="3078150" cy="2476525"/>
            </a:xfrm>
            <a:custGeom>
              <a:rect b="b" l="l" r="r" t="t"/>
              <a:pathLst>
                <a:path extrusionOk="0" h="99061" w="123126">
                  <a:moveTo>
                    <a:pt x="106514" y="0"/>
                  </a:moveTo>
                  <a:cubicBezTo>
                    <a:pt x="104669" y="0"/>
                    <a:pt x="103178" y="1491"/>
                    <a:pt x="103178" y="3336"/>
                  </a:cubicBezTo>
                  <a:cubicBezTo>
                    <a:pt x="103178" y="6779"/>
                    <a:pt x="103001" y="10115"/>
                    <a:pt x="102681" y="13310"/>
                  </a:cubicBezTo>
                  <a:lnTo>
                    <a:pt x="3337" y="13310"/>
                  </a:lnTo>
                  <a:cubicBezTo>
                    <a:pt x="1491" y="13310"/>
                    <a:pt x="1" y="14801"/>
                    <a:pt x="1" y="16646"/>
                  </a:cubicBezTo>
                  <a:cubicBezTo>
                    <a:pt x="1" y="18492"/>
                    <a:pt x="1491" y="19947"/>
                    <a:pt x="3337" y="19982"/>
                  </a:cubicBezTo>
                  <a:lnTo>
                    <a:pt x="101794" y="19982"/>
                  </a:lnTo>
                  <a:cubicBezTo>
                    <a:pt x="100552" y="27081"/>
                    <a:pt x="98458" y="33612"/>
                    <a:pt x="95618" y="39717"/>
                  </a:cubicBezTo>
                  <a:lnTo>
                    <a:pt x="39717" y="39717"/>
                  </a:lnTo>
                  <a:cubicBezTo>
                    <a:pt x="37907" y="39717"/>
                    <a:pt x="36416" y="41207"/>
                    <a:pt x="36416" y="43053"/>
                  </a:cubicBezTo>
                  <a:cubicBezTo>
                    <a:pt x="36416" y="44863"/>
                    <a:pt x="37907" y="46354"/>
                    <a:pt x="39717" y="46354"/>
                  </a:cubicBezTo>
                  <a:lnTo>
                    <a:pt x="92175" y="46354"/>
                  </a:lnTo>
                  <a:cubicBezTo>
                    <a:pt x="88129" y="53346"/>
                    <a:pt x="83054" y="59841"/>
                    <a:pt x="77055" y="66123"/>
                  </a:cubicBezTo>
                  <a:lnTo>
                    <a:pt x="36345" y="66123"/>
                  </a:lnTo>
                  <a:cubicBezTo>
                    <a:pt x="34500" y="66123"/>
                    <a:pt x="33009" y="67614"/>
                    <a:pt x="33009" y="69460"/>
                  </a:cubicBezTo>
                  <a:cubicBezTo>
                    <a:pt x="33009" y="71270"/>
                    <a:pt x="34500" y="72760"/>
                    <a:pt x="36345" y="72760"/>
                  </a:cubicBezTo>
                  <a:lnTo>
                    <a:pt x="70347" y="72760"/>
                  </a:lnTo>
                  <a:cubicBezTo>
                    <a:pt x="66053" y="76771"/>
                    <a:pt x="61403" y="80746"/>
                    <a:pt x="56434" y="84757"/>
                  </a:cubicBezTo>
                  <a:cubicBezTo>
                    <a:pt x="55014" y="85928"/>
                    <a:pt x="54801" y="88022"/>
                    <a:pt x="55937" y="89442"/>
                  </a:cubicBezTo>
                  <a:cubicBezTo>
                    <a:pt x="56602" y="90268"/>
                    <a:pt x="57563" y="90693"/>
                    <a:pt x="58530" y="90693"/>
                  </a:cubicBezTo>
                  <a:cubicBezTo>
                    <a:pt x="59267" y="90693"/>
                    <a:pt x="60008" y="90446"/>
                    <a:pt x="60622" y="89939"/>
                  </a:cubicBezTo>
                  <a:cubicBezTo>
                    <a:pt x="75423" y="77978"/>
                    <a:pt x="90862" y="64100"/>
                    <a:pt x="100410" y="44899"/>
                  </a:cubicBezTo>
                  <a:cubicBezTo>
                    <a:pt x="100587" y="44650"/>
                    <a:pt x="100729" y="44366"/>
                    <a:pt x="100800" y="44082"/>
                  </a:cubicBezTo>
                  <a:cubicBezTo>
                    <a:pt x="104669" y="36167"/>
                    <a:pt x="107508" y="27330"/>
                    <a:pt x="108892" y="17356"/>
                  </a:cubicBezTo>
                  <a:cubicBezTo>
                    <a:pt x="108928" y="17179"/>
                    <a:pt x="108928" y="17001"/>
                    <a:pt x="108963" y="16824"/>
                  </a:cubicBezTo>
                  <a:cubicBezTo>
                    <a:pt x="109389" y="13558"/>
                    <a:pt x="109673" y="10186"/>
                    <a:pt x="109780" y="6673"/>
                  </a:cubicBezTo>
                  <a:lnTo>
                    <a:pt x="116452" y="6673"/>
                  </a:lnTo>
                  <a:cubicBezTo>
                    <a:pt x="115814" y="28678"/>
                    <a:pt x="108892" y="47880"/>
                    <a:pt x="95334" y="65307"/>
                  </a:cubicBezTo>
                  <a:cubicBezTo>
                    <a:pt x="88413" y="74216"/>
                    <a:pt x="79469" y="83053"/>
                    <a:pt x="67188" y="93169"/>
                  </a:cubicBezTo>
                  <a:cubicBezTo>
                    <a:pt x="65804" y="94340"/>
                    <a:pt x="65591" y="96434"/>
                    <a:pt x="66763" y="97854"/>
                  </a:cubicBezTo>
                  <a:cubicBezTo>
                    <a:pt x="67401" y="98635"/>
                    <a:pt x="68360" y="99061"/>
                    <a:pt x="69318" y="99061"/>
                  </a:cubicBezTo>
                  <a:cubicBezTo>
                    <a:pt x="70063" y="99061"/>
                    <a:pt x="70809" y="98812"/>
                    <a:pt x="71448" y="98315"/>
                  </a:cubicBezTo>
                  <a:cubicBezTo>
                    <a:pt x="84083" y="87880"/>
                    <a:pt x="93347" y="78688"/>
                    <a:pt x="100587" y="69389"/>
                  </a:cubicBezTo>
                  <a:cubicBezTo>
                    <a:pt x="115778" y="49868"/>
                    <a:pt x="123125" y="28288"/>
                    <a:pt x="123125" y="3336"/>
                  </a:cubicBezTo>
                  <a:cubicBezTo>
                    <a:pt x="123125" y="1491"/>
                    <a:pt x="121634" y="0"/>
                    <a:pt x="1198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6"/>
            <p:cNvSpPr/>
            <p:nvPr/>
          </p:nvSpPr>
          <p:spPr>
            <a:xfrm>
              <a:off x="3264725" y="4952450"/>
              <a:ext cx="1724975" cy="165950"/>
            </a:xfrm>
            <a:custGeom>
              <a:rect b="b" l="l" r="r" t="t"/>
              <a:pathLst>
                <a:path extrusionOk="0" h="6638" w="68999">
                  <a:moveTo>
                    <a:pt x="3301" y="1"/>
                  </a:moveTo>
                  <a:cubicBezTo>
                    <a:pt x="1491" y="1"/>
                    <a:pt x="0" y="1456"/>
                    <a:pt x="0" y="3302"/>
                  </a:cubicBezTo>
                  <a:cubicBezTo>
                    <a:pt x="0" y="5147"/>
                    <a:pt x="1491" y="6638"/>
                    <a:pt x="3301" y="6638"/>
                  </a:cubicBezTo>
                  <a:lnTo>
                    <a:pt x="65697" y="6638"/>
                  </a:lnTo>
                  <a:cubicBezTo>
                    <a:pt x="67507" y="6638"/>
                    <a:pt x="68998" y="5147"/>
                    <a:pt x="68998" y="3302"/>
                  </a:cubicBezTo>
                  <a:cubicBezTo>
                    <a:pt x="68998" y="1456"/>
                    <a:pt x="67507" y="1"/>
                    <a:pt x="656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 name="Google Shape;340;p36"/>
          <p:cNvGrpSpPr/>
          <p:nvPr/>
        </p:nvGrpSpPr>
        <p:grpSpPr>
          <a:xfrm>
            <a:off x="6816400" y="2544379"/>
            <a:ext cx="498886" cy="498886"/>
            <a:chOff x="1190175" y="238125"/>
            <a:chExt cx="5213025" cy="5213025"/>
          </a:xfrm>
        </p:grpSpPr>
        <p:sp>
          <p:nvSpPr>
            <p:cNvPr id="341" name="Google Shape;341;p36"/>
            <p:cNvSpPr/>
            <p:nvPr/>
          </p:nvSpPr>
          <p:spPr>
            <a:xfrm>
              <a:off x="1190175" y="238125"/>
              <a:ext cx="5213025" cy="5213025"/>
            </a:xfrm>
            <a:custGeom>
              <a:rect b="b" l="l" r="r" t="t"/>
              <a:pathLst>
                <a:path extrusionOk="0" h="208521" w="208521">
                  <a:moveTo>
                    <a:pt x="171927" y="6673"/>
                  </a:moveTo>
                  <a:cubicBezTo>
                    <a:pt x="188431" y="6673"/>
                    <a:pt x="201883" y="20089"/>
                    <a:pt x="201883" y="36593"/>
                  </a:cubicBezTo>
                  <a:cubicBezTo>
                    <a:pt x="201883" y="53133"/>
                    <a:pt x="188431" y="66549"/>
                    <a:pt x="171927" y="66549"/>
                  </a:cubicBezTo>
                  <a:cubicBezTo>
                    <a:pt x="155423" y="66549"/>
                    <a:pt x="141971" y="53133"/>
                    <a:pt x="141971" y="36593"/>
                  </a:cubicBezTo>
                  <a:cubicBezTo>
                    <a:pt x="141971" y="20089"/>
                    <a:pt x="155423" y="6673"/>
                    <a:pt x="171927" y="6673"/>
                  </a:cubicBezTo>
                  <a:close/>
                  <a:moveTo>
                    <a:pt x="57534" y="66585"/>
                  </a:moveTo>
                  <a:lnTo>
                    <a:pt x="80853" y="107472"/>
                  </a:lnTo>
                  <a:cubicBezTo>
                    <a:pt x="78830" y="108466"/>
                    <a:pt x="76913" y="109567"/>
                    <a:pt x="75067" y="110773"/>
                  </a:cubicBezTo>
                  <a:lnTo>
                    <a:pt x="51749" y="69921"/>
                  </a:lnTo>
                  <a:cubicBezTo>
                    <a:pt x="53807" y="68963"/>
                    <a:pt x="55724" y="67862"/>
                    <a:pt x="57534" y="66585"/>
                  </a:cubicBezTo>
                  <a:close/>
                  <a:moveTo>
                    <a:pt x="150986" y="66585"/>
                  </a:moveTo>
                  <a:cubicBezTo>
                    <a:pt x="152797" y="67862"/>
                    <a:pt x="154749" y="68963"/>
                    <a:pt x="156772" y="69921"/>
                  </a:cubicBezTo>
                  <a:lnTo>
                    <a:pt x="133453" y="110773"/>
                  </a:lnTo>
                  <a:cubicBezTo>
                    <a:pt x="131607" y="109567"/>
                    <a:pt x="129691" y="108466"/>
                    <a:pt x="127668" y="107472"/>
                  </a:cubicBezTo>
                  <a:lnTo>
                    <a:pt x="150986" y="66585"/>
                  </a:lnTo>
                  <a:close/>
                  <a:moveTo>
                    <a:pt x="36593" y="0"/>
                  </a:moveTo>
                  <a:cubicBezTo>
                    <a:pt x="16433" y="0"/>
                    <a:pt x="0" y="16433"/>
                    <a:pt x="0" y="36593"/>
                  </a:cubicBezTo>
                  <a:cubicBezTo>
                    <a:pt x="0" y="56789"/>
                    <a:pt x="16433" y="73222"/>
                    <a:pt x="36593" y="73222"/>
                  </a:cubicBezTo>
                  <a:cubicBezTo>
                    <a:pt x="39610" y="73222"/>
                    <a:pt x="42556" y="72831"/>
                    <a:pt x="45360" y="72122"/>
                  </a:cubicBezTo>
                  <a:lnTo>
                    <a:pt x="69708" y="114819"/>
                  </a:lnTo>
                  <a:cubicBezTo>
                    <a:pt x="58279" y="124580"/>
                    <a:pt x="51039" y="139097"/>
                    <a:pt x="51039" y="155281"/>
                  </a:cubicBezTo>
                  <a:cubicBezTo>
                    <a:pt x="51039" y="184634"/>
                    <a:pt x="74890" y="208521"/>
                    <a:pt x="104278" y="208521"/>
                  </a:cubicBezTo>
                  <a:cubicBezTo>
                    <a:pt x="116026" y="208521"/>
                    <a:pt x="127206" y="204758"/>
                    <a:pt x="136541" y="197624"/>
                  </a:cubicBezTo>
                  <a:cubicBezTo>
                    <a:pt x="137996" y="196489"/>
                    <a:pt x="138280" y="194395"/>
                    <a:pt x="137180" y="192939"/>
                  </a:cubicBezTo>
                  <a:cubicBezTo>
                    <a:pt x="136515" y="192088"/>
                    <a:pt x="135535" y="191638"/>
                    <a:pt x="134538" y="191638"/>
                  </a:cubicBezTo>
                  <a:cubicBezTo>
                    <a:pt x="133830" y="191638"/>
                    <a:pt x="133113" y="191865"/>
                    <a:pt x="132495" y="192336"/>
                  </a:cubicBezTo>
                  <a:cubicBezTo>
                    <a:pt x="124331" y="198583"/>
                    <a:pt x="114571" y="201884"/>
                    <a:pt x="104278" y="201884"/>
                  </a:cubicBezTo>
                  <a:cubicBezTo>
                    <a:pt x="78581" y="201884"/>
                    <a:pt x="57676" y="180978"/>
                    <a:pt x="57676" y="155281"/>
                  </a:cubicBezTo>
                  <a:cubicBezTo>
                    <a:pt x="57676" y="129585"/>
                    <a:pt x="78581" y="108715"/>
                    <a:pt x="104278" y="108715"/>
                  </a:cubicBezTo>
                  <a:cubicBezTo>
                    <a:pt x="129939" y="108715"/>
                    <a:pt x="150844" y="129585"/>
                    <a:pt x="150844" y="155281"/>
                  </a:cubicBezTo>
                  <a:cubicBezTo>
                    <a:pt x="150844" y="165574"/>
                    <a:pt x="147544" y="175370"/>
                    <a:pt x="141297" y="183534"/>
                  </a:cubicBezTo>
                  <a:cubicBezTo>
                    <a:pt x="140197" y="184989"/>
                    <a:pt x="140445" y="187083"/>
                    <a:pt x="141936" y="188183"/>
                  </a:cubicBezTo>
                  <a:cubicBezTo>
                    <a:pt x="142540" y="188655"/>
                    <a:pt x="143254" y="188882"/>
                    <a:pt x="143961" y="188882"/>
                  </a:cubicBezTo>
                  <a:cubicBezTo>
                    <a:pt x="144958" y="188882"/>
                    <a:pt x="145942" y="188431"/>
                    <a:pt x="146585" y="187580"/>
                  </a:cubicBezTo>
                  <a:cubicBezTo>
                    <a:pt x="153719" y="178245"/>
                    <a:pt x="157517" y="167065"/>
                    <a:pt x="157517" y="155281"/>
                  </a:cubicBezTo>
                  <a:cubicBezTo>
                    <a:pt x="157517" y="139097"/>
                    <a:pt x="150241" y="124580"/>
                    <a:pt x="138812" y="114819"/>
                  </a:cubicBezTo>
                  <a:lnTo>
                    <a:pt x="163160" y="72122"/>
                  </a:lnTo>
                  <a:cubicBezTo>
                    <a:pt x="165964" y="72831"/>
                    <a:pt x="168910" y="73222"/>
                    <a:pt x="171927" y="73222"/>
                  </a:cubicBezTo>
                  <a:cubicBezTo>
                    <a:pt x="192087" y="73222"/>
                    <a:pt x="208520" y="56789"/>
                    <a:pt x="208520" y="36593"/>
                  </a:cubicBezTo>
                  <a:cubicBezTo>
                    <a:pt x="208520" y="16433"/>
                    <a:pt x="192087" y="0"/>
                    <a:pt x="171927" y="0"/>
                  </a:cubicBezTo>
                  <a:cubicBezTo>
                    <a:pt x="151732" y="0"/>
                    <a:pt x="135334" y="16433"/>
                    <a:pt x="135334" y="36593"/>
                  </a:cubicBezTo>
                  <a:cubicBezTo>
                    <a:pt x="135334" y="46567"/>
                    <a:pt x="139345" y="55617"/>
                    <a:pt x="145804" y="62219"/>
                  </a:cubicBezTo>
                  <a:lnTo>
                    <a:pt x="121492" y="104917"/>
                  </a:lnTo>
                  <a:cubicBezTo>
                    <a:pt x="116097" y="103036"/>
                    <a:pt x="110276" y="102042"/>
                    <a:pt x="104278" y="102042"/>
                  </a:cubicBezTo>
                  <a:cubicBezTo>
                    <a:pt x="98244" y="102042"/>
                    <a:pt x="92423" y="103036"/>
                    <a:pt x="87028" y="104917"/>
                  </a:cubicBezTo>
                  <a:lnTo>
                    <a:pt x="62716" y="62219"/>
                  </a:lnTo>
                  <a:cubicBezTo>
                    <a:pt x="69175" y="55617"/>
                    <a:pt x="73222" y="46567"/>
                    <a:pt x="73222" y="36593"/>
                  </a:cubicBezTo>
                  <a:cubicBezTo>
                    <a:pt x="73222" y="29388"/>
                    <a:pt x="71092" y="22432"/>
                    <a:pt x="67117" y="16433"/>
                  </a:cubicBezTo>
                  <a:cubicBezTo>
                    <a:pt x="66490" y="15449"/>
                    <a:pt x="65440" y="14929"/>
                    <a:pt x="64367" y="14929"/>
                  </a:cubicBezTo>
                  <a:cubicBezTo>
                    <a:pt x="63739" y="14929"/>
                    <a:pt x="63102" y="15108"/>
                    <a:pt x="62538" y="15475"/>
                  </a:cubicBezTo>
                  <a:cubicBezTo>
                    <a:pt x="60977" y="16504"/>
                    <a:pt x="60586" y="18563"/>
                    <a:pt x="61580" y="20089"/>
                  </a:cubicBezTo>
                  <a:cubicBezTo>
                    <a:pt x="64845" y="24987"/>
                    <a:pt x="66549" y="30701"/>
                    <a:pt x="66549" y="36593"/>
                  </a:cubicBezTo>
                  <a:cubicBezTo>
                    <a:pt x="66549" y="53133"/>
                    <a:pt x="53133" y="66549"/>
                    <a:pt x="36593" y="66549"/>
                  </a:cubicBezTo>
                  <a:cubicBezTo>
                    <a:pt x="20089" y="66549"/>
                    <a:pt x="6673" y="53133"/>
                    <a:pt x="6673" y="36593"/>
                  </a:cubicBezTo>
                  <a:cubicBezTo>
                    <a:pt x="6673" y="20089"/>
                    <a:pt x="20089" y="6673"/>
                    <a:pt x="36593" y="6673"/>
                  </a:cubicBezTo>
                  <a:cubicBezTo>
                    <a:pt x="42485" y="6673"/>
                    <a:pt x="48199" y="8376"/>
                    <a:pt x="53097" y="11606"/>
                  </a:cubicBezTo>
                  <a:cubicBezTo>
                    <a:pt x="53676" y="11987"/>
                    <a:pt x="54322" y="12169"/>
                    <a:pt x="54958" y="12169"/>
                  </a:cubicBezTo>
                  <a:cubicBezTo>
                    <a:pt x="56038" y="12169"/>
                    <a:pt x="57086" y="11644"/>
                    <a:pt x="57711" y="10683"/>
                  </a:cubicBezTo>
                  <a:cubicBezTo>
                    <a:pt x="58741" y="9157"/>
                    <a:pt x="58315" y="7099"/>
                    <a:pt x="56788" y="6069"/>
                  </a:cubicBezTo>
                  <a:cubicBezTo>
                    <a:pt x="50790" y="2094"/>
                    <a:pt x="43798" y="0"/>
                    <a:pt x="365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6"/>
            <p:cNvSpPr/>
            <p:nvPr/>
          </p:nvSpPr>
          <p:spPr>
            <a:xfrm>
              <a:off x="3375625" y="4708450"/>
              <a:ext cx="165950" cy="165950"/>
            </a:xfrm>
            <a:custGeom>
              <a:rect b="b" l="l" r="r" t="t"/>
              <a:pathLst>
                <a:path extrusionOk="0" h="6638" w="6638">
                  <a:moveTo>
                    <a:pt x="3302" y="0"/>
                  </a:moveTo>
                  <a:cubicBezTo>
                    <a:pt x="1456" y="0"/>
                    <a:pt x="1" y="1455"/>
                    <a:pt x="1" y="3301"/>
                  </a:cubicBezTo>
                  <a:cubicBezTo>
                    <a:pt x="1" y="5147"/>
                    <a:pt x="1456" y="6637"/>
                    <a:pt x="3302" y="6637"/>
                  </a:cubicBezTo>
                  <a:cubicBezTo>
                    <a:pt x="5147" y="6637"/>
                    <a:pt x="6638" y="5147"/>
                    <a:pt x="6638" y="3301"/>
                  </a:cubicBezTo>
                  <a:cubicBezTo>
                    <a:pt x="6638" y="1455"/>
                    <a:pt x="5147" y="0"/>
                    <a:pt x="33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6"/>
            <p:cNvSpPr/>
            <p:nvPr/>
          </p:nvSpPr>
          <p:spPr>
            <a:xfrm>
              <a:off x="3042875" y="4375700"/>
              <a:ext cx="165975" cy="165950"/>
            </a:xfrm>
            <a:custGeom>
              <a:rect b="b" l="l" r="r" t="t"/>
              <a:pathLst>
                <a:path extrusionOk="0" h="6638" w="6639">
                  <a:moveTo>
                    <a:pt x="3302" y="0"/>
                  </a:moveTo>
                  <a:cubicBezTo>
                    <a:pt x="1456" y="0"/>
                    <a:pt x="1" y="1456"/>
                    <a:pt x="1" y="3301"/>
                  </a:cubicBezTo>
                  <a:cubicBezTo>
                    <a:pt x="1" y="5147"/>
                    <a:pt x="1456" y="6638"/>
                    <a:pt x="3302" y="6638"/>
                  </a:cubicBezTo>
                  <a:cubicBezTo>
                    <a:pt x="5147" y="6638"/>
                    <a:pt x="6638" y="5147"/>
                    <a:pt x="6638" y="3301"/>
                  </a:cubicBezTo>
                  <a:cubicBezTo>
                    <a:pt x="6638" y="1456"/>
                    <a:pt x="5147" y="0"/>
                    <a:pt x="33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37"/>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METHODS</a:t>
            </a:r>
            <a:endParaRPr/>
          </a:p>
        </p:txBody>
      </p:sp>
      <p:grpSp>
        <p:nvGrpSpPr>
          <p:cNvPr id="349" name="Google Shape;349;p37"/>
          <p:cNvGrpSpPr/>
          <p:nvPr/>
        </p:nvGrpSpPr>
        <p:grpSpPr>
          <a:xfrm>
            <a:off x="3299335" y="99938"/>
            <a:ext cx="2545364" cy="5381267"/>
            <a:chOff x="3299335" y="99938"/>
            <a:chExt cx="2545364" cy="5381267"/>
          </a:xfrm>
        </p:grpSpPr>
        <p:sp>
          <p:nvSpPr>
            <p:cNvPr id="350" name="Google Shape;350;p37"/>
            <p:cNvSpPr/>
            <p:nvPr/>
          </p:nvSpPr>
          <p:spPr>
            <a:xfrm>
              <a:off x="4343718" y="1308257"/>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7"/>
            <p:cNvSpPr/>
            <p:nvPr/>
          </p:nvSpPr>
          <p:spPr>
            <a:xfrm rot="10800000">
              <a:off x="4343695" y="3771511"/>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 name="Google Shape;352;p37"/>
            <p:cNvGrpSpPr/>
            <p:nvPr/>
          </p:nvGrpSpPr>
          <p:grpSpPr>
            <a:xfrm>
              <a:off x="3299335" y="99938"/>
              <a:ext cx="2545364" cy="456600"/>
              <a:chOff x="3299335" y="99938"/>
              <a:chExt cx="2545364" cy="456600"/>
            </a:xfrm>
          </p:grpSpPr>
          <p:sp>
            <p:nvSpPr>
              <p:cNvPr id="353" name="Google Shape;353;p37"/>
              <p:cNvSpPr/>
              <p:nvPr/>
            </p:nvSpPr>
            <p:spPr>
              <a:xfrm>
                <a:off x="3299335" y="99938"/>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7"/>
              <p:cNvSpPr/>
              <p:nvPr/>
            </p:nvSpPr>
            <p:spPr>
              <a:xfrm>
                <a:off x="5388100" y="99938"/>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 name="Google Shape;355;p37"/>
            <p:cNvGrpSpPr/>
            <p:nvPr/>
          </p:nvGrpSpPr>
          <p:grpSpPr>
            <a:xfrm>
              <a:off x="3585095" y="563511"/>
              <a:ext cx="1973799" cy="456600"/>
              <a:chOff x="3585095" y="563511"/>
              <a:chExt cx="1973799" cy="456600"/>
            </a:xfrm>
          </p:grpSpPr>
          <p:sp>
            <p:nvSpPr>
              <p:cNvPr id="356" name="Google Shape;356;p37"/>
              <p:cNvSpPr/>
              <p:nvPr/>
            </p:nvSpPr>
            <p:spPr>
              <a:xfrm rot="10800000">
                <a:off x="5102294" y="563511"/>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7"/>
              <p:cNvSpPr/>
              <p:nvPr/>
            </p:nvSpPr>
            <p:spPr>
              <a:xfrm rot="10800000">
                <a:off x="3585095" y="563511"/>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8" name="Google Shape;358;p37"/>
              <p:cNvCxnSpPr>
                <a:stCxn id="357" idx="2"/>
                <a:endCxn id="356" idx="6"/>
              </p:cNvCxnSpPr>
              <p:nvPr/>
            </p:nvCxnSpPr>
            <p:spPr>
              <a:xfrm>
                <a:off x="4041695" y="791811"/>
                <a:ext cx="10605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59" name="Google Shape;359;p37"/>
            <p:cNvGrpSpPr/>
            <p:nvPr/>
          </p:nvGrpSpPr>
          <p:grpSpPr>
            <a:xfrm>
              <a:off x="3870878" y="1027113"/>
              <a:ext cx="1402233" cy="456600"/>
              <a:chOff x="3870878" y="1027113"/>
              <a:chExt cx="1402233" cy="456600"/>
            </a:xfrm>
          </p:grpSpPr>
          <p:sp>
            <p:nvSpPr>
              <p:cNvPr id="360" name="Google Shape;360;p37"/>
              <p:cNvSpPr/>
              <p:nvPr/>
            </p:nvSpPr>
            <p:spPr>
              <a:xfrm rot="10800000">
                <a:off x="4816512" y="1027113"/>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7"/>
              <p:cNvSpPr/>
              <p:nvPr/>
            </p:nvSpPr>
            <p:spPr>
              <a:xfrm rot="10800000">
                <a:off x="3870878" y="1027113"/>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2" name="Google Shape;362;p37"/>
              <p:cNvCxnSpPr>
                <a:stCxn id="361" idx="2"/>
                <a:endCxn id="360" idx="6"/>
              </p:cNvCxnSpPr>
              <p:nvPr/>
            </p:nvCxnSpPr>
            <p:spPr>
              <a:xfrm>
                <a:off x="4327478" y="1255413"/>
                <a:ext cx="4890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63" name="Google Shape;363;p37"/>
            <p:cNvGrpSpPr/>
            <p:nvPr/>
          </p:nvGrpSpPr>
          <p:grpSpPr>
            <a:xfrm>
              <a:off x="3870901" y="1612694"/>
              <a:ext cx="1402233" cy="456600"/>
              <a:chOff x="3870901" y="1612694"/>
              <a:chExt cx="1402233" cy="456600"/>
            </a:xfrm>
          </p:grpSpPr>
          <p:sp>
            <p:nvSpPr>
              <p:cNvPr id="364" name="Google Shape;364;p37"/>
              <p:cNvSpPr/>
              <p:nvPr/>
            </p:nvSpPr>
            <p:spPr>
              <a:xfrm>
                <a:off x="3870901" y="1612694"/>
                <a:ext cx="456600" cy="456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7"/>
              <p:cNvSpPr/>
              <p:nvPr/>
            </p:nvSpPr>
            <p:spPr>
              <a:xfrm>
                <a:off x="4816534" y="1612694"/>
                <a:ext cx="456600" cy="456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6" name="Google Shape;366;p37"/>
              <p:cNvCxnSpPr>
                <a:endCxn id="365" idx="2"/>
              </p:cNvCxnSpPr>
              <p:nvPr/>
            </p:nvCxnSpPr>
            <p:spPr>
              <a:xfrm>
                <a:off x="4327234" y="1840994"/>
                <a:ext cx="4893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67" name="Google Shape;367;p37"/>
            <p:cNvGrpSpPr/>
            <p:nvPr/>
          </p:nvGrpSpPr>
          <p:grpSpPr>
            <a:xfrm>
              <a:off x="3585118" y="2076296"/>
              <a:ext cx="1973799" cy="456600"/>
              <a:chOff x="3585118" y="2076296"/>
              <a:chExt cx="1973799" cy="456600"/>
            </a:xfrm>
          </p:grpSpPr>
          <p:sp>
            <p:nvSpPr>
              <p:cNvPr id="368" name="Google Shape;368;p37"/>
              <p:cNvSpPr/>
              <p:nvPr/>
            </p:nvSpPr>
            <p:spPr>
              <a:xfrm>
                <a:off x="3585118" y="2076296"/>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7"/>
              <p:cNvSpPr/>
              <p:nvPr/>
            </p:nvSpPr>
            <p:spPr>
              <a:xfrm>
                <a:off x="5102317" y="2076296"/>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 name="Google Shape;370;p37"/>
              <p:cNvCxnSpPr>
                <a:stCxn id="368" idx="6"/>
                <a:endCxn id="369" idx="2"/>
              </p:cNvCxnSpPr>
              <p:nvPr/>
            </p:nvCxnSpPr>
            <p:spPr>
              <a:xfrm>
                <a:off x="4041718" y="2304596"/>
                <a:ext cx="10605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71" name="Google Shape;371;p37"/>
            <p:cNvGrpSpPr/>
            <p:nvPr/>
          </p:nvGrpSpPr>
          <p:grpSpPr>
            <a:xfrm>
              <a:off x="3299335" y="2539899"/>
              <a:ext cx="2545364" cy="456600"/>
              <a:chOff x="3299335" y="2539899"/>
              <a:chExt cx="2545364" cy="456600"/>
            </a:xfrm>
          </p:grpSpPr>
          <p:grpSp>
            <p:nvGrpSpPr>
              <p:cNvPr id="372" name="Google Shape;372;p37"/>
              <p:cNvGrpSpPr/>
              <p:nvPr/>
            </p:nvGrpSpPr>
            <p:grpSpPr>
              <a:xfrm>
                <a:off x="3299335" y="2539899"/>
                <a:ext cx="2545364" cy="456600"/>
                <a:chOff x="3299335" y="2539899"/>
                <a:chExt cx="2545364" cy="456600"/>
              </a:xfrm>
            </p:grpSpPr>
            <p:sp>
              <p:nvSpPr>
                <p:cNvPr id="373" name="Google Shape;373;p37"/>
                <p:cNvSpPr/>
                <p:nvPr/>
              </p:nvSpPr>
              <p:spPr>
                <a:xfrm>
                  <a:off x="3299335" y="2539899"/>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7"/>
                <p:cNvSpPr/>
                <p:nvPr/>
              </p:nvSpPr>
              <p:spPr>
                <a:xfrm>
                  <a:off x="5388100" y="2539899"/>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75" name="Google Shape;375;p37"/>
              <p:cNvCxnSpPr>
                <a:stCxn id="373" idx="6"/>
                <a:endCxn id="374" idx="2"/>
              </p:cNvCxnSpPr>
              <p:nvPr/>
            </p:nvCxnSpPr>
            <p:spPr>
              <a:xfrm>
                <a:off x="3755935" y="2768199"/>
                <a:ext cx="16323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76" name="Google Shape;376;p37"/>
            <p:cNvGrpSpPr/>
            <p:nvPr/>
          </p:nvGrpSpPr>
          <p:grpSpPr>
            <a:xfrm>
              <a:off x="3585095" y="3003472"/>
              <a:ext cx="1973799" cy="456600"/>
              <a:chOff x="3585095" y="3003472"/>
              <a:chExt cx="1973799" cy="456600"/>
            </a:xfrm>
          </p:grpSpPr>
          <p:sp>
            <p:nvSpPr>
              <p:cNvPr id="377" name="Google Shape;377;p37"/>
              <p:cNvSpPr/>
              <p:nvPr/>
            </p:nvSpPr>
            <p:spPr>
              <a:xfrm rot="10800000">
                <a:off x="5102294" y="3003472"/>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7"/>
              <p:cNvSpPr/>
              <p:nvPr/>
            </p:nvSpPr>
            <p:spPr>
              <a:xfrm rot="10800000">
                <a:off x="3585095" y="3003472"/>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9" name="Google Shape;379;p37"/>
              <p:cNvCxnSpPr>
                <a:stCxn id="378" idx="2"/>
                <a:endCxn id="377" idx="6"/>
              </p:cNvCxnSpPr>
              <p:nvPr/>
            </p:nvCxnSpPr>
            <p:spPr>
              <a:xfrm>
                <a:off x="4041695" y="3231772"/>
                <a:ext cx="10605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80" name="Google Shape;380;p37"/>
            <p:cNvGrpSpPr/>
            <p:nvPr/>
          </p:nvGrpSpPr>
          <p:grpSpPr>
            <a:xfrm>
              <a:off x="3870878" y="3467074"/>
              <a:ext cx="1402233" cy="456600"/>
              <a:chOff x="3870878" y="3467074"/>
              <a:chExt cx="1402233" cy="456600"/>
            </a:xfrm>
          </p:grpSpPr>
          <p:sp>
            <p:nvSpPr>
              <p:cNvPr id="381" name="Google Shape;381;p37"/>
              <p:cNvSpPr/>
              <p:nvPr/>
            </p:nvSpPr>
            <p:spPr>
              <a:xfrm rot="10800000">
                <a:off x="4816512" y="3467074"/>
                <a:ext cx="456600" cy="456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7"/>
              <p:cNvSpPr/>
              <p:nvPr/>
            </p:nvSpPr>
            <p:spPr>
              <a:xfrm rot="10800000">
                <a:off x="3870878" y="3467074"/>
                <a:ext cx="456600" cy="456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3" name="Google Shape;383;p37"/>
              <p:cNvCxnSpPr>
                <a:stCxn id="382" idx="2"/>
                <a:endCxn id="381" idx="6"/>
              </p:cNvCxnSpPr>
              <p:nvPr/>
            </p:nvCxnSpPr>
            <p:spPr>
              <a:xfrm>
                <a:off x="4327478" y="3695374"/>
                <a:ext cx="4890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84" name="Google Shape;384;p37"/>
            <p:cNvGrpSpPr/>
            <p:nvPr/>
          </p:nvGrpSpPr>
          <p:grpSpPr>
            <a:xfrm>
              <a:off x="3870901" y="4097400"/>
              <a:ext cx="1402233" cy="456600"/>
              <a:chOff x="3870901" y="4097400"/>
              <a:chExt cx="1402233" cy="456600"/>
            </a:xfrm>
          </p:grpSpPr>
          <p:sp>
            <p:nvSpPr>
              <p:cNvPr id="385" name="Google Shape;385;p37"/>
              <p:cNvSpPr/>
              <p:nvPr/>
            </p:nvSpPr>
            <p:spPr>
              <a:xfrm>
                <a:off x="3870901" y="4097400"/>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7"/>
              <p:cNvSpPr/>
              <p:nvPr/>
            </p:nvSpPr>
            <p:spPr>
              <a:xfrm>
                <a:off x="4816534" y="4097400"/>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7" name="Google Shape;387;p37"/>
              <p:cNvCxnSpPr>
                <a:stCxn id="385" idx="6"/>
                <a:endCxn id="386" idx="2"/>
              </p:cNvCxnSpPr>
              <p:nvPr/>
            </p:nvCxnSpPr>
            <p:spPr>
              <a:xfrm>
                <a:off x="4327501" y="4325700"/>
                <a:ext cx="4890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88" name="Google Shape;388;p37"/>
            <p:cNvGrpSpPr/>
            <p:nvPr/>
          </p:nvGrpSpPr>
          <p:grpSpPr>
            <a:xfrm>
              <a:off x="3585118" y="4561002"/>
              <a:ext cx="1973799" cy="456600"/>
              <a:chOff x="3585118" y="4561002"/>
              <a:chExt cx="1973799" cy="456600"/>
            </a:xfrm>
          </p:grpSpPr>
          <p:sp>
            <p:nvSpPr>
              <p:cNvPr id="389" name="Google Shape;389;p37"/>
              <p:cNvSpPr/>
              <p:nvPr/>
            </p:nvSpPr>
            <p:spPr>
              <a:xfrm>
                <a:off x="3585118" y="4561002"/>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7"/>
              <p:cNvSpPr/>
              <p:nvPr/>
            </p:nvSpPr>
            <p:spPr>
              <a:xfrm>
                <a:off x="5102317" y="4561002"/>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1" name="Google Shape;391;p37"/>
              <p:cNvCxnSpPr>
                <a:stCxn id="389" idx="6"/>
                <a:endCxn id="390" idx="2"/>
              </p:cNvCxnSpPr>
              <p:nvPr/>
            </p:nvCxnSpPr>
            <p:spPr>
              <a:xfrm>
                <a:off x="4041718" y="4789302"/>
                <a:ext cx="1060500" cy="0"/>
              </a:xfrm>
              <a:prstGeom prst="straightConnector1">
                <a:avLst/>
              </a:prstGeom>
              <a:noFill/>
              <a:ln cap="flat" cmpd="sng" w="28575">
                <a:solidFill>
                  <a:schemeClr val="accent1"/>
                </a:solidFill>
                <a:prstDash val="solid"/>
                <a:round/>
                <a:headEnd len="med" w="med" type="none"/>
                <a:tailEnd len="med" w="med" type="none"/>
              </a:ln>
            </p:spPr>
          </p:cxnSp>
        </p:grpSp>
        <p:grpSp>
          <p:nvGrpSpPr>
            <p:cNvPr id="392" name="Google Shape;392;p37"/>
            <p:cNvGrpSpPr/>
            <p:nvPr/>
          </p:nvGrpSpPr>
          <p:grpSpPr>
            <a:xfrm>
              <a:off x="3299335" y="5024605"/>
              <a:ext cx="2545364" cy="456600"/>
              <a:chOff x="3299335" y="5024605"/>
              <a:chExt cx="2545364" cy="456600"/>
            </a:xfrm>
          </p:grpSpPr>
          <p:sp>
            <p:nvSpPr>
              <p:cNvPr id="393" name="Google Shape;393;p37"/>
              <p:cNvSpPr/>
              <p:nvPr/>
            </p:nvSpPr>
            <p:spPr>
              <a:xfrm>
                <a:off x="3299335" y="5024605"/>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7"/>
              <p:cNvSpPr/>
              <p:nvPr/>
            </p:nvSpPr>
            <p:spPr>
              <a:xfrm>
                <a:off x="5388100" y="5024605"/>
                <a:ext cx="456600" cy="456600"/>
              </a:xfrm>
              <a:prstGeom prst="ellipse">
                <a:avLst/>
              </a:prstGeom>
              <a:solidFill>
                <a:srgbClr val="FFFFFF">
                  <a:alpha val="42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5" name="Google Shape;395;p37"/>
              <p:cNvCxnSpPr>
                <a:stCxn id="393" idx="6"/>
                <a:endCxn id="394" idx="2"/>
              </p:cNvCxnSpPr>
              <p:nvPr/>
            </p:nvCxnSpPr>
            <p:spPr>
              <a:xfrm>
                <a:off x="3755935" y="5252905"/>
                <a:ext cx="1632300" cy="0"/>
              </a:xfrm>
              <a:prstGeom prst="straightConnector1">
                <a:avLst/>
              </a:prstGeom>
              <a:noFill/>
              <a:ln cap="flat" cmpd="sng" w="28575">
                <a:solidFill>
                  <a:schemeClr val="accent1"/>
                </a:solidFill>
                <a:prstDash val="solid"/>
                <a:round/>
                <a:headEnd len="med" w="med" type="none"/>
                <a:tailEnd len="med" w="med" type="none"/>
              </a:ln>
            </p:spPr>
          </p:cxnSp>
        </p:grpSp>
        <p:cxnSp>
          <p:nvCxnSpPr>
            <p:cNvPr id="396" name="Google Shape;396;p37"/>
            <p:cNvCxnSpPr>
              <a:endCxn id="354" idx="2"/>
            </p:cNvCxnSpPr>
            <p:nvPr/>
          </p:nvCxnSpPr>
          <p:spPr>
            <a:xfrm>
              <a:off x="3755800" y="328238"/>
              <a:ext cx="1632300" cy="0"/>
            </a:xfrm>
            <a:prstGeom prst="straightConnector1">
              <a:avLst/>
            </a:prstGeom>
            <a:noFill/>
            <a:ln cap="flat" cmpd="sng" w="28575">
              <a:solidFill>
                <a:schemeClr val="accent1"/>
              </a:solidFill>
              <a:prstDash val="solid"/>
              <a:round/>
              <a:headEnd len="med" w="med" type="none"/>
              <a:tailEnd len="med" w="med" type="none"/>
            </a:ln>
          </p:spPr>
        </p:cxnSp>
      </p:grpSp>
      <p:sp>
        <p:nvSpPr>
          <p:cNvPr id="397" name="Google Shape;397;p37"/>
          <p:cNvSpPr txBox="1"/>
          <p:nvPr>
            <p:ph idx="4294967295" type="title"/>
          </p:nvPr>
        </p:nvSpPr>
        <p:spPr>
          <a:xfrm>
            <a:off x="6410125" y="1639150"/>
            <a:ext cx="1967700" cy="38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DATA COLLECTION</a:t>
            </a:r>
            <a:endParaRPr sz="1400"/>
          </a:p>
        </p:txBody>
      </p:sp>
      <p:sp>
        <p:nvSpPr>
          <p:cNvPr id="398" name="Google Shape;398;p37"/>
          <p:cNvSpPr txBox="1"/>
          <p:nvPr>
            <p:ph idx="4294967295" type="subTitle"/>
          </p:nvPr>
        </p:nvSpPr>
        <p:spPr>
          <a:xfrm>
            <a:off x="6410113" y="1950950"/>
            <a:ext cx="1787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Saturn is a gas giant and has rings</a:t>
            </a:r>
            <a:endParaRPr sz="1400"/>
          </a:p>
        </p:txBody>
      </p:sp>
      <p:sp>
        <p:nvSpPr>
          <p:cNvPr id="399" name="Google Shape;399;p37"/>
          <p:cNvSpPr txBox="1"/>
          <p:nvPr>
            <p:ph idx="4294967295" type="title"/>
          </p:nvPr>
        </p:nvSpPr>
        <p:spPr>
          <a:xfrm>
            <a:off x="6410113" y="3505115"/>
            <a:ext cx="1787700" cy="38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REPORT</a:t>
            </a:r>
            <a:endParaRPr sz="1400"/>
          </a:p>
        </p:txBody>
      </p:sp>
      <p:sp>
        <p:nvSpPr>
          <p:cNvPr id="400" name="Google Shape;400;p37"/>
          <p:cNvSpPr txBox="1"/>
          <p:nvPr>
            <p:ph idx="4294967295" type="subTitle"/>
          </p:nvPr>
        </p:nvSpPr>
        <p:spPr>
          <a:xfrm>
            <a:off x="6410113" y="3816915"/>
            <a:ext cx="1787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Earth is the planet we live on</a:t>
            </a:r>
            <a:endParaRPr sz="1400"/>
          </a:p>
        </p:txBody>
      </p:sp>
      <p:sp>
        <p:nvSpPr>
          <p:cNvPr id="401" name="Google Shape;401;p37"/>
          <p:cNvSpPr txBox="1"/>
          <p:nvPr>
            <p:ph idx="4294967295" type="title"/>
          </p:nvPr>
        </p:nvSpPr>
        <p:spPr>
          <a:xfrm>
            <a:off x="946188" y="1639150"/>
            <a:ext cx="1787700" cy="38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OBSERVATION</a:t>
            </a:r>
            <a:endParaRPr sz="1400"/>
          </a:p>
        </p:txBody>
      </p:sp>
      <p:sp>
        <p:nvSpPr>
          <p:cNvPr id="402" name="Google Shape;402;p37"/>
          <p:cNvSpPr txBox="1"/>
          <p:nvPr>
            <p:ph idx="4294967295" type="subTitle"/>
          </p:nvPr>
        </p:nvSpPr>
        <p:spPr>
          <a:xfrm>
            <a:off x="946188" y="1950950"/>
            <a:ext cx="178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Mercury is the smallest planet</a:t>
            </a:r>
            <a:endParaRPr sz="1400"/>
          </a:p>
        </p:txBody>
      </p:sp>
      <p:sp>
        <p:nvSpPr>
          <p:cNvPr id="403" name="Google Shape;403;p37"/>
          <p:cNvSpPr txBox="1"/>
          <p:nvPr>
            <p:ph idx="4294967295" type="title"/>
          </p:nvPr>
        </p:nvSpPr>
        <p:spPr>
          <a:xfrm>
            <a:off x="946188" y="3505115"/>
            <a:ext cx="1787700" cy="38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HYPOTHESIS</a:t>
            </a:r>
            <a:endParaRPr sz="1400"/>
          </a:p>
        </p:txBody>
      </p:sp>
      <p:sp>
        <p:nvSpPr>
          <p:cNvPr id="404" name="Google Shape;404;p37"/>
          <p:cNvSpPr txBox="1"/>
          <p:nvPr>
            <p:ph idx="4294967295" type="subTitle"/>
          </p:nvPr>
        </p:nvSpPr>
        <p:spPr>
          <a:xfrm>
            <a:off x="946188" y="3816915"/>
            <a:ext cx="178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Venus is the second planet from the Sun</a:t>
            </a:r>
            <a:endParaRPr sz="1400"/>
          </a:p>
        </p:txBody>
      </p:sp>
      <p:cxnSp>
        <p:nvCxnSpPr>
          <p:cNvPr id="405" name="Google Shape;405;p37"/>
          <p:cNvCxnSpPr>
            <a:stCxn id="364" idx="2"/>
            <a:endCxn id="401" idx="3"/>
          </p:cNvCxnSpPr>
          <p:nvPr/>
        </p:nvCxnSpPr>
        <p:spPr>
          <a:xfrm rot="10800000">
            <a:off x="2733901" y="1829294"/>
            <a:ext cx="1137000" cy="11700"/>
          </a:xfrm>
          <a:prstGeom prst="straightConnector1">
            <a:avLst/>
          </a:prstGeom>
          <a:noFill/>
          <a:ln cap="flat" cmpd="sng" w="19050">
            <a:solidFill>
              <a:srgbClr val="FFFFFF"/>
            </a:solidFill>
            <a:prstDash val="solid"/>
            <a:round/>
            <a:headEnd len="med" w="med" type="none"/>
            <a:tailEnd len="med" w="med" type="oval"/>
          </a:ln>
        </p:spPr>
      </p:cxnSp>
      <p:cxnSp>
        <p:nvCxnSpPr>
          <p:cNvPr id="406" name="Google Shape;406;p37"/>
          <p:cNvCxnSpPr>
            <a:stCxn id="382" idx="6"/>
            <a:endCxn id="403" idx="3"/>
          </p:cNvCxnSpPr>
          <p:nvPr/>
        </p:nvCxnSpPr>
        <p:spPr>
          <a:xfrm rot="10800000">
            <a:off x="2733878" y="3695374"/>
            <a:ext cx="1137000" cy="0"/>
          </a:xfrm>
          <a:prstGeom prst="straightConnector1">
            <a:avLst/>
          </a:prstGeom>
          <a:noFill/>
          <a:ln cap="flat" cmpd="sng" w="19050">
            <a:solidFill>
              <a:srgbClr val="FFFFFF"/>
            </a:solidFill>
            <a:prstDash val="solid"/>
            <a:round/>
            <a:headEnd len="med" w="med" type="none"/>
            <a:tailEnd len="med" w="med" type="oval"/>
          </a:ln>
        </p:spPr>
      </p:cxnSp>
      <p:cxnSp>
        <p:nvCxnSpPr>
          <p:cNvPr id="407" name="Google Shape;407;p37"/>
          <p:cNvCxnSpPr>
            <a:stCxn id="365" idx="6"/>
            <a:endCxn id="397" idx="1"/>
          </p:cNvCxnSpPr>
          <p:nvPr/>
        </p:nvCxnSpPr>
        <p:spPr>
          <a:xfrm flipH="1" rot="10800000">
            <a:off x="5273134" y="1829294"/>
            <a:ext cx="1137000" cy="11700"/>
          </a:xfrm>
          <a:prstGeom prst="straightConnector1">
            <a:avLst/>
          </a:prstGeom>
          <a:noFill/>
          <a:ln cap="flat" cmpd="sng" w="19050">
            <a:solidFill>
              <a:srgbClr val="FFFFFF"/>
            </a:solidFill>
            <a:prstDash val="solid"/>
            <a:round/>
            <a:headEnd len="med" w="med" type="none"/>
            <a:tailEnd len="med" w="med" type="oval"/>
          </a:ln>
        </p:spPr>
      </p:cxnSp>
      <p:cxnSp>
        <p:nvCxnSpPr>
          <p:cNvPr id="408" name="Google Shape;408;p37"/>
          <p:cNvCxnSpPr>
            <a:stCxn id="381" idx="2"/>
            <a:endCxn id="399" idx="1"/>
          </p:cNvCxnSpPr>
          <p:nvPr/>
        </p:nvCxnSpPr>
        <p:spPr>
          <a:xfrm>
            <a:off x="5273112" y="3695374"/>
            <a:ext cx="1137000" cy="0"/>
          </a:xfrm>
          <a:prstGeom prst="straightConnector1">
            <a:avLst/>
          </a:prstGeom>
          <a:noFill/>
          <a:ln cap="flat" cmpd="sng" w="19050">
            <a:solidFill>
              <a:srgbClr val="FFFFFF"/>
            </a:solidFill>
            <a:prstDash val="solid"/>
            <a:round/>
            <a:headEnd len="med" w="med" type="none"/>
            <a:tailEnd len="med" w="med" type="oval"/>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 name="Shape 412"/>
        <p:cNvGrpSpPr/>
        <p:nvPr/>
      </p:nvGrpSpPr>
      <p:grpSpPr>
        <a:xfrm>
          <a:off x="0" y="0"/>
          <a:ext cx="0" cy="0"/>
          <a:chOff x="0" y="0"/>
          <a:chExt cx="0" cy="0"/>
        </a:xfrm>
      </p:grpSpPr>
      <p:sp>
        <p:nvSpPr>
          <p:cNvPr id="413" name="Google Shape;413;p38"/>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RESEARCH AND PUBLICATIONS</a:t>
            </a:r>
            <a:endParaRPr/>
          </a:p>
        </p:txBody>
      </p:sp>
      <p:sp>
        <p:nvSpPr>
          <p:cNvPr id="414" name="Google Shape;414;p38"/>
          <p:cNvSpPr txBox="1"/>
          <p:nvPr>
            <p:ph idx="2" type="title"/>
          </p:nvPr>
        </p:nvSpPr>
        <p:spPr>
          <a:xfrm>
            <a:off x="1610675" y="3290150"/>
            <a:ext cx="2430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t>
            </a:r>
            <a:r>
              <a:rPr lang="en"/>
              <a:t>Venus has a beautiful name and is the second planet from the Sun. It’s terribly hot, even hotter than Mercury”</a:t>
            </a:r>
            <a:endParaRPr/>
          </a:p>
        </p:txBody>
      </p:sp>
      <p:sp>
        <p:nvSpPr>
          <p:cNvPr id="415" name="Google Shape;415;p38"/>
          <p:cNvSpPr txBox="1"/>
          <p:nvPr>
            <p:ph idx="1" type="subTitle"/>
          </p:nvPr>
        </p:nvSpPr>
        <p:spPr>
          <a:xfrm>
            <a:off x="1610675" y="3982953"/>
            <a:ext cx="2430300" cy="79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By Venus</a:t>
            </a:r>
            <a:endParaRPr/>
          </a:p>
        </p:txBody>
      </p:sp>
      <p:sp>
        <p:nvSpPr>
          <p:cNvPr id="416" name="Google Shape;416;p38"/>
          <p:cNvSpPr txBox="1"/>
          <p:nvPr>
            <p:ph idx="3" type="title"/>
          </p:nvPr>
        </p:nvSpPr>
        <p:spPr>
          <a:xfrm>
            <a:off x="5103037" y="3290150"/>
            <a:ext cx="24303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t>
            </a:r>
            <a:r>
              <a:rPr lang="en"/>
              <a:t>Despite being red, </a:t>
            </a:r>
            <a:r>
              <a:rPr lang="en"/>
              <a:t>Mars is A cold place. It’s full of iron oxide dust, which gives the planet its REDDISH cast”</a:t>
            </a:r>
            <a:endParaRPr/>
          </a:p>
        </p:txBody>
      </p:sp>
      <p:sp>
        <p:nvSpPr>
          <p:cNvPr id="417" name="Google Shape;417;p38"/>
          <p:cNvSpPr txBox="1"/>
          <p:nvPr>
            <p:ph idx="4" type="subTitle"/>
          </p:nvPr>
        </p:nvSpPr>
        <p:spPr>
          <a:xfrm>
            <a:off x="5103037" y="3982953"/>
            <a:ext cx="2430300" cy="79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By Mars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1" name="Shape 421"/>
        <p:cNvGrpSpPr/>
        <p:nvPr/>
      </p:nvGrpSpPr>
      <p:grpSpPr>
        <a:xfrm>
          <a:off x="0" y="0"/>
          <a:ext cx="0" cy="0"/>
          <a:chOff x="0" y="0"/>
          <a:chExt cx="0" cy="0"/>
        </a:xfrm>
      </p:grpSpPr>
      <p:sp>
        <p:nvSpPr>
          <p:cNvPr id="422" name="Google Shape;422;p39"/>
          <p:cNvSpPr txBox="1"/>
          <p:nvPr>
            <p:ph idx="1" type="body"/>
          </p:nvPr>
        </p:nvSpPr>
        <p:spPr>
          <a:xfrm>
            <a:off x="831875" y="1527600"/>
            <a:ext cx="4920900" cy="3041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list your reference websites or publications</a:t>
            </a:r>
            <a:endParaRPr/>
          </a:p>
          <a:p>
            <a:pPr indent="-317500" lvl="0" marL="457200" rtl="0" algn="l">
              <a:spcBef>
                <a:spcPts val="1000"/>
              </a:spcBef>
              <a:spcAft>
                <a:spcPts val="0"/>
              </a:spcAft>
              <a:buSzPts val="1400"/>
              <a:buChar char="●"/>
            </a:pPr>
            <a:r>
              <a:rPr lang="en"/>
              <a:t>Here you can list your reference websites or publications</a:t>
            </a:r>
            <a:endParaRPr/>
          </a:p>
          <a:p>
            <a:pPr indent="-317500" lvl="0" marL="457200" rtl="0" algn="l">
              <a:spcBef>
                <a:spcPts val="1000"/>
              </a:spcBef>
              <a:spcAft>
                <a:spcPts val="0"/>
              </a:spcAft>
              <a:buSzPts val="1400"/>
              <a:buChar char="●"/>
            </a:pPr>
            <a:r>
              <a:rPr lang="en"/>
              <a:t>Here you can list your reference websites or publications</a:t>
            </a:r>
            <a:endParaRPr/>
          </a:p>
          <a:p>
            <a:pPr indent="-317500" lvl="0" marL="457200" rtl="0" algn="l">
              <a:spcBef>
                <a:spcPts val="1000"/>
              </a:spcBef>
              <a:spcAft>
                <a:spcPts val="0"/>
              </a:spcAft>
              <a:buSzPts val="1400"/>
              <a:buChar char="●"/>
            </a:pPr>
            <a:r>
              <a:rPr lang="en"/>
              <a:t>Here you can list your reference websites or publications</a:t>
            </a:r>
            <a:endParaRPr/>
          </a:p>
          <a:p>
            <a:pPr indent="-317500" lvl="0" marL="457200" rtl="0" algn="l">
              <a:spcBef>
                <a:spcPts val="1000"/>
              </a:spcBef>
              <a:spcAft>
                <a:spcPts val="1000"/>
              </a:spcAft>
              <a:buSzPts val="1400"/>
              <a:buChar char="●"/>
            </a:pPr>
            <a:r>
              <a:rPr lang="en"/>
              <a:t>Here you can list your reference websites or publications</a:t>
            </a:r>
            <a:endParaRPr/>
          </a:p>
        </p:txBody>
      </p:sp>
      <p:sp>
        <p:nvSpPr>
          <p:cNvPr id="423" name="Google Shape;423;p39"/>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RESEARCH RESOURCES</a:t>
            </a:r>
            <a:endParaRPr/>
          </a:p>
        </p:txBody>
      </p:sp>
      <p:pic>
        <p:nvPicPr>
          <p:cNvPr id="424" name="Google Shape;424;p39"/>
          <p:cNvPicPr preferRelativeResize="0"/>
          <p:nvPr/>
        </p:nvPicPr>
        <p:blipFill>
          <a:blip r:embed="rId3">
            <a:alphaModFix/>
          </a:blip>
          <a:stretch>
            <a:fillRect/>
          </a:stretch>
        </p:blipFill>
        <p:spPr>
          <a:xfrm rot="-1721052">
            <a:off x="5060112" y="223974"/>
            <a:ext cx="6070062" cy="4461397"/>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 name="Shape 428"/>
        <p:cNvGrpSpPr/>
        <p:nvPr/>
      </p:nvGrpSpPr>
      <p:grpSpPr>
        <a:xfrm>
          <a:off x="0" y="0"/>
          <a:ext cx="0" cy="0"/>
          <a:chOff x="0" y="0"/>
          <a:chExt cx="0" cy="0"/>
        </a:xfrm>
      </p:grpSpPr>
      <p:sp>
        <p:nvSpPr>
          <p:cNvPr id="429" name="Google Shape;429;p40"/>
          <p:cNvSpPr txBox="1"/>
          <p:nvPr>
            <p:ph idx="1" type="subTitle"/>
          </p:nvPr>
        </p:nvSpPr>
        <p:spPr>
          <a:xfrm>
            <a:off x="831875" y="1307975"/>
            <a:ext cx="2824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RISK FACTORS OF GENETIC ALTERATION</a:t>
            </a:r>
            <a:endParaRPr/>
          </a:p>
        </p:txBody>
      </p:sp>
      <p:sp>
        <p:nvSpPr>
          <p:cNvPr id="430" name="Google Shape;430;p40"/>
          <p:cNvSpPr txBox="1"/>
          <p:nvPr>
            <p:ph idx="2" type="body"/>
          </p:nvPr>
        </p:nvSpPr>
        <p:spPr>
          <a:xfrm>
            <a:off x="755675" y="2118700"/>
            <a:ext cx="3783300" cy="22032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List here the</a:t>
            </a:r>
            <a:r>
              <a:rPr lang="en"/>
              <a:t> risk factors</a:t>
            </a:r>
            <a:endParaRPr/>
          </a:p>
          <a:p>
            <a:pPr indent="-330200" lvl="0" marL="457200" rtl="0" algn="l">
              <a:spcBef>
                <a:spcPts val="1000"/>
              </a:spcBef>
              <a:spcAft>
                <a:spcPts val="0"/>
              </a:spcAft>
              <a:buSzPts val="1600"/>
              <a:buChar char="●"/>
            </a:pPr>
            <a:r>
              <a:rPr lang="en"/>
              <a:t>List here the </a:t>
            </a:r>
            <a:r>
              <a:rPr lang="en"/>
              <a:t>risk factors</a:t>
            </a:r>
            <a:endParaRPr/>
          </a:p>
          <a:p>
            <a:pPr indent="-330200" lvl="0" marL="457200" rtl="0" algn="l">
              <a:spcBef>
                <a:spcPts val="1000"/>
              </a:spcBef>
              <a:spcAft>
                <a:spcPts val="0"/>
              </a:spcAft>
              <a:buSzPts val="1600"/>
              <a:buChar char="●"/>
            </a:pPr>
            <a:r>
              <a:rPr lang="en"/>
              <a:t>List here the risk factors</a:t>
            </a:r>
            <a:endParaRPr/>
          </a:p>
          <a:p>
            <a:pPr indent="-330200" lvl="0" marL="457200" rtl="0" algn="l">
              <a:spcBef>
                <a:spcPts val="1000"/>
              </a:spcBef>
              <a:spcAft>
                <a:spcPts val="0"/>
              </a:spcAft>
              <a:buSzPts val="1600"/>
              <a:buChar char="●"/>
            </a:pPr>
            <a:r>
              <a:rPr lang="en"/>
              <a:t>List here the risk factors</a:t>
            </a:r>
            <a:endParaRPr/>
          </a:p>
          <a:p>
            <a:pPr indent="-330200" lvl="0" marL="457200" rtl="0" algn="l">
              <a:spcBef>
                <a:spcPts val="1000"/>
              </a:spcBef>
              <a:spcAft>
                <a:spcPts val="0"/>
              </a:spcAft>
              <a:buSzPts val="1600"/>
              <a:buChar char="●"/>
            </a:pPr>
            <a:r>
              <a:rPr lang="en"/>
              <a:t>List here the risk factors</a:t>
            </a:r>
            <a:endParaRPr/>
          </a:p>
          <a:p>
            <a:pPr indent="-330200" lvl="0" marL="457200" rtl="0" algn="l">
              <a:spcBef>
                <a:spcPts val="1000"/>
              </a:spcBef>
              <a:spcAft>
                <a:spcPts val="1000"/>
              </a:spcAft>
              <a:buSzPts val="1600"/>
              <a:buChar char="●"/>
            </a:pPr>
            <a:r>
              <a:rPr lang="en"/>
              <a:t>List here the risk factors</a:t>
            </a:r>
            <a:endParaRPr/>
          </a:p>
        </p:txBody>
      </p:sp>
      <p:sp>
        <p:nvSpPr>
          <p:cNvPr id="431" name="Google Shape;431;p40"/>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FACTORS TO CONSIDER</a:t>
            </a:r>
            <a:endParaRPr/>
          </a:p>
        </p:txBody>
      </p:sp>
      <p:pic>
        <p:nvPicPr>
          <p:cNvPr id="432" name="Google Shape;432;p40"/>
          <p:cNvPicPr preferRelativeResize="0"/>
          <p:nvPr/>
        </p:nvPicPr>
        <p:blipFill rotWithShape="1">
          <a:blip r:embed="rId3">
            <a:alphaModFix/>
          </a:blip>
          <a:srcRect b="0" l="26670" r="14453" t="0"/>
          <a:stretch/>
        </p:blipFill>
        <p:spPr>
          <a:xfrm>
            <a:off x="4538976" y="0"/>
            <a:ext cx="4605023" cy="5143500"/>
          </a:xfrm>
          <a:prstGeom prst="rect">
            <a:avLst/>
          </a:prstGeom>
          <a:noFill/>
          <a:ln>
            <a:noFill/>
          </a:ln>
        </p:spPr>
      </p:pic>
      <p:sp>
        <p:nvSpPr>
          <p:cNvPr id="433" name="Google Shape;433;p40"/>
          <p:cNvSpPr/>
          <p:nvPr/>
        </p:nvSpPr>
        <p:spPr>
          <a:xfrm>
            <a:off x="4532925" y="175"/>
            <a:ext cx="4605000" cy="5143500"/>
          </a:xfrm>
          <a:prstGeom prst="rect">
            <a:avLst/>
          </a:prstGeom>
          <a:solidFill>
            <a:srgbClr val="05265B">
              <a:alpha val="18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7" name="Shape 437"/>
        <p:cNvGrpSpPr/>
        <p:nvPr/>
      </p:nvGrpSpPr>
      <p:grpSpPr>
        <a:xfrm>
          <a:off x="0" y="0"/>
          <a:ext cx="0" cy="0"/>
          <a:chOff x="0" y="0"/>
          <a:chExt cx="0" cy="0"/>
        </a:xfrm>
      </p:grpSpPr>
      <p:sp>
        <p:nvSpPr>
          <p:cNvPr id="438" name="Google Shape;438;p41"/>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CLINICAL TRIAL</a:t>
            </a:r>
            <a:endParaRPr/>
          </a:p>
        </p:txBody>
      </p:sp>
      <p:graphicFrame>
        <p:nvGraphicFramePr>
          <p:cNvPr id="439" name="Google Shape;439;p41"/>
          <p:cNvGraphicFramePr/>
          <p:nvPr/>
        </p:nvGraphicFramePr>
        <p:xfrm>
          <a:off x="952500" y="1419500"/>
          <a:ext cx="3000000" cy="3000000"/>
        </p:xfrm>
        <a:graphic>
          <a:graphicData uri="http://schemas.openxmlformats.org/drawingml/2006/table">
            <a:tbl>
              <a:tblPr>
                <a:noFill/>
                <a:tableStyleId>{E2592EF2-9CA4-448C-AF81-A4E8E97BCD27}</a:tableStyleId>
              </a:tblPr>
              <a:tblGrid>
                <a:gridCol w="1809750"/>
                <a:gridCol w="1809750"/>
                <a:gridCol w="1809750"/>
                <a:gridCol w="1809750"/>
              </a:tblGrid>
              <a:tr h="464100">
                <a:tc>
                  <a:txBody>
                    <a:bodyPr/>
                    <a:lstStyle/>
                    <a:p>
                      <a:pPr indent="0" lvl="0" marL="0" rtl="0" algn="ctr">
                        <a:spcBef>
                          <a:spcPts val="0"/>
                        </a:spcBef>
                        <a:spcAft>
                          <a:spcPts val="0"/>
                        </a:spcAft>
                        <a:buNone/>
                      </a:pPr>
                      <a:r>
                        <a:rPr lang="en">
                          <a:solidFill>
                            <a:schemeClr val="accent2"/>
                          </a:solidFill>
                          <a:latin typeface="Bungee"/>
                          <a:ea typeface="Bungee"/>
                          <a:cs typeface="Bungee"/>
                          <a:sym typeface="Bungee"/>
                        </a:rPr>
                        <a:t>PRECLINICAL</a:t>
                      </a:r>
                      <a:endParaRPr>
                        <a:solidFill>
                          <a:schemeClr val="accent2"/>
                        </a:solidFill>
                        <a:latin typeface="Bungee"/>
                        <a:ea typeface="Bungee"/>
                        <a:cs typeface="Bungee"/>
                        <a:sym typeface="Bung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9820"/>
                      </a:srgbClr>
                    </a:solidFill>
                  </a:tcPr>
                </a:tc>
                <a:tc>
                  <a:txBody>
                    <a:bodyPr/>
                    <a:lstStyle/>
                    <a:p>
                      <a:pPr indent="0" lvl="0" marL="0" rtl="0" algn="ctr">
                        <a:spcBef>
                          <a:spcPts val="0"/>
                        </a:spcBef>
                        <a:spcAft>
                          <a:spcPts val="0"/>
                        </a:spcAft>
                        <a:buNone/>
                      </a:pPr>
                      <a:r>
                        <a:rPr lang="en">
                          <a:solidFill>
                            <a:schemeClr val="accent2"/>
                          </a:solidFill>
                          <a:latin typeface="Bungee"/>
                          <a:ea typeface="Bungee"/>
                          <a:cs typeface="Bungee"/>
                          <a:sym typeface="Bungee"/>
                        </a:rPr>
                        <a:t>PHASE 1</a:t>
                      </a:r>
                      <a:endParaRPr>
                        <a:solidFill>
                          <a:schemeClr val="accent2"/>
                        </a:solidFill>
                        <a:latin typeface="Bungee"/>
                        <a:ea typeface="Bungee"/>
                        <a:cs typeface="Bungee"/>
                        <a:sym typeface="Bung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9820"/>
                      </a:srgbClr>
                    </a:solidFill>
                  </a:tcPr>
                </a:tc>
                <a:tc>
                  <a:txBody>
                    <a:bodyPr/>
                    <a:lstStyle/>
                    <a:p>
                      <a:pPr indent="0" lvl="0" marL="0" rtl="0" algn="ctr">
                        <a:spcBef>
                          <a:spcPts val="0"/>
                        </a:spcBef>
                        <a:spcAft>
                          <a:spcPts val="0"/>
                        </a:spcAft>
                        <a:buNone/>
                      </a:pPr>
                      <a:r>
                        <a:rPr lang="en">
                          <a:solidFill>
                            <a:schemeClr val="accent2"/>
                          </a:solidFill>
                          <a:latin typeface="Bungee"/>
                          <a:ea typeface="Bungee"/>
                          <a:cs typeface="Bungee"/>
                          <a:sym typeface="Bungee"/>
                        </a:rPr>
                        <a:t>PHASE 2</a:t>
                      </a:r>
                      <a:endParaRPr>
                        <a:solidFill>
                          <a:schemeClr val="accent2"/>
                        </a:solidFill>
                        <a:latin typeface="Bungee"/>
                        <a:ea typeface="Bungee"/>
                        <a:cs typeface="Bungee"/>
                        <a:sym typeface="Bung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9820"/>
                      </a:srgbClr>
                    </a:solidFill>
                  </a:tcPr>
                </a:tc>
                <a:tc>
                  <a:txBody>
                    <a:bodyPr/>
                    <a:lstStyle/>
                    <a:p>
                      <a:pPr indent="0" lvl="0" marL="0" rtl="0" algn="ctr">
                        <a:spcBef>
                          <a:spcPts val="0"/>
                        </a:spcBef>
                        <a:spcAft>
                          <a:spcPts val="0"/>
                        </a:spcAft>
                        <a:buNone/>
                      </a:pPr>
                      <a:r>
                        <a:rPr lang="en">
                          <a:solidFill>
                            <a:schemeClr val="accent2"/>
                          </a:solidFill>
                          <a:latin typeface="Bungee"/>
                          <a:ea typeface="Bungee"/>
                          <a:cs typeface="Bungee"/>
                          <a:sym typeface="Bungee"/>
                        </a:rPr>
                        <a:t>PHASE 3</a:t>
                      </a:r>
                      <a:endParaRPr>
                        <a:solidFill>
                          <a:schemeClr val="accent2"/>
                        </a:solidFill>
                        <a:latin typeface="Bungee"/>
                        <a:ea typeface="Bungee"/>
                        <a:cs typeface="Bungee"/>
                        <a:sym typeface="Bung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9820"/>
                      </a:srgbClr>
                    </a:solidFill>
                  </a:tcPr>
                </a:tc>
              </a:tr>
              <a:tr h="480850">
                <a:tc>
                  <a:txBody>
                    <a:bodyPr/>
                    <a:lstStyle/>
                    <a:p>
                      <a:pPr indent="0" lvl="0" marL="0" rtl="0" algn="ctr">
                        <a:spcBef>
                          <a:spcPts val="0"/>
                        </a:spcBef>
                        <a:spcAft>
                          <a:spcPts val="0"/>
                        </a:spcAft>
                        <a:buNone/>
                      </a:pPr>
                      <a:r>
                        <a:rPr lang="en">
                          <a:solidFill>
                            <a:schemeClr val="lt1"/>
                          </a:solidFill>
                          <a:latin typeface="Lato"/>
                          <a:ea typeface="Lato"/>
                          <a:cs typeface="Lato"/>
                          <a:sym typeface="Lato"/>
                        </a:rPr>
                        <a:t>Lab Studies</a:t>
                      </a:r>
                      <a:endParaRPr>
                        <a:solidFill>
                          <a:schemeClr val="lt1"/>
                        </a:solidFill>
                        <a:latin typeface="Lato"/>
                        <a:ea typeface="Lato"/>
                        <a:cs typeface="Lato"/>
                        <a:sym typeface="Lato"/>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ato"/>
                          <a:ea typeface="Lato"/>
                          <a:cs typeface="Lato"/>
                          <a:sym typeface="Lato"/>
                        </a:rPr>
                        <a:t>Human Safety</a:t>
                      </a:r>
                      <a:endParaRPr>
                        <a:solidFill>
                          <a:schemeClr val="lt1"/>
                        </a:solidFill>
                        <a:latin typeface="Lato"/>
                        <a:ea typeface="Lato"/>
                        <a:cs typeface="Lato"/>
                        <a:sym typeface="Lato"/>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ato"/>
                          <a:ea typeface="Lato"/>
                          <a:cs typeface="Lato"/>
                          <a:sym typeface="Lato"/>
                        </a:rPr>
                        <a:t>Expanded Safety</a:t>
                      </a:r>
                      <a:endParaRPr>
                        <a:solidFill>
                          <a:schemeClr val="lt1"/>
                        </a:solidFill>
                        <a:latin typeface="Lato"/>
                        <a:ea typeface="Lato"/>
                        <a:cs typeface="Lato"/>
                        <a:sym typeface="Lato"/>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ato"/>
                          <a:ea typeface="Lato"/>
                          <a:cs typeface="Lato"/>
                          <a:sym typeface="Lato"/>
                        </a:rPr>
                        <a:t>Efficacy &amp; Safety</a:t>
                      </a:r>
                      <a:endParaRPr>
                        <a:solidFill>
                          <a:schemeClr val="lt1"/>
                        </a:solidFill>
                        <a:latin typeface="Lato"/>
                        <a:ea typeface="Lato"/>
                        <a:cs typeface="Lato"/>
                        <a:sym typeface="Lato"/>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938425">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1038275">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grpSp>
        <p:nvGrpSpPr>
          <p:cNvPr id="440" name="Google Shape;440;p41"/>
          <p:cNvGrpSpPr/>
          <p:nvPr/>
        </p:nvGrpSpPr>
        <p:grpSpPr>
          <a:xfrm>
            <a:off x="1177327" y="2545939"/>
            <a:ext cx="605868" cy="605868"/>
            <a:chOff x="4049800" y="640400"/>
            <a:chExt cx="858900" cy="858900"/>
          </a:xfrm>
        </p:grpSpPr>
        <p:sp>
          <p:nvSpPr>
            <p:cNvPr id="441" name="Google Shape;441;p41"/>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1"/>
            <p:cNvSpPr/>
            <p:nvPr/>
          </p:nvSpPr>
          <p:spPr>
            <a:xfrm>
              <a:off x="4049800" y="640400"/>
              <a:ext cx="858900" cy="858900"/>
            </a:xfrm>
            <a:prstGeom prst="blockArc">
              <a:avLst>
                <a:gd fmla="val 7914150"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 name="Google Shape;443;p41"/>
          <p:cNvGrpSpPr/>
          <p:nvPr/>
        </p:nvGrpSpPr>
        <p:grpSpPr>
          <a:xfrm>
            <a:off x="1926950" y="2545939"/>
            <a:ext cx="605868" cy="605868"/>
            <a:chOff x="4049800" y="640400"/>
            <a:chExt cx="858900" cy="858900"/>
          </a:xfrm>
        </p:grpSpPr>
        <p:sp>
          <p:nvSpPr>
            <p:cNvPr id="444" name="Google Shape;444;p41"/>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1"/>
            <p:cNvSpPr/>
            <p:nvPr/>
          </p:nvSpPr>
          <p:spPr>
            <a:xfrm>
              <a:off x="4049800" y="640400"/>
              <a:ext cx="858900" cy="858900"/>
            </a:xfrm>
            <a:prstGeom prst="blockArc">
              <a:avLst>
                <a:gd fmla="val 14173490"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41"/>
          <p:cNvGrpSpPr/>
          <p:nvPr/>
        </p:nvGrpSpPr>
        <p:grpSpPr>
          <a:xfrm>
            <a:off x="2988077" y="2545939"/>
            <a:ext cx="605868" cy="605868"/>
            <a:chOff x="4049800" y="640400"/>
            <a:chExt cx="858900" cy="858900"/>
          </a:xfrm>
        </p:grpSpPr>
        <p:sp>
          <p:nvSpPr>
            <p:cNvPr id="447" name="Google Shape;447;p41"/>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1"/>
            <p:cNvSpPr/>
            <p:nvPr/>
          </p:nvSpPr>
          <p:spPr>
            <a:xfrm>
              <a:off x="4049800" y="640400"/>
              <a:ext cx="858900" cy="858900"/>
            </a:xfrm>
            <a:prstGeom prst="blockArc">
              <a:avLst>
                <a:gd fmla="val 3837900"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 name="Google Shape;449;p41"/>
          <p:cNvGrpSpPr/>
          <p:nvPr/>
        </p:nvGrpSpPr>
        <p:grpSpPr>
          <a:xfrm>
            <a:off x="3737700" y="2545939"/>
            <a:ext cx="605868" cy="605868"/>
            <a:chOff x="4049800" y="640400"/>
            <a:chExt cx="858900" cy="858900"/>
          </a:xfrm>
        </p:grpSpPr>
        <p:sp>
          <p:nvSpPr>
            <p:cNvPr id="450" name="Google Shape;450;p41"/>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1"/>
            <p:cNvSpPr/>
            <p:nvPr/>
          </p:nvSpPr>
          <p:spPr>
            <a:xfrm>
              <a:off x="4049800" y="640400"/>
              <a:ext cx="858900" cy="858900"/>
            </a:xfrm>
            <a:prstGeom prst="blockArc">
              <a:avLst>
                <a:gd fmla="val 20298339"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 name="Google Shape;452;p41"/>
          <p:cNvGrpSpPr/>
          <p:nvPr/>
        </p:nvGrpSpPr>
        <p:grpSpPr>
          <a:xfrm>
            <a:off x="4798827" y="2545939"/>
            <a:ext cx="605868" cy="605868"/>
            <a:chOff x="4049800" y="640400"/>
            <a:chExt cx="858900" cy="858900"/>
          </a:xfrm>
        </p:grpSpPr>
        <p:sp>
          <p:nvSpPr>
            <p:cNvPr id="453" name="Google Shape;453;p41"/>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1"/>
            <p:cNvSpPr/>
            <p:nvPr/>
          </p:nvSpPr>
          <p:spPr>
            <a:xfrm>
              <a:off x="4049800" y="640400"/>
              <a:ext cx="858900" cy="858900"/>
            </a:xfrm>
            <a:prstGeom prst="blockArc">
              <a:avLst>
                <a:gd fmla="val 13908749"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 name="Google Shape;455;p41"/>
          <p:cNvGrpSpPr/>
          <p:nvPr/>
        </p:nvGrpSpPr>
        <p:grpSpPr>
          <a:xfrm>
            <a:off x="5548450" y="2545939"/>
            <a:ext cx="605868" cy="605868"/>
            <a:chOff x="4049800" y="640400"/>
            <a:chExt cx="858900" cy="858900"/>
          </a:xfrm>
        </p:grpSpPr>
        <p:sp>
          <p:nvSpPr>
            <p:cNvPr id="456" name="Google Shape;456;p41"/>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1"/>
            <p:cNvSpPr/>
            <p:nvPr/>
          </p:nvSpPr>
          <p:spPr>
            <a:xfrm>
              <a:off x="4049800" y="640400"/>
              <a:ext cx="858900" cy="858900"/>
            </a:xfrm>
            <a:prstGeom prst="blockArc">
              <a:avLst>
                <a:gd fmla="val 10119882"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41"/>
          <p:cNvGrpSpPr/>
          <p:nvPr/>
        </p:nvGrpSpPr>
        <p:grpSpPr>
          <a:xfrm>
            <a:off x="6609577" y="2545939"/>
            <a:ext cx="605868" cy="605868"/>
            <a:chOff x="4049800" y="640400"/>
            <a:chExt cx="858900" cy="858900"/>
          </a:xfrm>
        </p:grpSpPr>
        <p:sp>
          <p:nvSpPr>
            <p:cNvPr id="459" name="Google Shape;459;p41"/>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1"/>
            <p:cNvSpPr/>
            <p:nvPr/>
          </p:nvSpPr>
          <p:spPr>
            <a:xfrm>
              <a:off x="4049800" y="640400"/>
              <a:ext cx="858900" cy="858900"/>
            </a:xfrm>
            <a:prstGeom prst="blockArc">
              <a:avLst>
                <a:gd fmla="val 7914150"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41"/>
          <p:cNvGrpSpPr/>
          <p:nvPr/>
        </p:nvGrpSpPr>
        <p:grpSpPr>
          <a:xfrm>
            <a:off x="7359200" y="2545939"/>
            <a:ext cx="605868" cy="605868"/>
            <a:chOff x="4049800" y="640400"/>
            <a:chExt cx="858900" cy="858900"/>
          </a:xfrm>
        </p:grpSpPr>
        <p:sp>
          <p:nvSpPr>
            <p:cNvPr id="462" name="Google Shape;462;p41"/>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1"/>
            <p:cNvSpPr/>
            <p:nvPr/>
          </p:nvSpPr>
          <p:spPr>
            <a:xfrm>
              <a:off x="4049800" y="640400"/>
              <a:ext cx="858900" cy="858900"/>
            </a:xfrm>
            <a:prstGeom prst="blockArc">
              <a:avLst>
                <a:gd fmla="val 14657450"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 name="Google Shape;464;p41"/>
          <p:cNvGrpSpPr/>
          <p:nvPr/>
        </p:nvGrpSpPr>
        <p:grpSpPr>
          <a:xfrm>
            <a:off x="1177335" y="3566861"/>
            <a:ext cx="1383503" cy="509999"/>
            <a:chOff x="1177335" y="3566861"/>
            <a:chExt cx="1383503" cy="509999"/>
          </a:xfrm>
        </p:grpSpPr>
        <p:grpSp>
          <p:nvGrpSpPr>
            <p:cNvPr id="465" name="Google Shape;465;p41"/>
            <p:cNvGrpSpPr/>
            <p:nvPr/>
          </p:nvGrpSpPr>
          <p:grpSpPr>
            <a:xfrm>
              <a:off x="1177335" y="3566861"/>
              <a:ext cx="1383503" cy="119749"/>
              <a:chOff x="1177335" y="3566861"/>
              <a:chExt cx="1383503" cy="119749"/>
            </a:xfrm>
          </p:grpSpPr>
          <p:sp>
            <p:nvSpPr>
              <p:cNvPr id="466" name="Google Shape;466;p41"/>
              <p:cNvSpPr/>
              <p:nvPr/>
            </p:nvSpPr>
            <p:spPr>
              <a:xfrm rot="-5400000">
                <a:off x="1357875"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1"/>
              <p:cNvSpPr/>
              <p:nvPr/>
            </p:nvSpPr>
            <p:spPr>
              <a:xfrm rot="-5400000">
                <a:off x="1538414"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1"/>
              <p:cNvSpPr/>
              <p:nvPr/>
            </p:nvSpPr>
            <p:spPr>
              <a:xfrm rot="-5400000">
                <a:off x="1718953"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1"/>
              <p:cNvSpPr/>
              <p:nvPr/>
            </p:nvSpPr>
            <p:spPr>
              <a:xfrm rot="-5400000">
                <a:off x="1899492"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1"/>
              <p:cNvSpPr/>
              <p:nvPr/>
            </p:nvSpPr>
            <p:spPr>
              <a:xfrm rot="-5400000">
                <a:off x="2080031"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1"/>
              <p:cNvSpPr/>
              <p:nvPr/>
            </p:nvSpPr>
            <p:spPr>
              <a:xfrm rot="-5400000">
                <a:off x="1177335"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1"/>
              <p:cNvSpPr/>
              <p:nvPr/>
            </p:nvSpPr>
            <p:spPr>
              <a:xfrm rot="-5400000">
                <a:off x="2260571" y="356686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1"/>
              <p:cNvSpPr/>
              <p:nvPr/>
            </p:nvSpPr>
            <p:spPr>
              <a:xfrm rot="-5400000">
                <a:off x="2441110" y="356686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 name="Google Shape;474;p41"/>
            <p:cNvGrpSpPr/>
            <p:nvPr/>
          </p:nvGrpSpPr>
          <p:grpSpPr>
            <a:xfrm>
              <a:off x="1177335" y="3761986"/>
              <a:ext cx="1383503" cy="119749"/>
              <a:chOff x="1177335" y="3761986"/>
              <a:chExt cx="1383503" cy="119749"/>
            </a:xfrm>
          </p:grpSpPr>
          <p:sp>
            <p:nvSpPr>
              <p:cNvPr id="475" name="Google Shape;475;p41"/>
              <p:cNvSpPr/>
              <p:nvPr/>
            </p:nvSpPr>
            <p:spPr>
              <a:xfrm rot="-5400000">
                <a:off x="1357875"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1"/>
              <p:cNvSpPr/>
              <p:nvPr/>
            </p:nvSpPr>
            <p:spPr>
              <a:xfrm rot="-5400000">
                <a:off x="1538414"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1"/>
              <p:cNvSpPr/>
              <p:nvPr/>
            </p:nvSpPr>
            <p:spPr>
              <a:xfrm rot="-5400000">
                <a:off x="1718953"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1"/>
              <p:cNvSpPr/>
              <p:nvPr/>
            </p:nvSpPr>
            <p:spPr>
              <a:xfrm rot="-5400000">
                <a:off x="1899492"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1"/>
              <p:cNvSpPr/>
              <p:nvPr/>
            </p:nvSpPr>
            <p:spPr>
              <a:xfrm rot="-5400000">
                <a:off x="2080031"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1"/>
              <p:cNvSpPr/>
              <p:nvPr/>
            </p:nvSpPr>
            <p:spPr>
              <a:xfrm rot="-5400000">
                <a:off x="1177335"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1"/>
              <p:cNvSpPr/>
              <p:nvPr/>
            </p:nvSpPr>
            <p:spPr>
              <a:xfrm rot="-5400000">
                <a:off x="2260571" y="376198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1"/>
              <p:cNvSpPr/>
              <p:nvPr/>
            </p:nvSpPr>
            <p:spPr>
              <a:xfrm rot="-5400000">
                <a:off x="2441110" y="376198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 name="Google Shape;483;p41"/>
            <p:cNvGrpSpPr/>
            <p:nvPr/>
          </p:nvGrpSpPr>
          <p:grpSpPr>
            <a:xfrm>
              <a:off x="1177335" y="3957111"/>
              <a:ext cx="1383503" cy="119749"/>
              <a:chOff x="1177335" y="3957111"/>
              <a:chExt cx="1383503" cy="119749"/>
            </a:xfrm>
          </p:grpSpPr>
          <p:sp>
            <p:nvSpPr>
              <p:cNvPr id="484" name="Google Shape;484;p41"/>
              <p:cNvSpPr/>
              <p:nvPr/>
            </p:nvSpPr>
            <p:spPr>
              <a:xfrm rot="-5400000">
                <a:off x="1357875" y="3957131"/>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1"/>
              <p:cNvSpPr/>
              <p:nvPr/>
            </p:nvSpPr>
            <p:spPr>
              <a:xfrm rot="-5400000">
                <a:off x="1538414" y="3957131"/>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1"/>
              <p:cNvSpPr/>
              <p:nvPr/>
            </p:nvSpPr>
            <p:spPr>
              <a:xfrm rot="-5400000">
                <a:off x="1718953" y="3957131"/>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1"/>
              <p:cNvSpPr/>
              <p:nvPr/>
            </p:nvSpPr>
            <p:spPr>
              <a:xfrm rot="-5400000">
                <a:off x="1899492" y="3957131"/>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1"/>
              <p:cNvSpPr/>
              <p:nvPr/>
            </p:nvSpPr>
            <p:spPr>
              <a:xfrm rot="-5400000">
                <a:off x="2080031" y="395713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1"/>
              <p:cNvSpPr/>
              <p:nvPr/>
            </p:nvSpPr>
            <p:spPr>
              <a:xfrm rot="-5400000">
                <a:off x="1177335" y="3957131"/>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1"/>
              <p:cNvSpPr/>
              <p:nvPr/>
            </p:nvSpPr>
            <p:spPr>
              <a:xfrm rot="-5400000">
                <a:off x="2260571" y="395711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1"/>
              <p:cNvSpPr/>
              <p:nvPr/>
            </p:nvSpPr>
            <p:spPr>
              <a:xfrm rot="-5400000">
                <a:off x="2441110" y="395711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2" name="Google Shape;492;p41"/>
          <p:cNvGrpSpPr/>
          <p:nvPr/>
        </p:nvGrpSpPr>
        <p:grpSpPr>
          <a:xfrm>
            <a:off x="2972475" y="3566861"/>
            <a:ext cx="1383503" cy="509999"/>
            <a:chOff x="2972475" y="3566861"/>
            <a:chExt cx="1383503" cy="509999"/>
          </a:xfrm>
        </p:grpSpPr>
        <p:grpSp>
          <p:nvGrpSpPr>
            <p:cNvPr id="493" name="Google Shape;493;p41"/>
            <p:cNvGrpSpPr/>
            <p:nvPr/>
          </p:nvGrpSpPr>
          <p:grpSpPr>
            <a:xfrm>
              <a:off x="2972475" y="3566861"/>
              <a:ext cx="1383503" cy="119749"/>
              <a:chOff x="2972475" y="3566861"/>
              <a:chExt cx="1383503" cy="119749"/>
            </a:xfrm>
          </p:grpSpPr>
          <p:sp>
            <p:nvSpPr>
              <p:cNvPr id="494" name="Google Shape;494;p41"/>
              <p:cNvSpPr/>
              <p:nvPr/>
            </p:nvSpPr>
            <p:spPr>
              <a:xfrm rot="-5400000">
                <a:off x="3153015"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1"/>
              <p:cNvSpPr/>
              <p:nvPr/>
            </p:nvSpPr>
            <p:spPr>
              <a:xfrm rot="-5400000">
                <a:off x="3333554"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1"/>
              <p:cNvSpPr/>
              <p:nvPr/>
            </p:nvSpPr>
            <p:spPr>
              <a:xfrm rot="-5400000">
                <a:off x="3514093"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1"/>
              <p:cNvSpPr/>
              <p:nvPr/>
            </p:nvSpPr>
            <p:spPr>
              <a:xfrm rot="-5400000">
                <a:off x="3694632"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1"/>
              <p:cNvSpPr/>
              <p:nvPr/>
            </p:nvSpPr>
            <p:spPr>
              <a:xfrm rot="-5400000">
                <a:off x="3875171"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1"/>
              <p:cNvSpPr/>
              <p:nvPr/>
            </p:nvSpPr>
            <p:spPr>
              <a:xfrm rot="-5400000">
                <a:off x="2972475"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1"/>
              <p:cNvSpPr/>
              <p:nvPr/>
            </p:nvSpPr>
            <p:spPr>
              <a:xfrm rot="-5400000">
                <a:off x="4055711" y="356686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1"/>
              <p:cNvSpPr/>
              <p:nvPr/>
            </p:nvSpPr>
            <p:spPr>
              <a:xfrm rot="-5400000">
                <a:off x="4236250" y="356686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41"/>
            <p:cNvGrpSpPr/>
            <p:nvPr/>
          </p:nvGrpSpPr>
          <p:grpSpPr>
            <a:xfrm>
              <a:off x="2972475" y="3761986"/>
              <a:ext cx="1383503" cy="119749"/>
              <a:chOff x="2972475" y="3761986"/>
              <a:chExt cx="1383503" cy="119749"/>
            </a:xfrm>
          </p:grpSpPr>
          <p:sp>
            <p:nvSpPr>
              <p:cNvPr id="503" name="Google Shape;503;p41"/>
              <p:cNvSpPr/>
              <p:nvPr/>
            </p:nvSpPr>
            <p:spPr>
              <a:xfrm rot="-5400000">
                <a:off x="3153015"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1"/>
              <p:cNvSpPr/>
              <p:nvPr/>
            </p:nvSpPr>
            <p:spPr>
              <a:xfrm rot="-5400000">
                <a:off x="3333554"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1"/>
              <p:cNvSpPr/>
              <p:nvPr/>
            </p:nvSpPr>
            <p:spPr>
              <a:xfrm rot="-5400000">
                <a:off x="3514093"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1"/>
              <p:cNvSpPr/>
              <p:nvPr/>
            </p:nvSpPr>
            <p:spPr>
              <a:xfrm rot="-5400000">
                <a:off x="3694632"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1"/>
              <p:cNvSpPr/>
              <p:nvPr/>
            </p:nvSpPr>
            <p:spPr>
              <a:xfrm rot="-5400000">
                <a:off x="3875171"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1"/>
              <p:cNvSpPr/>
              <p:nvPr/>
            </p:nvSpPr>
            <p:spPr>
              <a:xfrm rot="-5400000">
                <a:off x="2972475"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1"/>
              <p:cNvSpPr/>
              <p:nvPr/>
            </p:nvSpPr>
            <p:spPr>
              <a:xfrm rot="-5400000">
                <a:off x="4055711" y="3761986"/>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1"/>
              <p:cNvSpPr/>
              <p:nvPr/>
            </p:nvSpPr>
            <p:spPr>
              <a:xfrm rot="-5400000">
                <a:off x="4236250" y="3761986"/>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41"/>
            <p:cNvGrpSpPr/>
            <p:nvPr/>
          </p:nvGrpSpPr>
          <p:grpSpPr>
            <a:xfrm>
              <a:off x="2972475" y="3957111"/>
              <a:ext cx="1383503" cy="119749"/>
              <a:chOff x="3465975" y="2270276"/>
              <a:chExt cx="1986364" cy="171929"/>
            </a:xfrm>
          </p:grpSpPr>
          <p:sp>
            <p:nvSpPr>
              <p:cNvPr id="512" name="Google Shape;512;p41"/>
              <p:cNvSpPr/>
              <p:nvPr/>
            </p:nvSpPr>
            <p:spPr>
              <a:xfrm rot="-5400000">
                <a:off x="3725184"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1"/>
              <p:cNvSpPr/>
              <p:nvPr/>
            </p:nvSpPr>
            <p:spPr>
              <a:xfrm rot="-5400000">
                <a:off x="3984394"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1"/>
              <p:cNvSpPr/>
              <p:nvPr/>
            </p:nvSpPr>
            <p:spPr>
              <a:xfrm rot="-5400000">
                <a:off x="4243603"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1"/>
              <p:cNvSpPr/>
              <p:nvPr/>
            </p:nvSpPr>
            <p:spPr>
              <a:xfrm rot="-5400000">
                <a:off x="4502812"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1"/>
              <p:cNvSpPr/>
              <p:nvPr/>
            </p:nvSpPr>
            <p:spPr>
              <a:xfrm rot="-5400000">
                <a:off x="4762021"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1"/>
              <p:cNvSpPr/>
              <p:nvPr/>
            </p:nvSpPr>
            <p:spPr>
              <a:xfrm rot="-5400000">
                <a:off x="3465975"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1"/>
              <p:cNvSpPr/>
              <p:nvPr/>
            </p:nvSpPr>
            <p:spPr>
              <a:xfrm rot="-5400000">
                <a:off x="5021230" y="2270276"/>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1"/>
              <p:cNvSpPr/>
              <p:nvPr/>
            </p:nvSpPr>
            <p:spPr>
              <a:xfrm rot="-5400000">
                <a:off x="5280440" y="2270276"/>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 name="Google Shape;520;p41"/>
          <p:cNvGrpSpPr/>
          <p:nvPr/>
        </p:nvGrpSpPr>
        <p:grpSpPr>
          <a:xfrm>
            <a:off x="4767600" y="3566861"/>
            <a:ext cx="1383503" cy="509999"/>
            <a:chOff x="4767600" y="3566861"/>
            <a:chExt cx="1383503" cy="509999"/>
          </a:xfrm>
        </p:grpSpPr>
        <p:grpSp>
          <p:nvGrpSpPr>
            <p:cNvPr id="521" name="Google Shape;521;p41"/>
            <p:cNvGrpSpPr/>
            <p:nvPr/>
          </p:nvGrpSpPr>
          <p:grpSpPr>
            <a:xfrm>
              <a:off x="4767600" y="3566861"/>
              <a:ext cx="1383503" cy="119749"/>
              <a:chOff x="3465975" y="2270276"/>
              <a:chExt cx="1986364" cy="171929"/>
            </a:xfrm>
          </p:grpSpPr>
          <p:sp>
            <p:nvSpPr>
              <p:cNvPr id="522" name="Google Shape;522;p41"/>
              <p:cNvSpPr/>
              <p:nvPr/>
            </p:nvSpPr>
            <p:spPr>
              <a:xfrm rot="-5400000">
                <a:off x="3725184" y="2270305"/>
                <a:ext cx="171900" cy="17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1"/>
              <p:cNvSpPr/>
              <p:nvPr/>
            </p:nvSpPr>
            <p:spPr>
              <a:xfrm rot="-5400000">
                <a:off x="3984394" y="2270305"/>
                <a:ext cx="171900" cy="17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1"/>
              <p:cNvSpPr/>
              <p:nvPr/>
            </p:nvSpPr>
            <p:spPr>
              <a:xfrm rot="-5400000">
                <a:off x="4243603" y="2270305"/>
                <a:ext cx="171900" cy="17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1"/>
              <p:cNvSpPr/>
              <p:nvPr/>
            </p:nvSpPr>
            <p:spPr>
              <a:xfrm rot="-5400000">
                <a:off x="4502812" y="2270305"/>
                <a:ext cx="171900" cy="17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1"/>
              <p:cNvSpPr/>
              <p:nvPr/>
            </p:nvSpPr>
            <p:spPr>
              <a:xfrm rot="-5400000">
                <a:off x="4762021" y="2270305"/>
                <a:ext cx="171900" cy="17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1"/>
              <p:cNvSpPr/>
              <p:nvPr/>
            </p:nvSpPr>
            <p:spPr>
              <a:xfrm rot="-5400000">
                <a:off x="3465975" y="2270305"/>
                <a:ext cx="171900" cy="17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1"/>
              <p:cNvSpPr/>
              <p:nvPr/>
            </p:nvSpPr>
            <p:spPr>
              <a:xfrm rot="-5400000">
                <a:off x="5021230" y="2270276"/>
                <a:ext cx="171900" cy="17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1"/>
              <p:cNvSpPr/>
              <p:nvPr/>
            </p:nvSpPr>
            <p:spPr>
              <a:xfrm rot="-5400000">
                <a:off x="5280440" y="2270276"/>
                <a:ext cx="171900" cy="171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 name="Google Shape;530;p41"/>
            <p:cNvGrpSpPr/>
            <p:nvPr/>
          </p:nvGrpSpPr>
          <p:grpSpPr>
            <a:xfrm>
              <a:off x="4767600" y="3761986"/>
              <a:ext cx="1383503" cy="119749"/>
              <a:chOff x="4767600" y="3761986"/>
              <a:chExt cx="1383503" cy="119749"/>
            </a:xfrm>
          </p:grpSpPr>
          <p:sp>
            <p:nvSpPr>
              <p:cNvPr id="531" name="Google Shape;531;p41"/>
              <p:cNvSpPr/>
              <p:nvPr/>
            </p:nvSpPr>
            <p:spPr>
              <a:xfrm rot="-5400000">
                <a:off x="4948140"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1"/>
              <p:cNvSpPr/>
              <p:nvPr/>
            </p:nvSpPr>
            <p:spPr>
              <a:xfrm rot="-5400000">
                <a:off x="5128679" y="3762006"/>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1"/>
              <p:cNvSpPr/>
              <p:nvPr/>
            </p:nvSpPr>
            <p:spPr>
              <a:xfrm rot="-5400000">
                <a:off x="5309218" y="3762006"/>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1"/>
              <p:cNvSpPr/>
              <p:nvPr/>
            </p:nvSpPr>
            <p:spPr>
              <a:xfrm rot="-5400000">
                <a:off x="5489757" y="3762006"/>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1"/>
              <p:cNvSpPr/>
              <p:nvPr/>
            </p:nvSpPr>
            <p:spPr>
              <a:xfrm rot="-5400000">
                <a:off x="5670296" y="3762006"/>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1"/>
              <p:cNvSpPr/>
              <p:nvPr/>
            </p:nvSpPr>
            <p:spPr>
              <a:xfrm rot="-5400000">
                <a:off x="4767600" y="3762006"/>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1"/>
              <p:cNvSpPr/>
              <p:nvPr/>
            </p:nvSpPr>
            <p:spPr>
              <a:xfrm rot="-5400000">
                <a:off x="5850836" y="3761986"/>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1"/>
              <p:cNvSpPr/>
              <p:nvPr/>
            </p:nvSpPr>
            <p:spPr>
              <a:xfrm rot="-5400000">
                <a:off x="6031375" y="3761986"/>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 name="Google Shape;539;p41"/>
            <p:cNvGrpSpPr/>
            <p:nvPr/>
          </p:nvGrpSpPr>
          <p:grpSpPr>
            <a:xfrm>
              <a:off x="4767600" y="3957111"/>
              <a:ext cx="1383503" cy="119749"/>
              <a:chOff x="3465975" y="2270276"/>
              <a:chExt cx="1986364" cy="171929"/>
            </a:xfrm>
          </p:grpSpPr>
          <p:sp>
            <p:nvSpPr>
              <p:cNvPr id="540" name="Google Shape;540;p41"/>
              <p:cNvSpPr/>
              <p:nvPr/>
            </p:nvSpPr>
            <p:spPr>
              <a:xfrm rot="-5400000">
                <a:off x="3725184"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1"/>
              <p:cNvSpPr/>
              <p:nvPr/>
            </p:nvSpPr>
            <p:spPr>
              <a:xfrm rot="-5400000">
                <a:off x="3984394"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1"/>
              <p:cNvSpPr/>
              <p:nvPr/>
            </p:nvSpPr>
            <p:spPr>
              <a:xfrm rot="-5400000">
                <a:off x="4243603"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1"/>
              <p:cNvSpPr/>
              <p:nvPr/>
            </p:nvSpPr>
            <p:spPr>
              <a:xfrm rot="-5400000">
                <a:off x="4502812"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1"/>
              <p:cNvSpPr/>
              <p:nvPr/>
            </p:nvSpPr>
            <p:spPr>
              <a:xfrm rot="-5400000">
                <a:off x="4762021"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1"/>
              <p:cNvSpPr/>
              <p:nvPr/>
            </p:nvSpPr>
            <p:spPr>
              <a:xfrm rot="-5400000">
                <a:off x="3465975"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1"/>
              <p:cNvSpPr/>
              <p:nvPr/>
            </p:nvSpPr>
            <p:spPr>
              <a:xfrm rot="-5400000">
                <a:off x="5021230" y="2270276"/>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1"/>
              <p:cNvSpPr/>
              <p:nvPr/>
            </p:nvSpPr>
            <p:spPr>
              <a:xfrm rot="-5400000">
                <a:off x="5280440" y="2270276"/>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 name="Google Shape;548;p41"/>
          <p:cNvGrpSpPr/>
          <p:nvPr/>
        </p:nvGrpSpPr>
        <p:grpSpPr>
          <a:xfrm>
            <a:off x="6562725" y="3566861"/>
            <a:ext cx="1383503" cy="509999"/>
            <a:chOff x="6562725" y="3566861"/>
            <a:chExt cx="1383503" cy="509999"/>
          </a:xfrm>
        </p:grpSpPr>
        <p:grpSp>
          <p:nvGrpSpPr>
            <p:cNvPr id="549" name="Google Shape;549;p41"/>
            <p:cNvGrpSpPr/>
            <p:nvPr/>
          </p:nvGrpSpPr>
          <p:grpSpPr>
            <a:xfrm>
              <a:off x="6562725" y="3566861"/>
              <a:ext cx="1383503" cy="119749"/>
              <a:chOff x="6562725" y="3566861"/>
              <a:chExt cx="1383503" cy="119749"/>
            </a:xfrm>
          </p:grpSpPr>
          <p:sp>
            <p:nvSpPr>
              <p:cNvPr id="550" name="Google Shape;550;p41"/>
              <p:cNvSpPr/>
              <p:nvPr/>
            </p:nvSpPr>
            <p:spPr>
              <a:xfrm rot="-5400000">
                <a:off x="6743265"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1"/>
              <p:cNvSpPr/>
              <p:nvPr/>
            </p:nvSpPr>
            <p:spPr>
              <a:xfrm rot="-5400000">
                <a:off x="6923804"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1"/>
              <p:cNvSpPr/>
              <p:nvPr/>
            </p:nvSpPr>
            <p:spPr>
              <a:xfrm rot="-5400000">
                <a:off x="7104343"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1"/>
              <p:cNvSpPr/>
              <p:nvPr/>
            </p:nvSpPr>
            <p:spPr>
              <a:xfrm rot="-5400000">
                <a:off x="7284882"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1"/>
              <p:cNvSpPr/>
              <p:nvPr/>
            </p:nvSpPr>
            <p:spPr>
              <a:xfrm rot="-5400000">
                <a:off x="7465421" y="3566881"/>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1"/>
              <p:cNvSpPr/>
              <p:nvPr/>
            </p:nvSpPr>
            <p:spPr>
              <a:xfrm rot="-5400000">
                <a:off x="6562725" y="3566881"/>
                <a:ext cx="119728" cy="119728"/>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1"/>
              <p:cNvSpPr/>
              <p:nvPr/>
            </p:nvSpPr>
            <p:spPr>
              <a:xfrm rot="-5400000">
                <a:off x="7645961" y="3566861"/>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1"/>
              <p:cNvSpPr/>
              <p:nvPr/>
            </p:nvSpPr>
            <p:spPr>
              <a:xfrm rot="-5400000">
                <a:off x="7826500" y="3566861"/>
                <a:ext cx="119728" cy="119728"/>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 name="Google Shape;558;p41"/>
            <p:cNvGrpSpPr/>
            <p:nvPr/>
          </p:nvGrpSpPr>
          <p:grpSpPr>
            <a:xfrm>
              <a:off x="6562725" y="3761986"/>
              <a:ext cx="1383503" cy="119749"/>
              <a:chOff x="3465975" y="2270276"/>
              <a:chExt cx="1986364" cy="171929"/>
            </a:xfrm>
          </p:grpSpPr>
          <p:sp>
            <p:nvSpPr>
              <p:cNvPr id="559" name="Google Shape;559;p41"/>
              <p:cNvSpPr/>
              <p:nvPr/>
            </p:nvSpPr>
            <p:spPr>
              <a:xfrm rot="-5400000">
                <a:off x="3725184"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1"/>
              <p:cNvSpPr/>
              <p:nvPr/>
            </p:nvSpPr>
            <p:spPr>
              <a:xfrm rot="-5400000">
                <a:off x="3984394"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1"/>
              <p:cNvSpPr/>
              <p:nvPr/>
            </p:nvSpPr>
            <p:spPr>
              <a:xfrm rot="-5400000">
                <a:off x="4243603"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1"/>
              <p:cNvSpPr/>
              <p:nvPr/>
            </p:nvSpPr>
            <p:spPr>
              <a:xfrm rot="-5400000">
                <a:off x="4502812"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1"/>
              <p:cNvSpPr/>
              <p:nvPr/>
            </p:nvSpPr>
            <p:spPr>
              <a:xfrm rot="-5400000">
                <a:off x="4762021"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1"/>
              <p:cNvSpPr/>
              <p:nvPr/>
            </p:nvSpPr>
            <p:spPr>
              <a:xfrm rot="-5400000">
                <a:off x="3465975"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1"/>
              <p:cNvSpPr/>
              <p:nvPr/>
            </p:nvSpPr>
            <p:spPr>
              <a:xfrm rot="-5400000">
                <a:off x="5021230" y="2270276"/>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1"/>
              <p:cNvSpPr/>
              <p:nvPr/>
            </p:nvSpPr>
            <p:spPr>
              <a:xfrm rot="-5400000">
                <a:off x="5280440" y="2270276"/>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41"/>
            <p:cNvGrpSpPr/>
            <p:nvPr/>
          </p:nvGrpSpPr>
          <p:grpSpPr>
            <a:xfrm>
              <a:off x="6562725" y="3957111"/>
              <a:ext cx="1383503" cy="119749"/>
              <a:chOff x="3465975" y="2270276"/>
              <a:chExt cx="1986364" cy="171929"/>
            </a:xfrm>
          </p:grpSpPr>
          <p:sp>
            <p:nvSpPr>
              <p:cNvPr id="568" name="Google Shape;568;p41"/>
              <p:cNvSpPr/>
              <p:nvPr/>
            </p:nvSpPr>
            <p:spPr>
              <a:xfrm rot="-5400000">
                <a:off x="3725184"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1"/>
              <p:cNvSpPr/>
              <p:nvPr/>
            </p:nvSpPr>
            <p:spPr>
              <a:xfrm rot="-5400000">
                <a:off x="3984394"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1"/>
              <p:cNvSpPr/>
              <p:nvPr/>
            </p:nvSpPr>
            <p:spPr>
              <a:xfrm rot="-5400000">
                <a:off x="4243603"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1"/>
              <p:cNvSpPr/>
              <p:nvPr/>
            </p:nvSpPr>
            <p:spPr>
              <a:xfrm rot="-5400000">
                <a:off x="4502812"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1"/>
              <p:cNvSpPr/>
              <p:nvPr/>
            </p:nvSpPr>
            <p:spPr>
              <a:xfrm rot="-5400000">
                <a:off x="4762021"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1"/>
              <p:cNvSpPr/>
              <p:nvPr/>
            </p:nvSpPr>
            <p:spPr>
              <a:xfrm rot="-5400000">
                <a:off x="3465975" y="2270305"/>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1"/>
              <p:cNvSpPr/>
              <p:nvPr/>
            </p:nvSpPr>
            <p:spPr>
              <a:xfrm rot="-5400000">
                <a:off x="5021230" y="2270276"/>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1"/>
              <p:cNvSpPr/>
              <p:nvPr/>
            </p:nvSpPr>
            <p:spPr>
              <a:xfrm rot="-5400000">
                <a:off x="5280440" y="2270276"/>
                <a:ext cx="171900" cy="171900"/>
              </a:xfrm>
              <a:prstGeom prst="ellipse">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 name="Google Shape;576;p41"/>
          <p:cNvGrpSpPr/>
          <p:nvPr/>
        </p:nvGrpSpPr>
        <p:grpSpPr>
          <a:xfrm>
            <a:off x="2129302" y="2699581"/>
            <a:ext cx="201174" cy="298586"/>
            <a:chOff x="704216" y="1264850"/>
            <a:chExt cx="248301" cy="368489"/>
          </a:xfrm>
        </p:grpSpPr>
        <p:sp>
          <p:nvSpPr>
            <p:cNvPr id="577" name="Google Shape;577;p41"/>
            <p:cNvSpPr/>
            <p:nvPr/>
          </p:nvSpPr>
          <p:spPr>
            <a:xfrm>
              <a:off x="704216" y="1264850"/>
              <a:ext cx="248301" cy="368489"/>
            </a:xfrm>
            <a:custGeom>
              <a:rect b="b" l="l" r="r" t="t"/>
              <a:pathLst>
                <a:path extrusionOk="0" h="25800" w="17385">
                  <a:moveTo>
                    <a:pt x="8692" y="756"/>
                  </a:moveTo>
                  <a:cubicBezTo>
                    <a:pt x="13068" y="756"/>
                    <a:pt x="16628" y="4315"/>
                    <a:pt x="16628" y="8692"/>
                  </a:cubicBezTo>
                  <a:cubicBezTo>
                    <a:pt x="16628" y="12642"/>
                    <a:pt x="13682" y="16022"/>
                    <a:pt x="9774" y="16555"/>
                  </a:cubicBezTo>
                  <a:cubicBezTo>
                    <a:pt x="9587" y="16580"/>
                    <a:pt x="9448" y="16740"/>
                    <a:pt x="9448" y="16930"/>
                  </a:cubicBezTo>
                  <a:lnTo>
                    <a:pt x="9448" y="20080"/>
                  </a:lnTo>
                  <a:cubicBezTo>
                    <a:pt x="9448" y="20289"/>
                    <a:pt x="9618" y="20457"/>
                    <a:pt x="9825" y="20458"/>
                  </a:cubicBezTo>
                  <a:lnTo>
                    <a:pt x="11766" y="20458"/>
                  </a:lnTo>
                  <a:cubicBezTo>
                    <a:pt x="12183" y="20458"/>
                    <a:pt x="12521" y="20796"/>
                    <a:pt x="12521" y="21213"/>
                  </a:cubicBezTo>
                  <a:cubicBezTo>
                    <a:pt x="12521" y="21632"/>
                    <a:pt x="12183" y="21969"/>
                    <a:pt x="11766" y="21969"/>
                  </a:cubicBezTo>
                  <a:lnTo>
                    <a:pt x="9827" y="21969"/>
                  </a:lnTo>
                  <a:cubicBezTo>
                    <a:pt x="9618" y="21969"/>
                    <a:pt x="9448" y="22138"/>
                    <a:pt x="9448" y="22348"/>
                  </a:cubicBezTo>
                  <a:lnTo>
                    <a:pt x="9448" y="24287"/>
                  </a:lnTo>
                  <a:cubicBezTo>
                    <a:pt x="9448" y="24704"/>
                    <a:pt x="9111" y="25043"/>
                    <a:pt x="8692" y="25043"/>
                  </a:cubicBezTo>
                  <a:cubicBezTo>
                    <a:pt x="8275" y="25043"/>
                    <a:pt x="7936" y="24704"/>
                    <a:pt x="7936" y="24287"/>
                  </a:cubicBezTo>
                  <a:lnTo>
                    <a:pt x="7936" y="22348"/>
                  </a:lnTo>
                  <a:cubicBezTo>
                    <a:pt x="7936" y="22138"/>
                    <a:pt x="7767" y="21970"/>
                    <a:pt x="7559" y="21970"/>
                  </a:cubicBezTo>
                  <a:lnTo>
                    <a:pt x="5618" y="21970"/>
                  </a:lnTo>
                  <a:cubicBezTo>
                    <a:pt x="5201" y="21970"/>
                    <a:pt x="4862" y="21632"/>
                    <a:pt x="4862" y="21214"/>
                  </a:cubicBezTo>
                  <a:cubicBezTo>
                    <a:pt x="4862" y="20796"/>
                    <a:pt x="5201" y="20458"/>
                    <a:pt x="5618" y="20458"/>
                  </a:cubicBezTo>
                  <a:lnTo>
                    <a:pt x="7559" y="20458"/>
                  </a:lnTo>
                  <a:cubicBezTo>
                    <a:pt x="7767" y="20458"/>
                    <a:pt x="7936" y="20289"/>
                    <a:pt x="7936" y="20080"/>
                  </a:cubicBezTo>
                  <a:lnTo>
                    <a:pt x="7936" y="16930"/>
                  </a:lnTo>
                  <a:cubicBezTo>
                    <a:pt x="7936" y="16740"/>
                    <a:pt x="7796" y="16581"/>
                    <a:pt x="7609" y="16555"/>
                  </a:cubicBezTo>
                  <a:cubicBezTo>
                    <a:pt x="3702" y="16022"/>
                    <a:pt x="756" y="12642"/>
                    <a:pt x="756" y="8692"/>
                  </a:cubicBezTo>
                  <a:cubicBezTo>
                    <a:pt x="756" y="4317"/>
                    <a:pt x="4315" y="756"/>
                    <a:pt x="8692" y="756"/>
                  </a:cubicBezTo>
                  <a:close/>
                  <a:moveTo>
                    <a:pt x="8692" y="0"/>
                  </a:moveTo>
                  <a:cubicBezTo>
                    <a:pt x="3900" y="0"/>
                    <a:pt x="0" y="3900"/>
                    <a:pt x="0" y="8692"/>
                  </a:cubicBezTo>
                  <a:cubicBezTo>
                    <a:pt x="0" y="12910"/>
                    <a:pt x="3027" y="16518"/>
                    <a:pt x="7180" y="17253"/>
                  </a:cubicBezTo>
                  <a:lnTo>
                    <a:pt x="7180" y="19702"/>
                  </a:lnTo>
                  <a:lnTo>
                    <a:pt x="5618" y="19702"/>
                  </a:lnTo>
                  <a:cubicBezTo>
                    <a:pt x="4784" y="19702"/>
                    <a:pt x="4106" y="20379"/>
                    <a:pt x="4106" y="21214"/>
                  </a:cubicBezTo>
                  <a:cubicBezTo>
                    <a:pt x="4106" y="22050"/>
                    <a:pt x="4784" y="22727"/>
                    <a:pt x="5618" y="22727"/>
                  </a:cubicBezTo>
                  <a:lnTo>
                    <a:pt x="7180" y="22727"/>
                  </a:lnTo>
                  <a:lnTo>
                    <a:pt x="7180" y="24289"/>
                  </a:lnTo>
                  <a:cubicBezTo>
                    <a:pt x="7180" y="25123"/>
                    <a:pt x="7857" y="25799"/>
                    <a:pt x="8692" y="25799"/>
                  </a:cubicBezTo>
                  <a:cubicBezTo>
                    <a:pt x="9526" y="25799"/>
                    <a:pt x="10204" y="25123"/>
                    <a:pt x="10204" y="24289"/>
                  </a:cubicBezTo>
                  <a:lnTo>
                    <a:pt x="10204" y="22727"/>
                  </a:lnTo>
                  <a:lnTo>
                    <a:pt x="11765" y="22727"/>
                  </a:lnTo>
                  <a:cubicBezTo>
                    <a:pt x="12601" y="22727"/>
                    <a:pt x="13277" y="22050"/>
                    <a:pt x="13277" y="21214"/>
                  </a:cubicBezTo>
                  <a:cubicBezTo>
                    <a:pt x="13277" y="20379"/>
                    <a:pt x="12601" y="19702"/>
                    <a:pt x="11765" y="19702"/>
                  </a:cubicBezTo>
                  <a:lnTo>
                    <a:pt x="10204" y="19702"/>
                  </a:lnTo>
                  <a:lnTo>
                    <a:pt x="10204" y="17253"/>
                  </a:lnTo>
                  <a:cubicBezTo>
                    <a:pt x="14356" y="16518"/>
                    <a:pt x="17383" y="12910"/>
                    <a:pt x="17384" y="8692"/>
                  </a:cubicBezTo>
                  <a:cubicBezTo>
                    <a:pt x="17384" y="3900"/>
                    <a:pt x="13485" y="0"/>
                    <a:pt x="8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1"/>
            <p:cNvSpPr/>
            <p:nvPr/>
          </p:nvSpPr>
          <p:spPr>
            <a:xfrm>
              <a:off x="736521" y="1297240"/>
              <a:ext cx="183602" cy="183530"/>
            </a:xfrm>
            <a:custGeom>
              <a:rect b="b" l="l" r="r" t="t"/>
              <a:pathLst>
                <a:path extrusionOk="0" h="12850" w="12855">
                  <a:moveTo>
                    <a:pt x="6404" y="0"/>
                  </a:moveTo>
                  <a:cubicBezTo>
                    <a:pt x="4985" y="0"/>
                    <a:pt x="3608" y="476"/>
                    <a:pt x="2491" y="1350"/>
                  </a:cubicBezTo>
                  <a:cubicBezTo>
                    <a:pt x="2326" y="1477"/>
                    <a:pt x="2296" y="1716"/>
                    <a:pt x="2425" y="1879"/>
                  </a:cubicBezTo>
                  <a:cubicBezTo>
                    <a:pt x="2498" y="1975"/>
                    <a:pt x="2610" y="2025"/>
                    <a:pt x="2722" y="2025"/>
                  </a:cubicBezTo>
                  <a:cubicBezTo>
                    <a:pt x="2803" y="2025"/>
                    <a:pt x="2885" y="1999"/>
                    <a:pt x="2954" y="1945"/>
                  </a:cubicBezTo>
                  <a:cubicBezTo>
                    <a:pt x="3942" y="1174"/>
                    <a:pt x="5157" y="756"/>
                    <a:pt x="6410" y="756"/>
                  </a:cubicBezTo>
                  <a:cubicBezTo>
                    <a:pt x="6417" y="756"/>
                    <a:pt x="6424" y="756"/>
                    <a:pt x="6430" y="756"/>
                  </a:cubicBezTo>
                  <a:cubicBezTo>
                    <a:pt x="9556" y="756"/>
                    <a:pt x="12098" y="3298"/>
                    <a:pt x="12098" y="6424"/>
                  </a:cubicBezTo>
                  <a:cubicBezTo>
                    <a:pt x="12098" y="9551"/>
                    <a:pt x="9556" y="12094"/>
                    <a:pt x="6430" y="12094"/>
                  </a:cubicBezTo>
                  <a:cubicBezTo>
                    <a:pt x="3303" y="12094"/>
                    <a:pt x="761" y="9551"/>
                    <a:pt x="761" y="6424"/>
                  </a:cubicBezTo>
                  <a:cubicBezTo>
                    <a:pt x="756" y="5166"/>
                    <a:pt x="1176" y="3941"/>
                    <a:pt x="1951" y="2949"/>
                  </a:cubicBezTo>
                  <a:cubicBezTo>
                    <a:pt x="2080" y="2784"/>
                    <a:pt x="2050" y="2547"/>
                    <a:pt x="1885" y="2418"/>
                  </a:cubicBezTo>
                  <a:cubicBezTo>
                    <a:pt x="1816" y="2365"/>
                    <a:pt x="1734" y="2339"/>
                    <a:pt x="1653" y="2339"/>
                  </a:cubicBezTo>
                  <a:cubicBezTo>
                    <a:pt x="1540" y="2339"/>
                    <a:pt x="1429" y="2389"/>
                    <a:pt x="1355" y="2485"/>
                  </a:cubicBezTo>
                  <a:cubicBezTo>
                    <a:pt x="476" y="3609"/>
                    <a:pt x="0" y="4998"/>
                    <a:pt x="5" y="6424"/>
                  </a:cubicBezTo>
                  <a:cubicBezTo>
                    <a:pt x="5" y="9967"/>
                    <a:pt x="2887" y="12850"/>
                    <a:pt x="6430" y="12850"/>
                  </a:cubicBezTo>
                  <a:cubicBezTo>
                    <a:pt x="9973" y="12850"/>
                    <a:pt x="12854" y="9967"/>
                    <a:pt x="12854" y="6424"/>
                  </a:cubicBezTo>
                  <a:cubicBezTo>
                    <a:pt x="12854" y="2881"/>
                    <a:pt x="9973" y="0"/>
                    <a:pt x="6430" y="0"/>
                  </a:cubicBezTo>
                  <a:cubicBezTo>
                    <a:pt x="6421" y="0"/>
                    <a:pt x="6413" y="0"/>
                    <a:pt x="6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41"/>
          <p:cNvGrpSpPr/>
          <p:nvPr/>
        </p:nvGrpSpPr>
        <p:grpSpPr>
          <a:xfrm>
            <a:off x="1356123" y="2724706"/>
            <a:ext cx="248288" cy="248344"/>
            <a:chOff x="238124" y="1293224"/>
            <a:chExt cx="368489" cy="368517"/>
          </a:xfrm>
        </p:grpSpPr>
        <p:sp>
          <p:nvSpPr>
            <p:cNvPr id="580" name="Google Shape;580;p41"/>
            <p:cNvSpPr/>
            <p:nvPr/>
          </p:nvSpPr>
          <p:spPr>
            <a:xfrm>
              <a:off x="238124" y="1293224"/>
              <a:ext cx="368489" cy="368517"/>
            </a:xfrm>
            <a:custGeom>
              <a:rect b="b" l="l" r="r" t="t"/>
              <a:pathLst>
                <a:path extrusionOk="0" h="25802" w="25800">
                  <a:moveTo>
                    <a:pt x="23910" y="758"/>
                  </a:moveTo>
                  <a:cubicBezTo>
                    <a:pt x="24536" y="758"/>
                    <a:pt x="25043" y="1265"/>
                    <a:pt x="25043" y="1891"/>
                  </a:cubicBezTo>
                  <a:lnTo>
                    <a:pt x="25043" y="9071"/>
                  </a:lnTo>
                  <a:cubicBezTo>
                    <a:pt x="25043" y="9489"/>
                    <a:pt x="24706" y="9827"/>
                    <a:pt x="24287" y="9827"/>
                  </a:cubicBezTo>
                  <a:cubicBezTo>
                    <a:pt x="23870" y="9827"/>
                    <a:pt x="23533" y="9489"/>
                    <a:pt x="23533" y="9071"/>
                  </a:cubicBezTo>
                  <a:lnTo>
                    <a:pt x="23533" y="4249"/>
                  </a:lnTo>
                  <a:cubicBezTo>
                    <a:pt x="23532" y="4022"/>
                    <a:pt x="23346" y="3872"/>
                    <a:pt x="23152" y="3872"/>
                  </a:cubicBezTo>
                  <a:cubicBezTo>
                    <a:pt x="23059" y="3872"/>
                    <a:pt x="22964" y="3906"/>
                    <a:pt x="22887" y="3983"/>
                  </a:cubicBezTo>
                  <a:lnTo>
                    <a:pt x="17641" y="9229"/>
                  </a:lnTo>
                  <a:cubicBezTo>
                    <a:pt x="17504" y="9365"/>
                    <a:pt x="17492" y="9581"/>
                    <a:pt x="17611" y="9732"/>
                  </a:cubicBezTo>
                  <a:cubicBezTo>
                    <a:pt x="18946" y="11415"/>
                    <a:pt x="19652" y="13444"/>
                    <a:pt x="19652" y="15597"/>
                  </a:cubicBezTo>
                  <a:cubicBezTo>
                    <a:pt x="19652" y="20807"/>
                    <a:pt x="15414" y="25045"/>
                    <a:pt x="10204" y="25045"/>
                  </a:cubicBezTo>
                  <a:cubicBezTo>
                    <a:pt x="4995" y="25045"/>
                    <a:pt x="756" y="20807"/>
                    <a:pt x="756" y="15597"/>
                  </a:cubicBezTo>
                  <a:cubicBezTo>
                    <a:pt x="756" y="10388"/>
                    <a:pt x="4995" y="6149"/>
                    <a:pt x="10204" y="6149"/>
                  </a:cubicBezTo>
                  <a:cubicBezTo>
                    <a:pt x="12357" y="6149"/>
                    <a:pt x="14385" y="6855"/>
                    <a:pt x="16070" y="8190"/>
                  </a:cubicBezTo>
                  <a:cubicBezTo>
                    <a:pt x="16139" y="8244"/>
                    <a:pt x="16221" y="8271"/>
                    <a:pt x="16304" y="8271"/>
                  </a:cubicBezTo>
                  <a:cubicBezTo>
                    <a:pt x="16401" y="8271"/>
                    <a:pt x="16497" y="8234"/>
                    <a:pt x="16571" y="8161"/>
                  </a:cubicBezTo>
                  <a:lnTo>
                    <a:pt x="21817" y="2914"/>
                  </a:lnTo>
                  <a:cubicBezTo>
                    <a:pt x="22055" y="2675"/>
                    <a:pt x="21887" y="2270"/>
                    <a:pt x="21551" y="2270"/>
                  </a:cubicBezTo>
                  <a:lnTo>
                    <a:pt x="16730" y="2270"/>
                  </a:lnTo>
                  <a:cubicBezTo>
                    <a:pt x="16311" y="2270"/>
                    <a:pt x="15974" y="1931"/>
                    <a:pt x="15974" y="1514"/>
                  </a:cubicBezTo>
                  <a:cubicBezTo>
                    <a:pt x="15974" y="1096"/>
                    <a:pt x="16311" y="758"/>
                    <a:pt x="16730" y="758"/>
                  </a:cubicBezTo>
                  <a:close/>
                  <a:moveTo>
                    <a:pt x="16730" y="1"/>
                  </a:moveTo>
                  <a:cubicBezTo>
                    <a:pt x="15894" y="1"/>
                    <a:pt x="15218" y="677"/>
                    <a:pt x="15218" y="1513"/>
                  </a:cubicBezTo>
                  <a:cubicBezTo>
                    <a:pt x="15218" y="2348"/>
                    <a:pt x="15894" y="3025"/>
                    <a:pt x="16730" y="3025"/>
                  </a:cubicBezTo>
                  <a:lnTo>
                    <a:pt x="20638" y="3025"/>
                  </a:lnTo>
                  <a:lnTo>
                    <a:pt x="16272" y="7391"/>
                  </a:lnTo>
                  <a:cubicBezTo>
                    <a:pt x="14506" y="6083"/>
                    <a:pt x="12416" y="5393"/>
                    <a:pt x="10204" y="5393"/>
                  </a:cubicBezTo>
                  <a:cubicBezTo>
                    <a:pt x="4577" y="5393"/>
                    <a:pt x="0" y="9970"/>
                    <a:pt x="0" y="15597"/>
                  </a:cubicBezTo>
                  <a:cubicBezTo>
                    <a:pt x="0" y="21224"/>
                    <a:pt x="4577" y="25801"/>
                    <a:pt x="10204" y="25801"/>
                  </a:cubicBezTo>
                  <a:cubicBezTo>
                    <a:pt x="15831" y="25801"/>
                    <a:pt x="20408" y="21224"/>
                    <a:pt x="20408" y="15597"/>
                  </a:cubicBezTo>
                  <a:cubicBezTo>
                    <a:pt x="20408" y="13384"/>
                    <a:pt x="19717" y="11294"/>
                    <a:pt x="18409" y="9530"/>
                  </a:cubicBezTo>
                  <a:lnTo>
                    <a:pt x="22777" y="5162"/>
                  </a:lnTo>
                  <a:lnTo>
                    <a:pt x="22777" y="9071"/>
                  </a:lnTo>
                  <a:cubicBezTo>
                    <a:pt x="22777" y="9906"/>
                    <a:pt x="23453" y="10582"/>
                    <a:pt x="24287" y="10582"/>
                  </a:cubicBezTo>
                  <a:cubicBezTo>
                    <a:pt x="25123" y="10582"/>
                    <a:pt x="25799" y="9906"/>
                    <a:pt x="25799" y="9071"/>
                  </a:cubicBezTo>
                  <a:lnTo>
                    <a:pt x="25799" y="1891"/>
                  </a:lnTo>
                  <a:cubicBezTo>
                    <a:pt x="25798" y="848"/>
                    <a:pt x="24953" y="2"/>
                    <a:pt x="23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1"/>
            <p:cNvSpPr/>
            <p:nvPr/>
          </p:nvSpPr>
          <p:spPr>
            <a:xfrm>
              <a:off x="270515" y="1402595"/>
              <a:ext cx="226706" cy="226735"/>
            </a:xfrm>
            <a:custGeom>
              <a:rect b="b" l="l" r="r" t="t"/>
              <a:pathLst>
                <a:path extrusionOk="0" h="15875" w="15873">
                  <a:moveTo>
                    <a:pt x="7936" y="1"/>
                  </a:moveTo>
                  <a:cubicBezTo>
                    <a:pt x="6106" y="2"/>
                    <a:pt x="4331" y="636"/>
                    <a:pt x="2914" y="1793"/>
                  </a:cubicBezTo>
                  <a:cubicBezTo>
                    <a:pt x="2752" y="1925"/>
                    <a:pt x="2728" y="2163"/>
                    <a:pt x="2861" y="2325"/>
                  </a:cubicBezTo>
                  <a:cubicBezTo>
                    <a:pt x="2935" y="2416"/>
                    <a:pt x="3043" y="2464"/>
                    <a:pt x="3153" y="2464"/>
                  </a:cubicBezTo>
                  <a:cubicBezTo>
                    <a:pt x="3237" y="2464"/>
                    <a:pt x="3322" y="2435"/>
                    <a:pt x="3393" y="2378"/>
                  </a:cubicBezTo>
                  <a:cubicBezTo>
                    <a:pt x="4675" y="1330"/>
                    <a:pt x="6280" y="758"/>
                    <a:pt x="7936" y="757"/>
                  </a:cubicBezTo>
                  <a:cubicBezTo>
                    <a:pt x="11896" y="757"/>
                    <a:pt x="15116" y="3978"/>
                    <a:pt x="15116" y="7938"/>
                  </a:cubicBezTo>
                  <a:cubicBezTo>
                    <a:pt x="15116" y="11897"/>
                    <a:pt x="11896" y="15118"/>
                    <a:pt x="7936" y="15118"/>
                  </a:cubicBezTo>
                  <a:cubicBezTo>
                    <a:pt x="3978" y="15118"/>
                    <a:pt x="756" y="11897"/>
                    <a:pt x="756" y="7938"/>
                  </a:cubicBezTo>
                  <a:cubicBezTo>
                    <a:pt x="756" y="6282"/>
                    <a:pt x="1329" y="4677"/>
                    <a:pt x="2377" y="3393"/>
                  </a:cubicBezTo>
                  <a:cubicBezTo>
                    <a:pt x="2505" y="3233"/>
                    <a:pt x="2480" y="2997"/>
                    <a:pt x="2321" y="2866"/>
                  </a:cubicBezTo>
                  <a:cubicBezTo>
                    <a:pt x="2251" y="2808"/>
                    <a:pt x="2166" y="2780"/>
                    <a:pt x="2081" y="2780"/>
                  </a:cubicBezTo>
                  <a:cubicBezTo>
                    <a:pt x="1973" y="2780"/>
                    <a:pt x="1867" y="2826"/>
                    <a:pt x="1792" y="2914"/>
                  </a:cubicBezTo>
                  <a:cubicBezTo>
                    <a:pt x="634" y="4333"/>
                    <a:pt x="2" y="6106"/>
                    <a:pt x="0" y="7938"/>
                  </a:cubicBezTo>
                  <a:cubicBezTo>
                    <a:pt x="0" y="12314"/>
                    <a:pt x="3561" y="15874"/>
                    <a:pt x="7936" y="15874"/>
                  </a:cubicBezTo>
                  <a:cubicBezTo>
                    <a:pt x="12313" y="15874"/>
                    <a:pt x="15872" y="12314"/>
                    <a:pt x="15872" y="7938"/>
                  </a:cubicBezTo>
                  <a:cubicBezTo>
                    <a:pt x="15872" y="3561"/>
                    <a:pt x="12312" y="1"/>
                    <a:pt x="79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41"/>
          <p:cNvGrpSpPr/>
          <p:nvPr/>
        </p:nvGrpSpPr>
        <p:grpSpPr>
          <a:xfrm>
            <a:off x="3166873" y="2724706"/>
            <a:ext cx="248288" cy="248344"/>
            <a:chOff x="238124" y="1293224"/>
            <a:chExt cx="368489" cy="368517"/>
          </a:xfrm>
        </p:grpSpPr>
        <p:sp>
          <p:nvSpPr>
            <p:cNvPr id="583" name="Google Shape;583;p41"/>
            <p:cNvSpPr/>
            <p:nvPr/>
          </p:nvSpPr>
          <p:spPr>
            <a:xfrm>
              <a:off x="238124" y="1293224"/>
              <a:ext cx="368489" cy="368517"/>
            </a:xfrm>
            <a:custGeom>
              <a:rect b="b" l="l" r="r" t="t"/>
              <a:pathLst>
                <a:path extrusionOk="0" h="25802" w="25800">
                  <a:moveTo>
                    <a:pt x="23910" y="758"/>
                  </a:moveTo>
                  <a:cubicBezTo>
                    <a:pt x="24536" y="758"/>
                    <a:pt x="25043" y="1265"/>
                    <a:pt x="25043" y="1891"/>
                  </a:cubicBezTo>
                  <a:lnTo>
                    <a:pt x="25043" y="9071"/>
                  </a:lnTo>
                  <a:cubicBezTo>
                    <a:pt x="25043" y="9489"/>
                    <a:pt x="24706" y="9827"/>
                    <a:pt x="24287" y="9827"/>
                  </a:cubicBezTo>
                  <a:cubicBezTo>
                    <a:pt x="23870" y="9827"/>
                    <a:pt x="23533" y="9489"/>
                    <a:pt x="23533" y="9071"/>
                  </a:cubicBezTo>
                  <a:lnTo>
                    <a:pt x="23533" y="4249"/>
                  </a:lnTo>
                  <a:cubicBezTo>
                    <a:pt x="23532" y="4022"/>
                    <a:pt x="23346" y="3872"/>
                    <a:pt x="23152" y="3872"/>
                  </a:cubicBezTo>
                  <a:cubicBezTo>
                    <a:pt x="23059" y="3872"/>
                    <a:pt x="22964" y="3906"/>
                    <a:pt x="22887" y="3983"/>
                  </a:cubicBezTo>
                  <a:lnTo>
                    <a:pt x="17641" y="9229"/>
                  </a:lnTo>
                  <a:cubicBezTo>
                    <a:pt x="17504" y="9365"/>
                    <a:pt x="17492" y="9581"/>
                    <a:pt x="17611" y="9732"/>
                  </a:cubicBezTo>
                  <a:cubicBezTo>
                    <a:pt x="18946" y="11415"/>
                    <a:pt x="19652" y="13444"/>
                    <a:pt x="19652" y="15597"/>
                  </a:cubicBezTo>
                  <a:cubicBezTo>
                    <a:pt x="19652" y="20807"/>
                    <a:pt x="15414" y="25045"/>
                    <a:pt x="10204" y="25045"/>
                  </a:cubicBezTo>
                  <a:cubicBezTo>
                    <a:pt x="4995" y="25045"/>
                    <a:pt x="756" y="20807"/>
                    <a:pt x="756" y="15597"/>
                  </a:cubicBezTo>
                  <a:cubicBezTo>
                    <a:pt x="756" y="10388"/>
                    <a:pt x="4995" y="6149"/>
                    <a:pt x="10204" y="6149"/>
                  </a:cubicBezTo>
                  <a:cubicBezTo>
                    <a:pt x="12357" y="6149"/>
                    <a:pt x="14385" y="6855"/>
                    <a:pt x="16070" y="8190"/>
                  </a:cubicBezTo>
                  <a:cubicBezTo>
                    <a:pt x="16139" y="8244"/>
                    <a:pt x="16221" y="8271"/>
                    <a:pt x="16304" y="8271"/>
                  </a:cubicBezTo>
                  <a:cubicBezTo>
                    <a:pt x="16401" y="8271"/>
                    <a:pt x="16497" y="8234"/>
                    <a:pt x="16571" y="8161"/>
                  </a:cubicBezTo>
                  <a:lnTo>
                    <a:pt x="21817" y="2914"/>
                  </a:lnTo>
                  <a:cubicBezTo>
                    <a:pt x="22055" y="2675"/>
                    <a:pt x="21887" y="2270"/>
                    <a:pt x="21551" y="2270"/>
                  </a:cubicBezTo>
                  <a:lnTo>
                    <a:pt x="16730" y="2270"/>
                  </a:lnTo>
                  <a:cubicBezTo>
                    <a:pt x="16311" y="2270"/>
                    <a:pt x="15974" y="1931"/>
                    <a:pt x="15974" y="1514"/>
                  </a:cubicBezTo>
                  <a:cubicBezTo>
                    <a:pt x="15974" y="1096"/>
                    <a:pt x="16311" y="758"/>
                    <a:pt x="16730" y="758"/>
                  </a:cubicBezTo>
                  <a:close/>
                  <a:moveTo>
                    <a:pt x="16730" y="1"/>
                  </a:moveTo>
                  <a:cubicBezTo>
                    <a:pt x="15894" y="1"/>
                    <a:pt x="15218" y="677"/>
                    <a:pt x="15218" y="1513"/>
                  </a:cubicBezTo>
                  <a:cubicBezTo>
                    <a:pt x="15218" y="2348"/>
                    <a:pt x="15894" y="3025"/>
                    <a:pt x="16730" y="3025"/>
                  </a:cubicBezTo>
                  <a:lnTo>
                    <a:pt x="20638" y="3025"/>
                  </a:lnTo>
                  <a:lnTo>
                    <a:pt x="16272" y="7391"/>
                  </a:lnTo>
                  <a:cubicBezTo>
                    <a:pt x="14506" y="6083"/>
                    <a:pt x="12416" y="5393"/>
                    <a:pt x="10204" y="5393"/>
                  </a:cubicBezTo>
                  <a:cubicBezTo>
                    <a:pt x="4577" y="5393"/>
                    <a:pt x="0" y="9970"/>
                    <a:pt x="0" y="15597"/>
                  </a:cubicBezTo>
                  <a:cubicBezTo>
                    <a:pt x="0" y="21224"/>
                    <a:pt x="4577" y="25801"/>
                    <a:pt x="10204" y="25801"/>
                  </a:cubicBezTo>
                  <a:cubicBezTo>
                    <a:pt x="15831" y="25801"/>
                    <a:pt x="20408" y="21224"/>
                    <a:pt x="20408" y="15597"/>
                  </a:cubicBezTo>
                  <a:cubicBezTo>
                    <a:pt x="20408" y="13384"/>
                    <a:pt x="19717" y="11294"/>
                    <a:pt x="18409" y="9530"/>
                  </a:cubicBezTo>
                  <a:lnTo>
                    <a:pt x="22777" y="5162"/>
                  </a:lnTo>
                  <a:lnTo>
                    <a:pt x="22777" y="9071"/>
                  </a:lnTo>
                  <a:cubicBezTo>
                    <a:pt x="22777" y="9906"/>
                    <a:pt x="23453" y="10582"/>
                    <a:pt x="24287" y="10582"/>
                  </a:cubicBezTo>
                  <a:cubicBezTo>
                    <a:pt x="25123" y="10582"/>
                    <a:pt x="25799" y="9906"/>
                    <a:pt x="25799" y="9071"/>
                  </a:cubicBezTo>
                  <a:lnTo>
                    <a:pt x="25799" y="1891"/>
                  </a:lnTo>
                  <a:cubicBezTo>
                    <a:pt x="25798" y="848"/>
                    <a:pt x="24953" y="2"/>
                    <a:pt x="23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1"/>
            <p:cNvSpPr/>
            <p:nvPr/>
          </p:nvSpPr>
          <p:spPr>
            <a:xfrm>
              <a:off x="270515" y="1402595"/>
              <a:ext cx="226706" cy="226735"/>
            </a:xfrm>
            <a:custGeom>
              <a:rect b="b" l="l" r="r" t="t"/>
              <a:pathLst>
                <a:path extrusionOk="0" h="15875" w="15873">
                  <a:moveTo>
                    <a:pt x="7936" y="1"/>
                  </a:moveTo>
                  <a:cubicBezTo>
                    <a:pt x="6106" y="2"/>
                    <a:pt x="4331" y="636"/>
                    <a:pt x="2914" y="1793"/>
                  </a:cubicBezTo>
                  <a:cubicBezTo>
                    <a:pt x="2752" y="1925"/>
                    <a:pt x="2728" y="2163"/>
                    <a:pt x="2861" y="2325"/>
                  </a:cubicBezTo>
                  <a:cubicBezTo>
                    <a:pt x="2935" y="2416"/>
                    <a:pt x="3043" y="2464"/>
                    <a:pt x="3153" y="2464"/>
                  </a:cubicBezTo>
                  <a:cubicBezTo>
                    <a:pt x="3237" y="2464"/>
                    <a:pt x="3322" y="2435"/>
                    <a:pt x="3393" y="2378"/>
                  </a:cubicBezTo>
                  <a:cubicBezTo>
                    <a:pt x="4675" y="1330"/>
                    <a:pt x="6280" y="758"/>
                    <a:pt x="7936" y="757"/>
                  </a:cubicBezTo>
                  <a:cubicBezTo>
                    <a:pt x="11896" y="757"/>
                    <a:pt x="15116" y="3978"/>
                    <a:pt x="15116" y="7938"/>
                  </a:cubicBezTo>
                  <a:cubicBezTo>
                    <a:pt x="15116" y="11897"/>
                    <a:pt x="11896" y="15118"/>
                    <a:pt x="7936" y="15118"/>
                  </a:cubicBezTo>
                  <a:cubicBezTo>
                    <a:pt x="3978" y="15118"/>
                    <a:pt x="756" y="11897"/>
                    <a:pt x="756" y="7938"/>
                  </a:cubicBezTo>
                  <a:cubicBezTo>
                    <a:pt x="756" y="6282"/>
                    <a:pt x="1329" y="4677"/>
                    <a:pt x="2377" y="3393"/>
                  </a:cubicBezTo>
                  <a:cubicBezTo>
                    <a:pt x="2505" y="3233"/>
                    <a:pt x="2480" y="2997"/>
                    <a:pt x="2321" y="2866"/>
                  </a:cubicBezTo>
                  <a:cubicBezTo>
                    <a:pt x="2251" y="2808"/>
                    <a:pt x="2166" y="2780"/>
                    <a:pt x="2081" y="2780"/>
                  </a:cubicBezTo>
                  <a:cubicBezTo>
                    <a:pt x="1973" y="2780"/>
                    <a:pt x="1867" y="2826"/>
                    <a:pt x="1792" y="2914"/>
                  </a:cubicBezTo>
                  <a:cubicBezTo>
                    <a:pt x="634" y="4333"/>
                    <a:pt x="2" y="6106"/>
                    <a:pt x="0" y="7938"/>
                  </a:cubicBezTo>
                  <a:cubicBezTo>
                    <a:pt x="0" y="12314"/>
                    <a:pt x="3561" y="15874"/>
                    <a:pt x="7936" y="15874"/>
                  </a:cubicBezTo>
                  <a:cubicBezTo>
                    <a:pt x="12313" y="15874"/>
                    <a:pt x="15872" y="12314"/>
                    <a:pt x="15872" y="7938"/>
                  </a:cubicBezTo>
                  <a:cubicBezTo>
                    <a:pt x="15872" y="3561"/>
                    <a:pt x="12312" y="1"/>
                    <a:pt x="79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41"/>
          <p:cNvGrpSpPr/>
          <p:nvPr/>
        </p:nvGrpSpPr>
        <p:grpSpPr>
          <a:xfrm>
            <a:off x="4977623" y="2724706"/>
            <a:ext cx="248288" cy="248344"/>
            <a:chOff x="238124" y="1293224"/>
            <a:chExt cx="368489" cy="368517"/>
          </a:xfrm>
        </p:grpSpPr>
        <p:sp>
          <p:nvSpPr>
            <p:cNvPr id="586" name="Google Shape;586;p41"/>
            <p:cNvSpPr/>
            <p:nvPr/>
          </p:nvSpPr>
          <p:spPr>
            <a:xfrm>
              <a:off x="238124" y="1293224"/>
              <a:ext cx="368489" cy="368517"/>
            </a:xfrm>
            <a:custGeom>
              <a:rect b="b" l="l" r="r" t="t"/>
              <a:pathLst>
                <a:path extrusionOk="0" h="25802" w="25800">
                  <a:moveTo>
                    <a:pt x="23910" y="758"/>
                  </a:moveTo>
                  <a:cubicBezTo>
                    <a:pt x="24536" y="758"/>
                    <a:pt x="25043" y="1265"/>
                    <a:pt x="25043" y="1891"/>
                  </a:cubicBezTo>
                  <a:lnTo>
                    <a:pt x="25043" y="9071"/>
                  </a:lnTo>
                  <a:cubicBezTo>
                    <a:pt x="25043" y="9489"/>
                    <a:pt x="24706" y="9827"/>
                    <a:pt x="24287" y="9827"/>
                  </a:cubicBezTo>
                  <a:cubicBezTo>
                    <a:pt x="23870" y="9827"/>
                    <a:pt x="23533" y="9489"/>
                    <a:pt x="23533" y="9071"/>
                  </a:cubicBezTo>
                  <a:lnTo>
                    <a:pt x="23533" y="4249"/>
                  </a:lnTo>
                  <a:cubicBezTo>
                    <a:pt x="23532" y="4022"/>
                    <a:pt x="23346" y="3872"/>
                    <a:pt x="23152" y="3872"/>
                  </a:cubicBezTo>
                  <a:cubicBezTo>
                    <a:pt x="23059" y="3872"/>
                    <a:pt x="22964" y="3906"/>
                    <a:pt x="22887" y="3983"/>
                  </a:cubicBezTo>
                  <a:lnTo>
                    <a:pt x="17641" y="9229"/>
                  </a:lnTo>
                  <a:cubicBezTo>
                    <a:pt x="17504" y="9365"/>
                    <a:pt x="17492" y="9581"/>
                    <a:pt x="17611" y="9732"/>
                  </a:cubicBezTo>
                  <a:cubicBezTo>
                    <a:pt x="18946" y="11415"/>
                    <a:pt x="19652" y="13444"/>
                    <a:pt x="19652" y="15597"/>
                  </a:cubicBezTo>
                  <a:cubicBezTo>
                    <a:pt x="19652" y="20807"/>
                    <a:pt x="15414" y="25045"/>
                    <a:pt x="10204" y="25045"/>
                  </a:cubicBezTo>
                  <a:cubicBezTo>
                    <a:pt x="4995" y="25045"/>
                    <a:pt x="756" y="20807"/>
                    <a:pt x="756" y="15597"/>
                  </a:cubicBezTo>
                  <a:cubicBezTo>
                    <a:pt x="756" y="10388"/>
                    <a:pt x="4995" y="6149"/>
                    <a:pt x="10204" y="6149"/>
                  </a:cubicBezTo>
                  <a:cubicBezTo>
                    <a:pt x="12357" y="6149"/>
                    <a:pt x="14385" y="6855"/>
                    <a:pt x="16070" y="8190"/>
                  </a:cubicBezTo>
                  <a:cubicBezTo>
                    <a:pt x="16139" y="8244"/>
                    <a:pt x="16221" y="8271"/>
                    <a:pt x="16304" y="8271"/>
                  </a:cubicBezTo>
                  <a:cubicBezTo>
                    <a:pt x="16401" y="8271"/>
                    <a:pt x="16497" y="8234"/>
                    <a:pt x="16571" y="8161"/>
                  </a:cubicBezTo>
                  <a:lnTo>
                    <a:pt x="21817" y="2914"/>
                  </a:lnTo>
                  <a:cubicBezTo>
                    <a:pt x="22055" y="2675"/>
                    <a:pt x="21887" y="2270"/>
                    <a:pt x="21551" y="2270"/>
                  </a:cubicBezTo>
                  <a:lnTo>
                    <a:pt x="16730" y="2270"/>
                  </a:lnTo>
                  <a:cubicBezTo>
                    <a:pt x="16311" y="2270"/>
                    <a:pt x="15974" y="1931"/>
                    <a:pt x="15974" y="1514"/>
                  </a:cubicBezTo>
                  <a:cubicBezTo>
                    <a:pt x="15974" y="1096"/>
                    <a:pt x="16311" y="758"/>
                    <a:pt x="16730" y="758"/>
                  </a:cubicBezTo>
                  <a:close/>
                  <a:moveTo>
                    <a:pt x="16730" y="1"/>
                  </a:moveTo>
                  <a:cubicBezTo>
                    <a:pt x="15894" y="1"/>
                    <a:pt x="15218" y="677"/>
                    <a:pt x="15218" y="1513"/>
                  </a:cubicBezTo>
                  <a:cubicBezTo>
                    <a:pt x="15218" y="2348"/>
                    <a:pt x="15894" y="3025"/>
                    <a:pt x="16730" y="3025"/>
                  </a:cubicBezTo>
                  <a:lnTo>
                    <a:pt x="20638" y="3025"/>
                  </a:lnTo>
                  <a:lnTo>
                    <a:pt x="16272" y="7391"/>
                  </a:lnTo>
                  <a:cubicBezTo>
                    <a:pt x="14506" y="6083"/>
                    <a:pt x="12416" y="5393"/>
                    <a:pt x="10204" y="5393"/>
                  </a:cubicBezTo>
                  <a:cubicBezTo>
                    <a:pt x="4577" y="5393"/>
                    <a:pt x="0" y="9970"/>
                    <a:pt x="0" y="15597"/>
                  </a:cubicBezTo>
                  <a:cubicBezTo>
                    <a:pt x="0" y="21224"/>
                    <a:pt x="4577" y="25801"/>
                    <a:pt x="10204" y="25801"/>
                  </a:cubicBezTo>
                  <a:cubicBezTo>
                    <a:pt x="15831" y="25801"/>
                    <a:pt x="20408" y="21224"/>
                    <a:pt x="20408" y="15597"/>
                  </a:cubicBezTo>
                  <a:cubicBezTo>
                    <a:pt x="20408" y="13384"/>
                    <a:pt x="19717" y="11294"/>
                    <a:pt x="18409" y="9530"/>
                  </a:cubicBezTo>
                  <a:lnTo>
                    <a:pt x="22777" y="5162"/>
                  </a:lnTo>
                  <a:lnTo>
                    <a:pt x="22777" y="9071"/>
                  </a:lnTo>
                  <a:cubicBezTo>
                    <a:pt x="22777" y="9906"/>
                    <a:pt x="23453" y="10582"/>
                    <a:pt x="24287" y="10582"/>
                  </a:cubicBezTo>
                  <a:cubicBezTo>
                    <a:pt x="25123" y="10582"/>
                    <a:pt x="25799" y="9906"/>
                    <a:pt x="25799" y="9071"/>
                  </a:cubicBezTo>
                  <a:lnTo>
                    <a:pt x="25799" y="1891"/>
                  </a:lnTo>
                  <a:cubicBezTo>
                    <a:pt x="25798" y="848"/>
                    <a:pt x="24953" y="2"/>
                    <a:pt x="23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1"/>
            <p:cNvSpPr/>
            <p:nvPr/>
          </p:nvSpPr>
          <p:spPr>
            <a:xfrm>
              <a:off x="270515" y="1402595"/>
              <a:ext cx="226706" cy="226735"/>
            </a:xfrm>
            <a:custGeom>
              <a:rect b="b" l="l" r="r" t="t"/>
              <a:pathLst>
                <a:path extrusionOk="0" h="15875" w="15873">
                  <a:moveTo>
                    <a:pt x="7936" y="1"/>
                  </a:moveTo>
                  <a:cubicBezTo>
                    <a:pt x="6106" y="2"/>
                    <a:pt x="4331" y="636"/>
                    <a:pt x="2914" y="1793"/>
                  </a:cubicBezTo>
                  <a:cubicBezTo>
                    <a:pt x="2752" y="1925"/>
                    <a:pt x="2728" y="2163"/>
                    <a:pt x="2861" y="2325"/>
                  </a:cubicBezTo>
                  <a:cubicBezTo>
                    <a:pt x="2935" y="2416"/>
                    <a:pt x="3043" y="2464"/>
                    <a:pt x="3153" y="2464"/>
                  </a:cubicBezTo>
                  <a:cubicBezTo>
                    <a:pt x="3237" y="2464"/>
                    <a:pt x="3322" y="2435"/>
                    <a:pt x="3393" y="2378"/>
                  </a:cubicBezTo>
                  <a:cubicBezTo>
                    <a:pt x="4675" y="1330"/>
                    <a:pt x="6280" y="758"/>
                    <a:pt x="7936" y="757"/>
                  </a:cubicBezTo>
                  <a:cubicBezTo>
                    <a:pt x="11896" y="757"/>
                    <a:pt x="15116" y="3978"/>
                    <a:pt x="15116" y="7938"/>
                  </a:cubicBezTo>
                  <a:cubicBezTo>
                    <a:pt x="15116" y="11897"/>
                    <a:pt x="11896" y="15118"/>
                    <a:pt x="7936" y="15118"/>
                  </a:cubicBezTo>
                  <a:cubicBezTo>
                    <a:pt x="3978" y="15118"/>
                    <a:pt x="756" y="11897"/>
                    <a:pt x="756" y="7938"/>
                  </a:cubicBezTo>
                  <a:cubicBezTo>
                    <a:pt x="756" y="6282"/>
                    <a:pt x="1329" y="4677"/>
                    <a:pt x="2377" y="3393"/>
                  </a:cubicBezTo>
                  <a:cubicBezTo>
                    <a:pt x="2505" y="3233"/>
                    <a:pt x="2480" y="2997"/>
                    <a:pt x="2321" y="2866"/>
                  </a:cubicBezTo>
                  <a:cubicBezTo>
                    <a:pt x="2251" y="2808"/>
                    <a:pt x="2166" y="2780"/>
                    <a:pt x="2081" y="2780"/>
                  </a:cubicBezTo>
                  <a:cubicBezTo>
                    <a:pt x="1973" y="2780"/>
                    <a:pt x="1867" y="2826"/>
                    <a:pt x="1792" y="2914"/>
                  </a:cubicBezTo>
                  <a:cubicBezTo>
                    <a:pt x="634" y="4333"/>
                    <a:pt x="2" y="6106"/>
                    <a:pt x="0" y="7938"/>
                  </a:cubicBezTo>
                  <a:cubicBezTo>
                    <a:pt x="0" y="12314"/>
                    <a:pt x="3561" y="15874"/>
                    <a:pt x="7936" y="15874"/>
                  </a:cubicBezTo>
                  <a:cubicBezTo>
                    <a:pt x="12313" y="15874"/>
                    <a:pt x="15872" y="12314"/>
                    <a:pt x="15872" y="7938"/>
                  </a:cubicBezTo>
                  <a:cubicBezTo>
                    <a:pt x="15872" y="3561"/>
                    <a:pt x="12312" y="1"/>
                    <a:pt x="79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41"/>
          <p:cNvGrpSpPr/>
          <p:nvPr/>
        </p:nvGrpSpPr>
        <p:grpSpPr>
          <a:xfrm>
            <a:off x="6788373" y="2724706"/>
            <a:ext cx="248288" cy="248344"/>
            <a:chOff x="238124" y="1293224"/>
            <a:chExt cx="368489" cy="368517"/>
          </a:xfrm>
        </p:grpSpPr>
        <p:sp>
          <p:nvSpPr>
            <p:cNvPr id="589" name="Google Shape;589;p41"/>
            <p:cNvSpPr/>
            <p:nvPr/>
          </p:nvSpPr>
          <p:spPr>
            <a:xfrm>
              <a:off x="238124" y="1293224"/>
              <a:ext cx="368489" cy="368517"/>
            </a:xfrm>
            <a:custGeom>
              <a:rect b="b" l="l" r="r" t="t"/>
              <a:pathLst>
                <a:path extrusionOk="0" h="25802" w="25800">
                  <a:moveTo>
                    <a:pt x="23910" y="758"/>
                  </a:moveTo>
                  <a:cubicBezTo>
                    <a:pt x="24536" y="758"/>
                    <a:pt x="25043" y="1265"/>
                    <a:pt x="25043" y="1891"/>
                  </a:cubicBezTo>
                  <a:lnTo>
                    <a:pt x="25043" y="9071"/>
                  </a:lnTo>
                  <a:cubicBezTo>
                    <a:pt x="25043" y="9489"/>
                    <a:pt x="24706" y="9827"/>
                    <a:pt x="24287" y="9827"/>
                  </a:cubicBezTo>
                  <a:cubicBezTo>
                    <a:pt x="23870" y="9827"/>
                    <a:pt x="23533" y="9489"/>
                    <a:pt x="23533" y="9071"/>
                  </a:cubicBezTo>
                  <a:lnTo>
                    <a:pt x="23533" y="4249"/>
                  </a:lnTo>
                  <a:cubicBezTo>
                    <a:pt x="23532" y="4022"/>
                    <a:pt x="23346" y="3872"/>
                    <a:pt x="23152" y="3872"/>
                  </a:cubicBezTo>
                  <a:cubicBezTo>
                    <a:pt x="23059" y="3872"/>
                    <a:pt x="22964" y="3906"/>
                    <a:pt x="22887" y="3983"/>
                  </a:cubicBezTo>
                  <a:lnTo>
                    <a:pt x="17641" y="9229"/>
                  </a:lnTo>
                  <a:cubicBezTo>
                    <a:pt x="17504" y="9365"/>
                    <a:pt x="17492" y="9581"/>
                    <a:pt x="17611" y="9732"/>
                  </a:cubicBezTo>
                  <a:cubicBezTo>
                    <a:pt x="18946" y="11415"/>
                    <a:pt x="19652" y="13444"/>
                    <a:pt x="19652" y="15597"/>
                  </a:cubicBezTo>
                  <a:cubicBezTo>
                    <a:pt x="19652" y="20807"/>
                    <a:pt x="15414" y="25045"/>
                    <a:pt x="10204" y="25045"/>
                  </a:cubicBezTo>
                  <a:cubicBezTo>
                    <a:pt x="4995" y="25045"/>
                    <a:pt x="756" y="20807"/>
                    <a:pt x="756" y="15597"/>
                  </a:cubicBezTo>
                  <a:cubicBezTo>
                    <a:pt x="756" y="10388"/>
                    <a:pt x="4995" y="6149"/>
                    <a:pt x="10204" y="6149"/>
                  </a:cubicBezTo>
                  <a:cubicBezTo>
                    <a:pt x="12357" y="6149"/>
                    <a:pt x="14385" y="6855"/>
                    <a:pt x="16070" y="8190"/>
                  </a:cubicBezTo>
                  <a:cubicBezTo>
                    <a:pt x="16139" y="8244"/>
                    <a:pt x="16221" y="8271"/>
                    <a:pt x="16304" y="8271"/>
                  </a:cubicBezTo>
                  <a:cubicBezTo>
                    <a:pt x="16401" y="8271"/>
                    <a:pt x="16497" y="8234"/>
                    <a:pt x="16571" y="8161"/>
                  </a:cubicBezTo>
                  <a:lnTo>
                    <a:pt x="21817" y="2914"/>
                  </a:lnTo>
                  <a:cubicBezTo>
                    <a:pt x="22055" y="2675"/>
                    <a:pt x="21887" y="2270"/>
                    <a:pt x="21551" y="2270"/>
                  </a:cubicBezTo>
                  <a:lnTo>
                    <a:pt x="16730" y="2270"/>
                  </a:lnTo>
                  <a:cubicBezTo>
                    <a:pt x="16311" y="2270"/>
                    <a:pt x="15974" y="1931"/>
                    <a:pt x="15974" y="1514"/>
                  </a:cubicBezTo>
                  <a:cubicBezTo>
                    <a:pt x="15974" y="1096"/>
                    <a:pt x="16311" y="758"/>
                    <a:pt x="16730" y="758"/>
                  </a:cubicBezTo>
                  <a:close/>
                  <a:moveTo>
                    <a:pt x="16730" y="1"/>
                  </a:moveTo>
                  <a:cubicBezTo>
                    <a:pt x="15894" y="1"/>
                    <a:pt x="15218" y="677"/>
                    <a:pt x="15218" y="1513"/>
                  </a:cubicBezTo>
                  <a:cubicBezTo>
                    <a:pt x="15218" y="2348"/>
                    <a:pt x="15894" y="3025"/>
                    <a:pt x="16730" y="3025"/>
                  </a:cubicBezTo>
                  <a:lnTo>
                    <a:pt x="20638" y="3025"/>
                  </a:lnTo>
                  <a:lnTo>
                    <a:pt x="16272" y="7391"/>
                  </a:lnTo>
                  <a:cubicBezTo>
                    <a:pt x="14506" y="6083"/>
                    <a:pt x="12416" y="5393"/>
                    <a:pt x="10204" y="5393"/>
                  </a:cubicBezTo>
                  <a:cubicBezTo>
                    <a:pt x="4577" y="5393"/>
                    <a:pt x="0" y="9970"/>
                    <a:pt x="0" y="15597"/>
                  </a:cubicBezTo>
                  <a:cubicBezTo>
                    <a:pt x="0" y="21224"/>
                    <a:pt x="4577" y="25801"/>
                    <a:pt x="10204" y="25801"/>
                  </a:cubicBezTo>
                  <a:cubicBezTo>
                    <a:pt x="15831" y="25801"/>
                    <a:pt x="20408" y="21224"/>
                    <a:pt x="20408" y="15597"/>
                  </a:cubicBezTo>
                  <a:cubicBezTo>
                    <a:pt x="20408" y="13384"/>
                    <a:pt x="19717" y="11294"/>
                    <a:pt x="18409" y="9530"/>
                  </a:cubicBezTo>
                  <a:lnTo>
                    <a:pt x="22777" y="5162"/>
                  </a:lnTo>
                  <a:lnTo>
                    <a:pt x="22777" y="9071"/>
                  </a:lnTo>
                  <a:cubicBezTo>
                    <a:pt x="22777" y="9906"/>
                    <a:pt x="23453" y="10582"/>
                    <a:pt x="24287" y="10582"/>
                  </a:cubicBezTo>
                  <a:cubicBezTo>
                    <a:pt x="25123" y="10582"/>
                    <a:pt x="25799" y="9906"/>
                    <a:pt x="25799" y="9071"/>
                  </a:cubicBezTo>
                  <a:lnTo>
                    <a:pt x="25799" y="1891"/>
                  </a:lnTo>
                  <a:cubicBezTo>
                    <a:pt x="25798" y="848"/>
                    <a:pt x="24953" y="2"/>
                    <a:pt x="23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1"/>
            <p:cNvSpPr/>
            <p:nvPr/>
          </p:nvSpPr>
          <p:spPr>
            <a:xfrm>
              <a:off x="270515" y="1402595"/>
              <a:ext cx="226706" cy="226735"/>
            </a:xfrm>
            <a:custGeom>
              <a:rect b="b" l="l" r="r" t="t"/>
              <a:pathLst>
                <a:path extrusionOk="0" h="15875" w="15873">
                  <a:moveTo>
                    <a:pt x="7936" y="1"/>
                  </a:moveTo>
                  <a:cubicBezTo>
                    <a:pt x="6106" y="2"/>
                    <a:pt x="4331" y="636"/>
                    <a:pt x="2914" y="1793"/>
                  </a:cubicBezTo>
                  <a:cubicBezTo>
                    <a:pt x="2752" y="1925"/>
                    <a:pt x="2728" y="2163"/>
                    <a:pt x="2861" y="2325"/>
                  </a:cubicBezTo>
                  <a:cubicBezTo>
                    <a:pt x="2935" y="2416"/>
                    <a:pt x="3043" y="2464"/>
                    <a:pt x="3153" y="2464"/>
                  </a:cubicBezTo>
                  <a:cubicBezTo>
                    <a:pt x="3237" y="2464"/>
                    <a:pt x="3322" y="2435"/>
                    <a:pt x="3393" y="2378"/>
                  </a:cubicBezTo>
                  <a:cubicBezTo>
                    <a:pt x="4675" y="1330"/>
                    <a:pt x="6280" y="758"/>
                    <a:pt x="7936" y="757"/>
                  </a:cubicBezTo>
                  <a:cubicBezTo>
                    <a:pt x="11896" y="757"/>
                    <a:pt x="15116" y="3978"/>
                    <a:pt x="15116" y="7938"/>
                  </a:cubicBezTo>
                  <a:cubicBezTo>
                    <a:pt x="15116" y="11897"/>
                    <a:pt x="11896" y="15118"/>
                    <a:pt x="7936" y="15118"/>
                  </a:cubicBezTo>
                  <a:cubicBezTo>
                    <a:pt x="3978" y="15118"/>
                    <a:pt x="756" y="11897"/>
                    <a:pt x="756" y="7938"/>
                  </a:cubicBezTo>
                  <a:cubicBezTo>
                    <a:pt x="756" y="6282"/>
                    <a:pt x="1329" y="4677"/>
                    <a:pt x="2377" y="3393"/>
                  </a:cubicBezTo>
                  <a:cubicBezTo>
                    <a:pt x="2505" y="3233"/>
                    <a:pt x="2480" y="2997"/>
                    <a:pt x="2321" y="2866"/>
                  </a:cubicBezTo>
                  <a:cubicBezTo>
                    <a:pt x="2251" y="2808"/>
                    <a:pt x="2166" y="2780"/>
                    <a:pt x="2081" y="2780"/>
                  </a:cubicBezTo>
                  <a:cubicBezTo>
                    <a:pt x="1973" y="2780"/>
                    <a:pt x="1867" y="2826"/>
                    <a:pt x="1792" y="2914"/>
                  </a:cubicBezTo>
                  <a:cubicBezTo>
                    <a:pt x="634" y="4333"/>
                    <a:pt x="2" y="6106"/>
                    <a:pt x="0" y="7938"/>
                  </a:cubicBezTo>
                  <a:cubicBezTo>
                    <a:pt x="0" y="12314"/>
                    <a:pt x="3561" y="15874"/>
                    <a:pt x="7936" y="15874"/>
                  </a:cubicBezTo>
                  <a:cubicBezTo>
                    <a:pt x="12313" y="15874"/>
                    <a:pt x="15872" y="12314"/>
                    <a:pt x="15872" y="7938"/>
                  </a:cubicBezTo>
                  <a:cubicBezTo>
                    <a:pt x="15872" y="3561"/>
                    <a:pt x="12312" y="1"/>
                    <a:pt x="79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41"/>
          <p:cNvGrpSpPr/>
          <p:nvPr/>
        </p:nvGrpSpPr>
        <p:grpSpPr>
          <a:xfrm>
            <a:off x="3940052" y="2699581"/>
            <a:ext cx="201174" cy="298586"/>
            <a:chOff x="704216" y="1264850"/>
            <a:chExt cx="248301" cy="368489"/>
          </a:xfrm>
        </p:grpSpPr>
        <p:sp>
          <p:nvSpPr>
            <p:cNvPr id="592" name="Google Shape;592;p41"/>
            <p:cNvSpPr/>
            <p:nvPr/>
          </p:nvSpPr>
          <p:spPr>
            <a:xfrm>
              <a:off x="704216" y="1264850"/>
              <a:ext cx="248301" cy="368489"/>
            </a:xfrm>
            <a:custGeom>
              <a:rect b="b" l="l" r="r" t="t"/>
              <a:pathLst>
                <a:path extrusionOk="0" h="25800" w="17385">
                  <a:moveTo>
                    <a:pt x="8692" y="756"/>
                  </a:moveTo>
                  <a:cubicBezTo>
                    <a:pt x="13068" y="756"/>
                    <a:pt x="16628" y="4315"/>
                    <a:pt x="16628" y="8692"/>
                  </a:cubicBezTo>
                  <a:cubicBezTo>
                    <a:pt x="16628" y="12642"/>
                    <a:pt x="13682" y="16022"/>
                    <a:pt x="9774" y="16555"/>
                  </a:cubicBezTo>
                  <a:cubicBezTo>
                    <a:pt x="9587" y="16580"/>
                    <a:pt x="9448" y="16740"/>
                    <a:pt x="9448" y="16930"/>
                  </a:cubicBezTo>
                  <a:lnTo>
                    <a:pt x="9448" y="20080"/>
                  </a:lnTo>
                  <a:cubicBezTo>
                    <a:pt x="9448" y="20289"/>
                    <a:pt x="9618" y="20457"/>
                    <a:pt x="9825" y="20458"/>
                  </a:cubicBezTo>
                  <a:lnTo>
                    <a:pt x="11766" y="20458"/>
                  </a:lnTo>
                  <a:cubicBezTo>
                    <a:pt x="12183" y="20458"/>
                    <a:pt x="12521" y="20796"/>
                    <a:pt x="12521" y="21213"/>
                  </a:cubicBezTo>
                  <a:cubicBezTo>
                    <a:pt x="12521" y="21632"/>
                    <a:pt x="12183" y="21969"/>
                    <a:pt x="11766" y="21969"/>
                  </a:cubicBezTo>
                  <a:lnTo>
                    <a:pt x="9827" y="21969"/>
                  </a:lnTo>
                  <a:cubicBezTo>
                    <a:pt x="9618" y="21969"/>
                    <a:pt x="9448" y="22138"/>
                    <a:pt x="9448" y="22348"/>
                  </a:cubicBezTo>
                  <a:lnTo>
                    <a:pt x="9448" y="24287"/>
                  </a:lnTo>
                  <a:cubicBezTo>
                    <a:pt x="9448" y="24704"/>
                    <a:pt x="9111" y="25043"/>
                    <a:pt x="8692" y="25043"/>
                  </a:cubicBezTo>
                  <a:cubicBezTo>
                    <a:pt x="8275" y="25043"/>
                    <a:pt x="7936" y="24704"/>
                    <a:pt x="7936" y="24287"/>
                  </a:cubicBezTo>
                  <a:lnTo>
                    <a:pt x="7936" y="22348"/>
                  </a:lnTo>
                  <a:cubicBezTo>
                    <a:pt x="7936" y="22138"/>
                    <a:pt x="7767" y="21970"/>
                    <a:pt x="7559" y="21970"/>
                  </a:cubicBezTo>
                  <a:lnTo>
                    <a:pt x="5618" y="21970"/>
                  </a:lnTo>
                  <a:cubicBezTo>
                    <a:pt x="5201" y="21970"/>
                    <a:pt x="4862" y="21632"/>
                    <a:pt x="4862" y="21214"/>
                  </a:cubicBezTo>
                  <a:cubicBezTo>
                    <a:pt x="4862" y="20796"/>
                    <a:pt x="5201" y="20458"/>
                    <a:pt x="5618" y="20458"/>
                  </a:cubicBezTo>
                  <a:lnTo>
                    <a:pt x="7559" y="20458"/>
                  </a:lnTo>
                  <a:cubicBezTo>
                    <a:pt x="7767" y="20458"/>
                    <a:pt x="7936" y="20289"/>
                    <a:pt x="7936" y="20080"/>
                  </a:cubicBezTo>
                  <a:lnTo>
                    <a:pt x="7936" y="16930"/>
                  </a:lnTo>
                  <a:cubicBezTo>
                    <a:pt x="7936" y="16740"/>
                    <a:pt x="7796" y="16581"/>
                    <a:pt x="7609" y="16555"/>
                  </a:cubicBezTo>
                  <a:cubicBezTo>
                    <a:pt x="3702" y="16022"/>
                    <a:pt x="756" y="12642"/>
                    <a:pt x="756" y="8692"/>
                  </a:cubicBezTo>
                  <a:cubicBezTo>
                    <a:pt x="756" y="4317"/>
                    <a:pt x="4315" y="756"/>
                    <a:pt x="8692" y="756"/>
                  </a:cubicBezTo>
                  <a:close/>
                  <a:moveTo>
                    <a:pt x="8692" y="0"/>
                  </a:moveTo>
                  <a:cubicBezTo>
                    <a:pt x="3900" y="0"/>
                    <a:pt x="0" y="3900"/>
                    <a:pt x="0" y="8692"/>
                  </a:cubicBezTo>
                  <a:cubicBezTo>
                    <a:pt x="0" y="12910"/>
                    <a:pt x="3027" y="16518"/>
                    <a:pt x="7180" y="17253"/>
                  </a:cubicBezTo>
                  <a:lnTo>
                    <a:pt x="7180" y="19702"/>
                  </a:lnTo>
                  <a:lnTo>
                    <a:pt x="5618" y="19702"/>
                  </a:lnTo>
                  <a:cubicBezTo>
                    <a:pt x="4784" y="19702"/>
                    <a:pt x="4106" y="20379"/>
                    <a:pt x="4106" y="21214"/>
                  </a:cubicBezTo>
                  <a:cubicBezTo>
                    <a:pt x="4106" y="22050"/>
                    <a:pt x="4784" y="22727"/>
                    <a:pt x="5618" y="22727"/>
                  </a:cubicBezTo>
                  <a:lnTo>
                    <a:pt x="7180" y="22727"/>
                  </a:lnTo>
                  <a:lnTo>
                    <a:pt x="7180" y="24289"/>
                  </a:lnTo>
                  <a:cubicBezTo>
                    <a:pt x="7180" y="25123"/>
                    <a:pt x="7857" y="25799"/>
                    <a:pt x="8692" y="25799"/>
                  </a:cubicBezTo>
                  <a:cubicBezTo>
                    <a:pt x="9526" y="25799"/>
                    <a:pt x="10204" y="25123"/>
                    <a:pt x="10204" y="24289"/>
                  </a:cubicBezTo>
                  <a:lnTo>
                    <a:pt x="10204" y="22727"/>
                  </a:lnTo>
                  <a:lnTo>
                    <a:pt x="11765" y="22727"/>
                  </a:lnTo>
                  <a:cubicBezTo>
                    <a:pt x="12601" y="22727"/>
                    <a:pt x="13277" y="22050"/>
                    <a:pt x="13277" y="21214"/>
                  </a:cubicBezTo>
                  <a:cubicBezTo>
                    <a:pt x="13277" y="20379"/>
                    <a:pt x="12601" y="19702"/>
                    <a:pt x="11765" y="19702"/>
                  </a:cubicBezTo>
                  <a:lnTo>
                    <a:pt x="10204" y="19702"/>
                  </a:lnTo>
                  <a:lnTo>
                    <a:pt x="10204" y="17253"/>
                  </a:lnTo>
                  <a:cubicBezTo>
                    <a:pt x="14356" y="16518"/>
                    <a:pt x="17383" y="12910"/>
                    <a:pt x="17384" y="8692"/>
                  </a:cubicBezTo>
                  <a:cubicBezTo>
                    <a:pt x="17384" y="3900"/>
                    <a:pt x="13485" y="0"/>
                    <a:pt x="8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1"/>
            <p:cNvSpPr/>
            <p:nvPr/>
          </p:nvSpPr>
          <p:spPr>
            <a:xfrm>
              <a:off x="736521" y="1297240"/>
              <a:ext cx="183602" cy="183530"/>
            </a:xfrm>
            <a:custGeom>
              <a:rect b="b" l="l" r="r" t="t"/>
              <a:pathLst>
                <a:path extrusionOk="0" h="12850" w="12855">
                  <a:moveTo>
                    <a:pt x="6404" y="0"/>
                  </a:moveTo>
                  <a:cubicBezTo>
                    <a:pt x="4985" y="0"/>
                    <a:pt x="3608" y="476"/>
                    <a:pt x="2491" y="1350"/>
                  </a:cubicBezTo>
                  <a:cubicBezTo>
                    <a:pt x="2326" y="1477"/>
                    <a:pt x="2296" y="1716"/>
                    <a:pt x="2425" y="1879"/>
                  </a:cubicBezTo>
                  <a:cubicBezTo>
                    <a:pt x="2498" y="1975"/>
                    <a:pt x="2610" y="2025"/>
                    <a:pt x="2722" y="2025"/>
                  </a:cubicBezTo>
                  <a:cubicBezTo>
                    <a:pt x="2803" y="2025"/>
                    <a:pt x="2885" y="1999"/>
                    <a:pt x="2954" y="1945"/>
                  </a:cubicBezTo>
                  <a:cubicBezTo>
                    <a:pt x="3942" y="1174"/>
                    <a:pt x="5157" y="756"/>
                    <a:pt x="6410" y="756"/>
                  </a:cubicBezTo>
                  <a:cubicBezTo>
                    <a:pt x="6417" y="756"/>
                    <a:pt x="6424" y="756"/>
                    <a:pt x="6430" y="756"/>
                  </a:cubicBezTo>
                  <a:cubicBezTo>
                    <a:pt x="9556" y="756"/>
                    <a:pt x="12098" y="3298"/>
                    <a:pt x="12098" y="6424"/>
                  </a:cubicBezTo>
                  <a:cubicBezTo>
                    <a:pt x="12098" y="9551"/>
                    <a:pt x="9556" y="12094"/>
                    <a:pt x="6430" y="12094"/>
                  </a:cubicBezTo>
                  <a:cubicBezTo>
                    <a:pt x="3303" y="12094"/>
                    <a:pt x="761" y="9551"/>
                    <a:pt x="761" y="6424"/>
                  </a:cubicBezTo>
                  <a:cubicBezTo>
                    <a:pt x="756" y="5166"/>
                    <a:pt x="1176" y="3941"/>
                    <a:pt x="1951" y="2949"/>
                  </a:cubicBezTo>
                  <a:cubicBezTo>
                    <a:pt x="2080" y="2784"/>
                    <a:pt x="2050" y="2547"/>
                    <a:pt x="1885" y="2418"/>
                  </a:cubicBezTo>
                  <a:cubicBezTo>
                    <a:pt x="1816" y="2365"/>
                    <a:pt x="1734" y="2339"/>
                    <a:pt x="1653" y="2339"/>
                  </a:cubicBezTo>
                  <a:cubicBezTo>
                    <a:pt x="1540" y="2339"/>
                    <a:pt x="1429" y="2389"/>
                    <a:pt x="1355" y="2485"/>
                  </a:cubicBezTo>
                  <a:cubicBezTo>
                    <a:pt x="476" y="3609"/>
                    <a:pt x="0" y="4998"/>
                    <a:pt x="5" y="6424"/>
                  </a:cubicBezTo>
                  <a:cubicBezTo>
                    <a:pt x="5" y="9967"/>
                    <a:pt x="2887" y="12850"/>
                    <a:pt x="6430" y="12850"/>
                  </a:cubicBezTo>
                  <a:cubicBezTo>
                    <a:pt x="9973" y="12850"/>
                    <a:pt x="12854" y="9967"/>
                    <a:pt x="12854" y="6424"/>
                  </a:cubicBezTo>
                  <a:cubicBezTo>
                    <a:pt x="12854" y="2881"/>
                    <a:pt x="9973" y="0"/>
                    <a:pt x="6430" y="0"/>
                  </a:cubicBezTo>
                  <a:cubicBezTo>
                    <a:pt x="6421" y="0"/>
                    <a:pt x="6413" y="0"/>
                    <a:pt x="6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41"/>
          <p:cNvGrpSpPr/>
          <p:nvPr/>
        </p:nvGrpSpPr>
        <p:grpSpPr>
          <a:xfrm>
            <a:off x="5750802" y="2699581"/>
            <a:ext cx="201174" cy="298586"/>
            <a:chOff x="704216" y="1264850"/>
            <a:chExt cx="248301" cy="368489"/>
          </a:xfrm>
        </p:grpSpPr>
        <p:sp>
          <p:nvSpPr>
            <p:cNvPr id="595" name="Google Shape;595;p41"/>
            <p:cNvSpPr/>
            <p:nvPr/>
          </p:nvSpPr>
          <p:spPr>
            <a:xfrm>
              <a:off x="704216" y="1264850"/>
              <a:ext cx="248301" cy="368489"/>
            </a:xfrm>
            <a:custGeom>
              <a:rect b="b" l="l" r="r" t="t"/>
              <a:pathLst>
                <a:path extrusionOk="0" h="25800" w="17385">
                  <a:moveTo>
                    <a:pt x="8692" y="756"/>
                  </a:moveTo>
                  <a:cubicBezTo>
                    <a:pt x="13068" y="756"/>
                    <a:pt x="16628" y="4315"/>
                    <a:pt x="16628" y="8692"/>
                  </a:cubicBezTo>
                  <a:cubicBezTo>
                    <a:pt x="16628" y="12642"/>
                    <a:pt x="13682" y="16022"/>
                    <a:pt x="9774" y="16555"/>
                  </a:cubicBezTo>
                  <a:cubicBezTo>
                    <a:pt x="9587" y="16580"/>
                    <a:pt x="9448" y="16740"/>
                    <a:pt x="9448" y="16930"/>
                  </a:cubicBezTo>
                  <a:lnTo>
                    <a:pt x="9448" y="20080"/>
                  </a:lnTo>
                  <a:cubicBezTo>
                    <a:pt x="9448" y="20289"/>
                    <a:pt x="9618" y="20457"/>
                    <a:pt x="9825" y="20458"/>
                  </a:cubicBezTo>
                  <a:lnTo>
                    <a:pt x="11766" y="20458"/>
                  </a:lnTo>
                  <a:cubicBezTo>
                    <a:pt x="12183" y="20458"/>
                    <a:pt x="12521" y="20796"/>
                    <a:pt x="12521" y="21213"/>
                  </a:cubicBezTo>
                  <a:cubicBezTo>
                    <a:pt x="12521" y="21632"/>
                    <a:pt x="12183" y="21969"/>
                    <a:pt x="11766" y="21969"/>
                  </a:cubicBezTo>
                  <a:lnTo>
                    <a:pt x="9827" y="21969"/>
                  </a:lnTo>
                  <a:cubicBezTo>
                    <a:pt x="9618" y="21969"/>
                    <a:pt x="9448" y="22138"/>
                    <a:pt x="9448" y="22348"/>
                  </a:cubicBezTo>
                  <a:lnTo>
                    <a:pt x="9448" y="24287"/>
                  </a:lnTo>
                  <a:cubicBezTo>
                    <a:pt x="9448" y="24704"/>
                    <a:pt x="9111" y="25043"/>
                    <a:pt x="8692" y="25043"/>
                  </a:cubicBezTo>
                  <a:cubicBezTo>
                    <a:pt x="8275" y="25043"/>
                    <a:pt x="7936" y="24704"/>
                    <a:pt x="7936" y="24287"/>
                  </a:cubicBezTo>
                  <a:lnTo>
                    <a:pt x="7936" y="22348"/>
                  </a:lnTo>
                  <a:cubicBezTo>
                    <a:pt x="7936" y="22138"/>
                    <a:pt x="7767" y="21970"/>
                    <a:pt x="7559" y="21970"/>
                  </a:cubicBezTo>
                  <a:lnTo>
                    <a:pt x="5618" y="21970"/>
                  </a:lnTo>
                  <a:cubicBezTo>
                    <a:pt x="5201" y="21970"/>
                    <a:pt x="4862" y="21632"/>
                    <a:pt x="4862" y="21214"/>
                  </a:cubicBezTo>
                  <a:cubicBezTo>
                    <a:pt x="4862" y="20796"/>
                    <a:pt x="5201" y="20458"/>
                    <a:pt x="5618" y="20458"/>
                  </a:cubicBezTo>
                  <a:lnTo>
                    <a:pt x="7559" y="20458"/>
                  </a:lnTo>
                  <a:cubicBezTo>
                    <a:pt x="7767" y="20458"/>
                    <a:pt x="7936" y="20289"/>
                    <a:pt x="7936" y="20080"/>
                  </a:cubicBezTo>
                  <a:lnTo>
                    <a:pt x="7936" y="16930"/>
                  </a:lnTo>
                  <a:cubicBezTo>
                    <a:pt x="7936" y="16740"/>
                    <a:pt x="7796" y="16581"/>
                    <a:pt x="7609" y="16555"/>
                  </a:cubicBezTo>
                  <a:cubicBezTo>
                    <a:pt x="3702" y="16022"/>
                    <a:pt x="756" y="12642"/>
                    <a:pt x="756" y="8692"/>
                  </a:cubicBezTo>
                  <a:cubicBezTo>
                    <a:pt x="756" y="4317"/>
                    <a:pt x="4315" y="756"/>
                    <a:pt x="8692" y="756"/>
                  </a:cubicBezTo>
                  <a:close/>
                  <a:moveTo>
                    <a:pt x="8692" y="0"/>
                  </a:moveTo>
                  <a:cubicBezTo>
                    <a:pt x="3900" y="0"/>
                    <a:pt x="0" y="3900"/>
                    <a:pt x="0" y="8692"/>
                  </a:cubicBezTo>
                  <a:cubicBezTo>
                    <a:pt x="0" y="12910"/>
                    <a:pt x="3027" y="16518"/>
                    <a:pt x="7180" y="17253"/>
                  </a:cubicBezTo>
                  <a:lnTo>
                    <a:pt x="7180" y="19702"/>
                  </a:lnTo>
                  <a:lnTo>
                    <a:pt x="5618" y="19702"/>
                  </a:lnTo>
                  <a:cubicBezTo>
                    <a:pt x="4784" y="19702"/>
                    <a:pt x="4106" y="20379"/>
                    <a:pt x="4106" y="21214"/>
                  </a:cubicBezTo>
                  <a:cubicBezTo>
                    <a:pt x="4106" y="22050"/>
                    <a:pt x="4784" y="22727"/>
                    <a:pt x="5618" y="22727"/>
                  </a:cubicBezTo>
                  <a:lnTo>
                    <a:pt x="7180" y="22727"/>
                  </a:lnTo>
                  <a:lnTo>
                    <a:pt x="7180" y="24289"/>
                  </a:lnTo>
                  <a:cubicBezTo>
                    <a:pt x="7180" y="25123"/>
                    <a:pt x="7857" y="25799"/>
                    <a:pt x="8692" y="25799"/>
                  </a:cubicBezTo>
                  <a:cubicBezTo>
                    <a:pt x="9526" y="25799"/>
                    <a:pt x="10204" y="25123"/>
                    <a:pt x="10204" y="24289"/>
                  </a:cubicBezTo>
                  <a:lnTo>
                    <a:pt x="10204" y="22727"/>
                  </a:lnTo>
                  <a:lnTo>
                    <a:pt x="11765" y="22727"/>
                  </a:lnTo>
                  <a:cubicBezTo>
                    <a:pt x="12601" y="22727"/>
                    <a:pt x="13277" y="22050"/>
                    <a:pt x="13277" y="21214"/>
                  </a:cubicBezTo>
                  <a:cubicBezTo>
                    <a:pt x="13277" y="20379"/>
                    <a:pt x="12601" y="19702"/>
                    <a:pt x="11765" y="19702"/>
                  </a:cubicBezTo>
                  <a:lnTo>
                    <a:pt x="10204" y="19702"/>
                  </a:lnTo>
                  <a:lnTo>
                    <a:pt x="10204" y="17253"/>
                  </a:lnTo>
                  <a:cubicBezTo>
                    <a:pt x="14356" y="16518"/>
                    <a:pt x="17383" y="12910"/>
                    <a:pt x="17384" y="8692"/>
                  </a:cubicBezTo>
                  <a:cubicBezTo>
                    <a:pt x="17384" y="3900"/>
                    <a:pt x="13485" y="0"/>
                    <a:pt x="8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1"/>
            <p:cNvSpPr/>
            <p:nvPr/>
          </p:nvSpPr>
          <p:spPr>
            <a:xfrm>
              <a:off x="736521" y="1297240"/>
              <a:ext cx="183602" cy="183530"/>
            </a:xfrm>
            <a:custGeom>
              <a:rect b="b" l="l" r="r" t="t"/>
              <a:pathLst>
                <a:path extrusionOk="0" h="12850" w="12855">
                  <a:moveTo>
                    <a:pt x="6404" y="0"/>
                  </a:moveTo>
                  <a:cubicBezTo>
                    <a:pt x="4985" y="0"/>
                    <a:pt x="3608" y="476"/>
                    <a:pt x="2491" y="1350"/>
                  </a:cubicBezTo>
                  <a:cubicBezTo>
                    <a:pt x="2326" y="1477"/>
                    <a:pt x="2296" y="1716"/>
                    <a:pt x="2425" y="1879"/>
                  </a:cubicBezTo>
                  <a:cubicBezTo>
                    <a:pt x="2498" y="1975"/>
                    <a:pt x="2610" y="2025"/>
                    <a:pt x="2722" y="2025"/>
                  </a:cubicBezTo>
                  <a:cubicBezTo>
                    <a:pt x="2803" y="2025"/>
                    <a:pt x="2885" y="1999"/>
                    <a:pt x="2954" y="1945"/>
                  </a:cubicBezTo>
                  <a:cubicBezTo>
                    <a:pt x="3942" y="1174"/>
                    <a:pt x="5157" y="756"/>
                    <a:pt x="6410" y="756"/>
                  </a:cubicBezTo>
                  <a:cubicBezTo>
                    <a:pt x="6417" y="756"/>
                    <a:pt x="6424" y="756"/>
                    <a:pt x="6430" y="756"/>
                  </a:cubicBezTo>
                  <a:cubicBezTo>
                    <a:pt x="9556" y="756"/>
                    <a:pt x="12098" y="3298"/>
                    <a:pt x="12098" y="6424"/>
                  </a:cubicBezTo>
                  <a:cubicBezTo>
                    <a:pt x="12098" y="9551"/>
                    <a:pt x="9556" y="12094"/>
                    <a:pt x="6430" y="12094"/>
                  </a:cubicBezTo>
                  <a:cubicBezTo>
                    <a:pt x="3303" y="12094"/>
                    <a:pt x="761" y="9551"/>
                    <a:pt x="761" y="6424"/>
                  </a:cubicBezTo>
                  <a:cubicBezTo>
                    <a:pt x="756" y="5166"/>
                    <a:pt x="1176" y="3941"/>
                    <a:pt x="1951" y="2949"/>
                  </a:cubicBezTo>
                  <a:cubicBezTo>
                    <a:pt x="2080" y="2784"/>
                    <a:pt x="2050" y="2547"/>
                    <a:pt x="1885" y="2418"/>
                  </a:cubicBezTo>
                  <a:cubicBezTo>
                    <a:pt x="1816" y="2365"/>
                    <a:pt x="1734" y="2339"/>
                    <a:pt x="1653" y="2339"/>
                  </a:cubicBezTo>
                  <a:cubicBezTo>
                    <a:pt x="1540" y="2339"/>
                    <a:pt x="1429" y="2389"/>
                    <a:pt x="1355" y="2485"/>
                  </a:cubicBezTo>
                  <a:cubicBezTo>
                    <a:pt x="476" y="3609"/>
                    <a:pt x="0" y="4998"/>
                    <a:pt x="5" y="6424"/>
                  </a:cubicBezTo>
                  <a:cubicBezTo>
                    <a:pt x="5" y="9967"/>
                    <a:pt x="2887" y="12850"/>
                    <a:pt x="6430" y="12850"/>
                  </a:cubicBezTo>
                  <a:cubicBezTo>
                    <a:pt x="9973" y="12850"/>
                    <a:pt x="12854" y="9967"/>
                    <a:pt x="12854" y="6424"/>
                  </a:cubicBezTo>
                  <a:cubicBezTo>
                    <a:pt x="12854" y="2881"/>
                    <a:pt x="9973" y="0"/>
                    <a:pt x="6430" y="0"/>
                  </a:cubicBezTo>
                  <a:cubicBezTo>
                    <a:pt x="6421" y="0"/>
                    <a:pt x="6413" y="0"/>
                    <a:pt x="6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41"/>
          <p:cNvGrpSpPr/>
          <p:nvPr/>
        </p:nvGrpSpPr>
        <p:grpSpPr>
          <a:xfrm>
            <a:off x="7561552" y="2699581"/>
            <a:ext cx="201174" cy="298586"/>
            <a:chOff x="704216" y="1264850"/>
            <a:chExt cx="248301" cy="368489"/>
          </a:xfrm>
        </p:grpSpPr>
        <p:sp>
          <p:nvSpPr>
            <p:cNvPr id="598" name="Google Shape;598;p41"/>
            <p:cNvSpPr/>
            <p:nvPr/>
          </p:nvSpPr>
          <p:spPr>
            <a:xfrm>
              <a:off x="704216" y="1264850"/>
              <a:ext cx="248301" cy="368489"/>
            </a:xfrm>
            <a:custGeom>
              <a:rect b="b" l="l" r="r" t="t"/>
              <a:pathLst>
                <a:path extrusionOk="0" h="25800" w="17385">
                  <a:moveTo>
                    <a:pt x="8692" y="756"/>
                  </a:moveTo>
                  <a:cubicBezTo>
                    <a:pt x="13068" y="756"/>
                    <a:pt x="16628" y="4315"/>
                    <a:pt x="16628" y="8692"/>
                  </a:cubicBezTo>
                  <a:cubicBezTo>
                    <a:pt x="16628" y="12642"/>
                    <a:pt x="13682" y="16022"/>
                    <a:pt x="9774" y="16555"/>
                  </a:cubicBezTo>
                  <a:cubicBezTo>
                    <a:pt x="9587" y="16580"/>
                    <a:pt x="9448" y="16740"/>
                    <a:pt x="9448" y="16930"/>
                  </a:cubicBezTo>
                  <a:lnTo>
                    <a:pt x="9448" y="20080"/>
                  </a:lnTo>
                  <a:cubicBezTo>
                    <a:pt x="9448" y="20289"/>
                    <a:pt x="9618" y="20457"/>
                    <a:pt x="9825" y="20458"/>
                  </a:cubicBezTo>
                  <a:lnTo>
                    <a:pt x="11766" y="20458"/>
                  </a:lnTo>
                  <a:cubicBezTo>
                    <a:pt x="12183" y="20458"/>
                    <a:pt x="12521" y="20796"/>
                    <a:pt x="12521" y="21213"/>
                  </a:cubicBezTo>
                  <a:cubicBezTo>
                    <a:pt x="12521" y="21632"/>
                    <a:pt x="12183" y="21969"/>
                    <a:pt x="11766" y="21969"/>
                  </a:cubicBezTo>
                  <a:lnTo>
                    <a:pt x="9827" y="21969"/>
                  </a:lnTo>
                  <a:cubicBezTo>
                    <a:pt x="9618" y="21969"/>
                    <a:pt x="9448" y="22138"/>
                    <a:pt x="9448" y="22348"/>
                  </a:cubicBezTo>
                  <a:lnTo>
                    <a:pt x="9448" y="24287"/>
                  </a:lnTo>
                  <a:cubicBezTo>
                    <a:pt x="9448" y="24704"/>
                    <a:pt x="9111" y="25043"/>
                    <a:pt x="8692" y="25043"/>
                  </a:cubicBezTo>
                  <a:cubicBezTo>
                    <a:pt x="8275" y="25043"/>
                    <a:pt x="7936" y="24704"/>
                    <a:pt x="7936" y="24287"/>
                  </a:cubicBezTo>
                  <a:lnTo>
                    <a:pt x="7936" y="22348"/>
                  </a:lnTo>
                  <a:cubicBezTo>
                    <a:pt x="7936" y="22138"/>
                    <a:pt x="7767" y="21970"/>
                    <a:pt x="7559" y="21970"/>
                  </a:cubicBezTo>
                  <a:lnTo>
                    <a:pt x="5618" y="21970"/>
                  </a:lnTo>
                  <a:cubicBezTo>
                    <a:pt x="5201" y="21970"/>
                    <a:pt x="4862" y="21632"/>
                    <a:pt x="4862" y="21214"/>
                  </a:cubicBezTo>
                  <a:cubicBezTo>
                    <a:pt x="4862" y="20796"/>
                    <a:pt x="5201" y="20458"/>
                    <a:pt x="5618" y="20458"/>
                  </a:cubicBezTo>
                  <a:lnTo>
                    <a:pt x="7559" y="20458"/>
                  </a:lnTo>
                  <a:cubicBezTo>
                    <a:pt x="7767" y="20458"/>
                    <a:pt x="7936" y="20289"/>
                    <a:pt x="7936" y="20080"/>
                  </a:cubicBezTo>
                  <a:lnTo>
                    <a:pt x="7936" y="16930"/>
                  </a:lnTo>
                  <a:cubicBezTo>
                    <a:pt x="7936" y="16740"/>
                    <a:pt x="7796" y="16581"/>
                    <a:pt x="7609" y="16555"/>
                  </a:cubicBezTo>
                  <a:cubicBezTo>
                    <a:pt x="3702" y="16022"/>
                    <a:pt x="756" y="12642"/>
                    <a:pt x="756" y="8692"/>
                  </a:cubicBezTo>
                  <a:cubicBezTo>
                    <a:pt x="756" y="4317"/>
                    <a:pt x="4315" y="756"/>
                    <a:pt x="8692" y="756"/>
                  </a:cubicBezTo>
                  <a:close/>
                  <a:moveTo>
                    <a:pt x="8692" y="0"/>
                  </a:moveTo>
                  <a:cubicBezTo>
                    <a:pt x="3900" y="0"/>
                    <a:pt x="0" y="3900"/>
                    <a:pt x="0" y="8692"/>
                  </a:cubicBezTo>
                  <a:cubicBezTo>
                    <a:pt x="0" y="12910"/>
                    <a:pt x="3027" y="16518"/>
                    <a:pt x="7180" y="17253"/>
                  </a:cubicBezTo>
                  <a:lnTo>
                    <a:pt x="7180" y="19702"/>
                  </a:lnTo>
                  <a:lnTo>
                    <a:pt x="5618" y="19702"/>
                  </a:lnTo>
                  <a:cubicBezTo>
                    <a:pt x="4784" y="19702"/>
                    <a:pt x="4106" y="20379"/>
                    <a:pt x="4106" y="21214"/>
                  </a:cubicBezTo>
                  <a:cubicBezTo>
                    <a:pt x="4106" y="22050"/>
                    <a:pt x="4784" y="22727"/>
                    <a:pt x="5618" y="22727"/>
                  </a:cubicBezTo>
                  <a:lnTo>
                    <a:pt x="7180" y="22727"/>
                  </a:lnTo>
                  <a:lnTo>
                    <a:pt x="7180" y="24289"/>
                  </a:lnTo>
                  <a:cubicBezTo>
                    <a:pt x="7180" y="25123"/>
                    <a:pt x="7857" y="25799"/>
                    <a:pt x="8692" y="25799"/>
                  </a:cubicBezTo>
                  <a:cubicBezTo>
                    <a:pt x="9526" y="25799"/>
                    <a:pt x="10204" y="25123"/>
                    <a:pt x="10204" y="24289"/>
                  </a:cubicBezTo>
                  <a:lnTo>
                    <a:pt x="10204" y="22727"/>
                  </a:lnTo>
                  <a:lnTo>
                    <a:pt x="11765" y="22727"/>
                  </a:lnTo>
                  <a:cubicBezTo>
                    <a:pt x="12601" y="22727"/>
                    <a:pt x="13277" y="22050"/>
                    <a:pt x="13277" y="21214"/>
                  </a:cubicBezTo>
                  <a:cubicBezTo>
                    <a:pt x="13277" y="20379"/>
                    <a:pt x="12601" y="19702"/>
                    <a:pt x="11765" y="19702"/>
                  </a:cubicBezTo>
                  <a:lnTo>
                    <a:pt x="10204" y="19702"/>
                  </a:lnTo>
                  <a:lnTo>
                    <a:pt x="10204" y="17253"/>
                  </a:lnTo>
                  <a:cubicBezTo>
                    <a:pt x="14356" y="16518"/>
                    <a:pt x="17383" y="12910"/>
                    <a:pt x="17384" y="8692"/>
                  </a:cubicBezTo>
                  <a:cubicBezTo>
                    <a:pt x="17384" y="3900"/>
                    <a:pt x="13485" y="0"/>
                    <a:pt x="8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736521" y="1297240"/>
              <a:ext cx="183602" cy="183530"/>
            </a:xfrm>
            <a:custGeom>
              <a:rect b="b" l="l" r="r" t="t"/>
              <a:pathLst>
                <a:path extrusionOk="0" h="12850" w="12855">
                  <a:moveTo>
                    <a:pt x="6404" y="0"/>
                  </a:moveTo>
                  <a:cubicBezTo>
                    <a:pt x="4985" y="0"/>
                    <a:pt x="3608" y="476"/>
                    <a:pt x="2491" y="1350"/>
                  </a:cubicBezTo>
                  <a:cubicBezTo>
                    <a:pt x="2326" y="1477"/>
                    <a:pt x="2296" y="1716"/>
                    <a:pt x="2425" y="1879"/>
                  </a:cubicBezTo>
                  <a:cubicBezTo>
                    <a:pt x="2498" y="1975"/>
                    <a:pt x="2610" y="2025"/>
                    <a:pt x="2722" y="2025"/>
                  </a:cubicBezTo>
                  <a:cubicBezTo>
                    <a:pt x="2803" y="2025"/>
                    <a:pt x="2885" y="1999"/>
                    <a:pt x="2954" y="1945"/>
                  </a:cubicBezTo>
                  <a:cubicBezTo>
                    <a:pt x="3942" y="1174"/>
                    <a:pt x="5157" y="756"/>
                    <a:pt x="6410" y="756"/>
                  </a:cubicBezTo>
                  <a:cubicBezTo>
                    <a:pt x="6417" y="756"/>
                    <a:pt x="6424" y="756"/>
                    <a:pt x="6430" y="756"/>
                  </a:cubicBezTo>
                  <a:cubicBezTo>
                    <a:pt x="9556" y="756"/>
                    <a:pt x="12098" y="3298"/>
                    <a:pt x="12098" y="6424"/>
                  </a:cubicBezTo>
                  <a:cubicBezTo>
                    <a:pt x="12098" y="9551"/>
                    <a:pt x="9556" y="12094"/>
                    <a:pt x="6430" y="12094"/>
                  </a:cubicBezTo>
                  <a:cubicBezTo>
                    <a:pt x="3303" y="12094"/>
                    <a:pt x="761" y="9551"/>
                    <a:pt x="761" y="6424"/>
                  </a:cubicBezTo>
                  <a:cubicBezTo>
                    <a:pt x="756" y="5166"/>
                    <a:pt x="1176" y="3941"/>
                    <a:pt x="1951" y="2949"/>
                  </a:cubicBezTo>
                  <a:cubicBezTo>
                    <a:pt x="2080" y="2784"/>
                    <a:pt x="2050" y="2547"/>
                    <a:pt x="1885" y="2418"/>
                  </a:cubicBezTo>
                  <a:cubicBezTo>
                    <a:pt x="1816" y="2365"/>
                    <a:pt x="1734" y="2339"/>
                    <a:pt x="1653" y="2339"/>
                  </a:cubicBezTo>
                  <a:cubicBezTo>
                    <a:pt x="1540" y="2339"/>
                    <a:pt x="1429" y="2389"/>
                    <a:pt x="1355" y="2485"/>
                  </a:cubicBezTo>
                  <a:cubicBezTo>
                    <a:pt x="476" y="3609"/>
                    <a:pt x="0" y="4998"/>
                    <a:pt x="5" y="6424"/>
                  </a:cubicBezTo>
                  <a:cubicBezTo>
                    <a:pt x="5" y="9967"/>
                    <a:pt x="2887" y="12850"/>
                    <a:pt x="6430" y="12850"/>
                  </a:cubicBezTo>
                  <a:cubicBezTo>
                    <a:pt x="9973" y="12850"/>
                    <a:pt x="12854" y="9967"/>
                    <a:pt x="12854" y="6424"/>
                  </a:cubicBezTo>
                  <a:cubicBezTo>
                    <a:pt x="12854" y="2881"/>
                    <a:pt x="9973" y="0"/>
                    <a:pt x="6430" y="0"/>
                  </a:cubicBezTo>
                  <a:cubicBezTo>
                    <a:pt x="6421" y="0"/>
                    <a:pt x="6413" y="0"/>
                    <a:pt x="6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42"/>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TRIAL TIMELINE</a:t>
            </a:r>
            <a:endParaRPr/>
          </a:p>
        </p:txBody>
      </p:sp>
      <p:grpSp>
        <p:nvGrpSpPr>
          <p:cNvPr id="605" name="Google Shape;605;p42"/>
          <p:cNvGrpSpPr/>
          <p:nvPr/>
        </p:nvGrpSpPr>
        <p:grpSpPr>
          <a:xfrm>
            <a:off x="4073842" y="692245"/>
            <a:ext cx="4052704" cy="3930670"/>
            <a:chOff x="1109100" y="238125"/>
            <a:chExt cx="5400725" cy="5238100"/>
          </a:xfrm>
        </p:grpSpPr>
        <p:sp>
          <p:nvSpPr>
            <p:cNvPr id="606" name="Google Shape;606;p42"/>
            <p:cNvSpPr/>
            <p:nvPr/>
          </p:nvSpPr>
          <p:spPr>
            <a:xfrm>
              <a:off x="1109100" y="238125"/>
              <a:ext cx="5243750" cy="5238100"/>
            </a:xfrm>
            <a:custGeom>
              <a:rect b="b" l="l" r="r" t="t"/>
              <a:pathLst>
                <a:path extrusionOk="0" h="209524" w="209750">
                  <a:moveTo>
                    <a:pt x="175258" y="34255"/>
                  </a:moveTo>
                  <a:lnTo>
                    <a:pt x="175258" y="49533"/>
                  </a:lnTo>
                  <a:cubicBezTo>
                    <a:pt x="175258" y="57970"/>
                    <a:pt x="168418" y="64810"/>
                    <a:pt x="159979" y="64810"/>
                  </a:cubicBezTo>
                  <a:lnTo>
                    <a:pt x="160220" y="64813"/>
                  </a:lnTo>
                  <a:lnTo>
                    <a:pt x="144701" y="64813"/>
                  </a:lnTo>
                  <a:lnTo>
                    <a:pt x="144701" y="49533"/>
                  </a:lnTo>
                  <a:cubicBezTo>
                    <a:pt x="144701" y="41095"/>
                    <a:pt x="151543" y="34255"/>
                    <a:pt x="159979" y="34255"/>
                  </a:cubicBezTo>
                  <a:close/>
                  <a:moveTo>
                    <a:pt x="131443" y="78072"/>
                  </a:moveTo>
                  <a:lnTo>
                    <a:pt x="131443" y="93350"/>
                  </a:lnTo>
                  <a:cubicBezTo>
                    <a:pt x="131443" y="101788"/>
                    <a:pt x="124603" y="108630"/>
                    <a:pt x="116168" y="108630"/>
                  </a:cubicBezTo>
                  <a:lnTo>
                    <a:pt x="116407" y="108633"/>
                  </a:lnTo>
                  <a:lnTo>
                    <a:pt x="100887" y="108633"/>
                  </a:lnTo>
                  <a:lnTo>
                    <a:pt x="100887" y="93350"/>
                  </a:lnTo>
                  <a:cubicBezTo>
                    <a:pt x="100887" y="84913"/>
                    <a:pt x="107729" y="78072"/>
                    <a:pt x="116168" y="78072"/>
                  </a:cubicBezTo>
                  <a:close/>
                  <a:moveTo>
                    <a:pt x="87628" y="121892"/>
                  </a:moveTo>
                  <a:lnTo>
                    <a:pt x="87628" y="137170"/>
                  </a:lnTo>
                  <a:cubicBezTo>
                    <a:pt x="87628" y="145609"/>
                    <a:pt x="80788" y="152448"/>
                    <a:pt x="72350" y="152448"/>
                  </a:cubicBezTo>
                  <a:lnTo>
                    <a:pt x="72592" y="152451"/>
                  </a:lnTo>
                  <a:lnTo>
                    <a:pt x="57072" y="152451"/>
                  </a:lnTo>
                  <a:lnTo>
                    <a:pt x="57072" y="137170"/>
                  </a:lnTo>
                  <a:cubicBezTo>
                    <a:pt x="57072" y="128734"/>
                    <a:pt x="63914" y="121892"/>
                    <a:pt x="72350" y="121892"/>
                  </a:cubicBezTo>
                  <a:close/>
                  <a:moveTo>
                    <a:pt x="43815" y="165710"/>
                  </a:moveTo>
                  <a:lnTo>
                    <a:pt x="43815" y="180988"/>
                  </a:lnTo>
                  <a:cubicBezTo>
                    <a:pt x="43815" y="189425"/>
                    <a:pt x="36975" y="196266"/>
                    <a:pt x="28537" y="196266"/>
                  </a:cubicBezTo>
                  <a:cubicBezTo>
                    <a:pt x="20100" y="196266"/>
                    <a:pt x="13259" y="189427"/>
                    <a:pt x="13259" y="180988"/>
                  </a:cubicBezTo>
                  <a:cubicBezTo>
                    <a:pt x="13259" y="172550"/>
                    <a:pt x="20100" y="165710"/>
                    <a:pt x="28537" y="165710"/>
                  </a:cubicBezTo>
                  <a:close/>
                  <a:moveTo>
                    <a:pt x="175258" y="0"/>
                  </a:moveTo>
                  <a:lnTo>
                    <a:pt x="175258" y="125"/>
                  </a:lnTo>
                  <a:lnTo>
                    <a:pt x="175258" y="20996"/>
                  </a:lnTo>
                  <a:lnTo>
                    <a:pt x="159979" y="20996"/>
                  </a:lnTo>
                  <a:cubicBezTo>
                    <a:pt x="144219" y="20996"/>
                    <a:pt x="131443" y="33773"/>
                    <a:pt x="131443" y="49531"/>
                  </a:cubicBezTo>
                  <a:lnTo>
                    <a:pt x="131443" y="64813"/>
                  </a:lnTo>
                  <a:lnTo>
                    <a:pt x="116168" y="64813"/>
                  </a:lnTo>
                  <a:lnTo>
                    <a:pt x="116168" y="64814"/>
                  </a:lnTo>
                  <a:cubicBezTo>
                    <a:pt x="100405" y="64814"/>
                    <a:pt x="87629" y="77590"/>
                    <a:pt x="87629" y="93350"/>
                  </a:cubicBezTo>
                  <a:lnTo>
                    <a:pt x="87629" y="108633"/>
                  </a:lnTo>
                  <a:lnTo>
                    <a:pt x="72351" y="108633"/>
                  </a:lnTo>
                  <a:cubicBezTo>
                    <a:pt x="56591" y="108633"/>
                    <a:pt x="43815" y="121410"/>
                    <a:pt x="43815" y="137170"/>
                  </a:cubicBezTo>
                  <a:lnTo>
                    <a:pt x="43815" y="152451"/>
                  </a:lnTo>
                  <a:lnTo>
                    <a:pt x="28537" y="152451"/>
                  </a:lnTo>
                  <a:cubicBezTo>
                    <a:pt x="12776" y="152451"/>
                    <a:pt x="0" y="165228"/>
                    <a:pt x="0" y="180988"/>
                  </a:cubicBezTo>
                  <a:cubicBezTo>
                    <a:pt x="0" y="196748"/>
                    <a:pt x="12776" y="209524"/>
                    <a:pt x="28536" y="209524"/>
                  </a:cubicBezTo>
                  <a:cubicBezTo>
                    <a:pt x="44297" y="209524"/>
                    <a:pt x="57072" y="196748"/>
                    <a:pt x="57072" y="180988"/>
                  </a:cubicBezTo>
                  <a:lnTo>
                    <a:pt x="57072" y="165710"/>
                  </a:lnTo>
                  <a:lnTo>
                    <a:pt x="72592" y="165710"/>
                  </a:lnTo>
                  <a:lnTo>
                    <a:pt x="72592" y="165701"/>
                  </a:lnTo>
                  <a:cubicBezTo>
                    <a:pt x="88240" y="165571"/>
                    <a:pt x="100887" y="152851"/>
                    <a:pt x="100887" y="137172"/>
                  </a:cubicBezTo>
                  <a:lnTo>
                    <a:pt x="100887" y="121894"/>
                  </a:lnTo>
                  <a:lnTo>
                    <a:pt x="116407" y="121894"/>
                  </a:lnTo>
                  <a:lnTo>
                    <a:pt x="116407" y="121884"/>
                  </a:lnTo>
                  <a:cubicBezTo>
                    <a:pt x="132055" y="121753"/>
                    <a:pt x="144701" y="109032"/>
                    <a:pt x="144701" y="93351"/>
                  </a:cubicBezTo>
                  <a:lnTo>
                    <a:pt x="144701" y="78074"/>
                  </a:lnTo>
                  <a:lnTo>
                    <a:pt x="160220" y="78074"/>
                  </a:lnTo>
                  <a:lnTo>
                    <a:pt x="160220" y="78064"/>
                  </a:lnTo>
                  <a:cubicBezTo>
                    <a:pt x="175869" y="77933"/>
                    <a:pt x="188515" y="65213"/>
                    <a:pt x="188515" y="49533"/>
                  </a:cubicBezTo>
                  <a:lnTo>
                    <a:pt x="188515" y="34255"/>
                  </a:lnTo>
                  <a:lnTo>
                    <a:pt x="209750" y="34255"/>
                  </a:lnTo>
                  <a:lnTo>
                    <a:pt x="209750" y="20996"/>
                  </a:lnTo>
                  <a:lnTo>
                    <a:pt x="188515" y="20996"/>
                  </a:lnTo>
                  <a:lnTo>
                    <a:pt x="188515" y="0"/>
                  </a:lnTo>
                  <a:close/>
                </a:path>
              </a:pathLst>
            </a:cu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2"/>
            <p:cNvSpPr/>
            <p:nvPr/>
          </p:nvSpPr>
          <p:spPr>
            <a:xfrm>
              <a:off x="2917825" y="3659950"/>
              <a:ext cx="806100" cy="14900"/>
            </a:xfrm>
            <a:custGeom>
              <a:rect b="b" l="l" r="r" t="t"/>
              <a:pathLst>
                <a:path extrusionOk="0" h="596" w="32244">
                  <a:moveTo>
                    <a:pt x="1" y="0"/>
                  </a:moveTo>
                  <a:lnTo>
                    <a:pt x="1" y="595"/>
                  </a:lnTo>
                  <a:lnTo>
                    <a:pt x="32243" y="595"/>
                  </a:lnTo>
                  <a:lnTo>
                    <a:pt x="32243" y="0"/>
                  </a:lnTo>
                  <a:close/>
                </a:path>
              </a:pathLst>
            </a:cu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2"/>
            <p:cNvSpPr/>
            <p:nvPr/>
          </p:nvSpPr>
          <p:spPr>
            <a:xfrm>
              <a:off x="3724300" y="3370050"/>
              <a:ext cx="594800" cy="594800"/>
            </a:xfrm>
            <a:custGeom>
              <a:rect b="b" l="l" r="r" t="t"/>
              <a:pathLst>
                <a:path extrusionOk="0" h="23792" w="23792">
                  <a:moveTo>
                    <a:pt x="11897" y="414"/>
                  </a:moveTo>
                  <a:cubicBezTo>
                    <a:pt x="18228" y="414"/>
                    <a:pt x="23378" y="5565"/>
                    <a:pt x="23378" y="11895"/>
                  </a:cubicBezTo>
                  <a:cubicBezTo>
                    <a:pt x="23378" y="14961"/>
                    <a:pt x="22184" y="17845"/>
                    <a:pt x="20016" y="20014"/>
                  </a:cubicBezTo>
                  <a:cubicBezTo>
                    <a:pt x="17847" y="22183"/>
                    <a:pt x="14964" y="23376"/>
                    <a:pt x="11897" y="23376"/>
                  </a:cubicBezTo>
                  <a:cubicBezTo>
                    <a:pt x="5565" y="23376"/>
                    <a:pt x="414" y="18227"/>
                    <a:pt x="414" y="11895"/>
                  </a:cubicBezTo>
                  <a:cubicBezTo>
                    <a:pt x="414" y="8828"/>
                    <a:pt x="1609" y="5945"/>
                    <a:pt x="3778" y="3776"/>
                  </a:cubicBezTo>
                  <a:cubicBezTo>
                    <a:pt x="5946" y="1607"/>
                    <a:pt x="8829" y="414"/>
                    <a:pt x="11896" y="414"/>
                  </a:cubicBezTo>
                  <a:close/>
                  <a:moveTo>
                    <a:pt x="11896" y="0"/>
                  </a:moveTo>
                  <a:cubicBezTo>
                    <a:pt x="8719" y="0"/>
                    <a:pt x="5733" y="1237"/>
                    <a:pt x="3486" y="3484"/>
                  </a:cubicBezTo>
                  <a:cubicBezTo>
                    <a:pt x="1239" y="5731"/>
                    <a:pt x="1" y="8717"/>
                    <a:pt x="1" y="11895"/>
                  </a:cubicBezTo>
                  <a:cubicBezTo>
                    <a:pt x="1" y="18454"/>
                    <a:pt x="5338" y="23791"/>
                    <a:pt x="11897" y="23791"/>
                  </a:cubicBezTo>
                  <a:cubicBezTo>
                    <a:pt x="15073" y="23791"/>
                    <a:pt x="18061" y="22553"/>
                    <a:pt x="20308" y="20306"/>
                  </a:cubicBezTo>
                  <a:cubicBezTo>
                    <a:pt x="22555" y="18059"/>
                    <a:pt x="23792" y="15072"/>
                    <a:pt x="23792" y="11895"/>
                  </a:cubicBezTo>
                  <a:cubicBezTo>
                    <a:pt x="23792" y="5336"/>
                    <a:pt x="18456" y="0"/>
                    <a:pt x="11896" y="0"/>
                  </a:cubicBezTo>
                  <a:close/>
                </a:path>
              </a:pathLst>
            </a:cu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2"/>
            <p:cNvSpPr/>
            <p:nvPr/>
          </p:nvSpPr>
          <p:spPr>
            <a:xfrm>
              <a:off x="4013225" y="2564425"/>
              <a:ext cx="806075" cy="14900"/>
            </a:xfrm>
            <a:custGeom>
              <a:rect b="b" l="l" r="r" t="t"/>
              <a:pathLst>
                <a:path extrusionOk="0" h="596" w="32243">
                  <a:moveTo>
                    <a:pt x="0" y="0"/>
                  </a:moveTo>
                  <a:lnTo>
                    <a:pt x="0" y="595"/>
                  </a:lnTo>
                  <a:lnTo>
                    <a:pt x="32243" y="595"/>
                  </a:lnTo>
                  <a:lnTo>
                    <a:pt x="32243" y="0"/>
                  </a:lnTo>
                  <a:close/>
                </a:path>
              </a:pathLst>
            </a:cu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2"/>
            <p:cNvSpPr/>
            <p:nvPr/>
          </p:nvSpPr>
          <p:spPr>
            <a:xfrm>
              <a:off x="4819675" y="2274475"/>
              <a:ext cx="594800" cy="594825"/>
            </a:xfrm>
            <a:custGeom>
              <a:rect b="b" l="l" r="r" t="t"/>
              <a:pathLst>
                <a:path extrusionOk="0" h="23793" w="23792">
                  <a:moveTo>
                    <a:pt x="11896" y="414"/>
                  </a:moveTo>
                  <a:cubicBezTo>
                    <a:pt x="14963" y="414"/>
                    <a:pt x="17846" y="1609"/>
                    <a:pt x="20015" y="3778"/>
                  </a:cubicBezTo>
                  <a:cubicBezTo>
                    <a:pt x="22185" y="5945"/>
                    <a:pt x="23378" y="8828"/>
                    <a:pt x="23378" y="11896"/>
                  </a:cubicBezTo>
                  <a:cubicBezTo>
                    <a:pt x="23378" y="14963"/>
                    <a:pt x="22185" y="17847"/>
                    <a:pt x="20015" y="20016"/>
                  </a:cubicBezTo>
                  <a:cubicBezTo>
                    <a:pt x="17846" y="22184"/>
                    <a:pt x="14963" y="23379"/>
                    <a:pt x="11898" y="23379"/>
                  </a:cubicBezTo>
                  <a:cubicBezTo>
                    <a:pt x="5565" y="23379"/>
                    <a:pt x="414" y="18228"/>
                    <a:pt x="414" y="11896"/>
                  </a:cubicBezTo>
                  <a:cubicBezTo>
                    <a:pt x="414" y="8829"/>
                    <a:pt x="1609" y="5946"/>
                    <a:pt x="3778" y="3778"/>
                  </a:cubicBezTo>
                  <a:cubicBezTo>
                    <a:pt x="5947" y="1609"/>
                    <a:pt x="8830" y="414"/>
                    <a:pt x="11896" y="414"/>
                  </a:cubicBezTo>
                  <a:close/>
                  <a:moveTo>
                    <a:pt x="11896" y="1"/>
                  </a:moveTo>
                  <a:cubicBezTo>
                    <a:pt x="8719" y="1"/>
                    <a:pt x="5732" y="1238"/>
                    <a:pt x="3485" y="3485"/>
                  </a:cubicBezTo>
                  <a:cubicBezTo>
                    <a:pt x="1238" y="5732"/>
                    <a:pt x="1" y="8719"/>
                    <a:pt x="1" y="11896"/>
                  </a:cubicBezTo>
                  <a:cubicBezTo>
                    <a:pt x="1" y="18456"/>
                    <a:pt x="5337" y="23793"/>
                    <a:pt x="11896" y="23793"/>
                  </a:cubicBezTo>
                  <a:cubicBezTo>
                    <a:pt x="15074" y="23793"/>
                    <a:pt x="18061" y="22556"/>
                    <a:pt x="20308" y="20309"/>
                  </a:cubicBezTo>
                  <a:cubicBezTo>
                    <a:pt x="22554" y="18062"/>
                    <a:pt x="23791" y="15073"/>
                    <a:pt x="23791" y="11896"/>
                  </a:cubicBezTo>
                  <a:cubicBezTo>
                    <a:pt x="23792" y="8719"/>
                    <a:pt x="22555" y="5732"/>
                    <a:pt x="20308" y="3485"/>
                  </a:cubicBezTo>
                  <a:cubicBezTo>
                    <a:pt x="18060" y="1238"/>
                    <a:pt x="15074" y="1"/>
                    <a:pt x="11896" y="1"/>
                  </a:cubicBezTo>
                  <a:close/>
                </a:path>
              </a:pathLst>
            </a:cu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2"/>
            <p:cNvSpPr/>
            <p:nvPr/>
          </p:nvSpPr>
          <p:spPr>
            <a:xfrm>
              <a:off x="1822500" y="4755425"/>
              <a:ext cx="806075" cy="14850"/>
            </a:xfrm>
            <a:custGeom>
              <a:rect b="b" l="l" r="r" t="t"/>
              <a:pathLst>
                <a:path extrusionOk="0" h="594" w="32243">
                  <a:moveTo>
                    <a:pt x="0" y="0"/>
                  </a:moveTo>
                  <a:lnTo>
                    <a:pt x="0" y="594"/>
                  </a:lnTo>
                  <a:lnTo>
                    <a:pt x="32243" y="594"/>
                  </a:lnTo>
                  <a:lnTo>
                    <a:pt x="32243" y="0"/>
                  </a:lnTo>
                  <a:close/>
                </a:path>
              </a:pathLst>
            </a:cu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2"/>
            <p:cNvSpPr/>
            <p:nvPr/>
          </p:nvSpPr>
          <p:spPr>
            <a:xfrm>
              <a:off x="2628950" y="4465450"/>
              <a:ext cx="594800" cy="594800"/>
            </a:xfrm>
            <a:custGeom>
              <a:rect b="b" l="l" r="r" t="t"/>
              <a:pathLst>
                <a:path extrusionOk="0" h="23792" w="23792">
                  <a:moveTo>
                    <a:pt x="11896" y="414"/>
                  </a:moveTo>
                  <a:cubicBezTo>
                    <a:pt x="18227" y="414"/>
                    <a:pt x="23377" y="5565"/>
                    <a:pt x="23377" y="11896"/>
                  </a:cubicBezTo>
                  <a:cubicBezTo>
                    <a:pt x="23377" y="18227"/>
                    <a:pt x="18227" y="23378"/>
                    <a:pt x="11896" y="23378"/>
                  </a:cubicBezTo>
                  <a:cubicBezTo>
                    <a:pt x="5565" y="23378"/>
                    <a:pt x="414" y="18227"/>
                    <a:pt x="414" y="11896"/>
                  </a:cubicBezTo>
                  <a:cubicBezTo>
                    <a:pt x="414" y="5565"/>
                    <a:pt x="5565" y="414"/>
                    <a:pt x="11896" y="414"/>
                  </a:cubicBezTo>
                  <a:close/>
                  <a:moveTo>
                    <a:pt x="11896" y="1"/>
                  </a:moveTo>
                  <a:cubicBezTo>
                    <a:pt x="5337" y="1"/>
                    <a:pt x="1" y="5337"/>
                    <a:pt x="1" y="11896"/>
                  </a:cubicBezTo>
                  <a:cubicBezTo>
                    <a:pt x="1" y="18456"/>
                    <a:pt x="5337" y="23792"/>
                    <a:pt x="11896" y="23792"/>
                  </a:cubicBezTo>
                  <a:cubicBezTo>
                    <a:pt x="18456" y="23792"/>
                    <a:pt x="23792" y="18456"/>
                    <a:pt x="23792" y="11896"/>
                  </a:cubicBezTo>
                  <a:cubicBezTo>
                    <a:pt x="23792" y="5337"/>
                    <a:pt x="18456" y="1"/>
                    <a:pt x="11896" y="1"/>
                  </a:cubicBezTo>
                  <a:close/>
                </a:path>
              </a:pathLst>
            </a:cu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2"/>
            <p:cNvSpPr/>
            <p:nvPr/>
          </p:nvSpPr>
          <p:spPr>
            <a:xfrm>
              <a:off x="5108550" y="1468975"/>
              <a:ext cx="806100" cy="14900"/>
            </a:xfrm>
            <a:custGeom>
              <a:rect b="b" l="l" r="r" t="t"/>
              <a:pathLst>
                <a:path extrusionOk="0" h="596" w="32244">
                  <a:moveTo>
                    <a:pt x="1" y="0"/>
                  </a:moveTo>
                  <a:lnTo>
                    <a:pt x="1" y="595"/>
                  </a:lnTo>
                  <a:lnTo>
                    <a:pt x="32243" y="595"/>
                  </a:lnTo>
                  <a:lnTo>
                    <a:pt x="32243" y="0"/>
                  </a:lnTo>
                  <a:close/>
                </a:path>
              </a:pathLst>
            </a:cu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2"/>
            <p:cNvSpPr/>
            <p:nvPr/>
          </p:nvSpPr>
          <p:spPr>
            <a:xfrm>
              <a:off x="5915025" y="1179075"/>
              <a:ext cx="594800" cy="594775"/>
            </a:xfrm>
            <a:custGeom>
              <a:rect b="b" l="l" r="r" t="t"/>
              <a:pathLst>
                <a:path extrusionOk="0" h="23791" w="23792">
                  <a:moveTo>
                    <a:pt x="11896" y="414"/>
                  </a:moveTo>
                  <a:cubicBezTo>
                    <a:pt x="18227" y="414"/>
                    <a:pt x="23378" y="5564"/>
                    <a:pt x="23377" y="11893"/>
                  </a:cubicBezTo>
                  <a:cubicBezTo>
                    <a:pt x="23377" y="14961"/>
                    <a:pt x="22182" y="17845"/>
                    <a:pt x="20015" y="20014"/>
                  </a:cubicBezTo>
                  <a:cubicBezTo>
                    <a:pt x="17846" y="22183"/>
                    <a:pt x="14963" y="23378"/>
                    <a:pt x="11896" y="23378"/>
                  </a:cubicBezTo>
                  <a:lnTo>
                    <a:pt x="11895" y="23378"/>
                  </a:lnTo>
                  <a:cubicBezTo>
                    <a:pt x="8828" y="23378"/>
                    <a:pt x="5945" y="22184"/>
                    <a:pt x="3777" y="20014"/>
                  </a:cubicBezTo>
                  <a:cubicBezTo>
                    <a:pt x="1608" y="17844"/>
                    <a:pt x="414" y="14961"/>
                    <a:pt x="414" y="11895"/>
                  </a:cubicBezTo>
                  <a:cubicBezTo>
                    <a:pt x="414" y="5564"/>
                    <a:pt x="5564" y="414"/>
                    <a:pt x="11896" y="414"/>
                  </a:cubicBezTo>
                  <a:close/>
                  <a:moveTo>
                    <a:pt x="11896" y="0"/>
                  </a:moveTo>
                  <a:cubicBezTo>
                    <a:pt x="5337" y="0"/>
                    <a:pt x="1" y="5335"/>
                    <a:pt x="1" y="11895"/>
                  </a:cubicBezTo>
                  <a:cubicBezTo>
                    <a:pt x="1" y="15072"/>
                    <a:pt x="1239" y="18059"/>
                    <a:pt x="3486" y="20306"/>
                  </a:cubicBezTo>
                  <a:cubicBezTo>
                    <a:pt x="5732" y="22553"/>
                    <a:pt x="8719" y="23790"/>
                    <a:pt x="11896" y="23790"/>
                  </a:cubicBezTo>
                  <a:lnTo>
                    <a:pt x="11897" y="23790"/>
                  </a:lnTo>
                  <a:cubicBezTo>
                    <a:pt x="15073" y="23790"/>
                    <a:pt x="18062" y="22553"/>
                    <a:pt x="20308" y="20306"/>
                  </a:cubicBezTo>
                  <a:cubicBezTo>
                    <a:pt x="22553" y="18059"/>
                    <a:pt x="23792" y="15072"/>
                    <a:pt x="23792" y="11893"/>
                  </a:cubicBezTo>
                  <a:cubicBezTo>
                    <a:pt x="23792" y="5335"/>
                    <a:pt x="18456" y="0"/>
                    <a:pt x="11896" y="0"/>
                  </a:cubicBezTo>
                  <a:close/>
                </a:path>
              </a:pathLst>
            </a:custGeom>
            <a:solidFill>
              <a:srgbClr val="FFFFFF"/>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 name="Google Shape;615;p42"/>
          <p:cNvSpPr txBox="1"/>
          <p:nvPr>
            <p:ph idx="4294967295" type="title"/>
          </p:nvPr>
        </p:nvSpPr>
        <p:spPr>
          <a:xfrm>
            <a:off x="2220688" y="2959805"/>
            <a:ext cx="1787700" cy="38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WEEK 2</a:t>
            </a:r>
            <a:endParaRPr sz="1400"/>
          </a:p>
        </p:txBody>
      </p:sp>
      <p:sp>
        <p:nvSpPr>
          <p:cNvPr id="616" name="Google Shape;616;p42"/>
          <p:cNvSpPr txBox="1"/>
          <p:nvPr>
            <p:ph idx="4294967295" type="subTitle"/>
          </p:nvPr>
        </p:nvSpPr>
        <p:spPr>
          <a:xfrm>
            <a:off x="1485200" y="3193550"/>
            <a:ext cx="2523300" cy="38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Mars is actually a cold place</a:t>
            </a:r>
            <a:endParaRPr sz="1400"/>
          </a:p>
          <a:p>
            <a:pPr indent="0" lvl="0" marL="0" rtl="0" algn="r">
              <a:spcBef>
                <a:spcPts val="1600"/>
              </a:spcBef>
              <a:spcAft>
                <a:spcPts val="1600"/>
              </a:spcAft>
              <a:buNone/>
            </a:pPr>
            <a:r>
              <a:t/>
            </a:r>
            <a:endParaRPr sz="1400"/>
          </a:p>
        </p:txBody>
      </p:sp>
      <p:sp>
        <p:nvSpPr>
          <p:cNvPr id="617" name="Google Shape;617;p42"/>
          <p:cNvSpPr txBox="1"/>
          <p:nvPr>
            <p:ph idx="4294967295" type="title"/>
          </p:nvPr>
        </p:nvSpPr>
        <p:spPr>
          <a:xfrm>
            <a:off x="1405903" y="3794945"/>
            <a:ext cx="1787700" cy="38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WEEK 1</a:t>
            </a:r>
            <a:endParaRPr sz="1400"/>
          </a:p>
        </p:txBody>
      </p:sp>
      <p:sp>
        <p:nvSpPr>
          <p:cNvPr id="618" name="Google Shape;618;p42"/>
          <p:cNvSpPr txBox="1"/>
          <p:nvPr>
            <p:ph idx="4294967295" type="subTitle"/>
          </p:nvPr>
        </p:nvSpPr>
        <p:spPr>
          <a:xfrm>
            <a:off x="670415" y="4028690"/>
            <a:ext cx="2523300" cy="380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Venus has a beautiful name</a:t>
            </a:r>
            <a:endParaRPr sz="1400"/>
          </a:p>
        </p:txBody>
      </p:sp>
      <p:sp>
        <p:nvSpPr>
          <p:cNvPr id="619" name="Google Shape;619;p42"/>
          <p:cNvSpPr txBox="1"/>
          <p:nvPr>
            <p:ph idx="4294967295" type="title"/>
          </p:nvPr>
        </p:nvSpPr>
        <p:spPr>
          <a:xfrm>
            <a:off x="3046978" y="2120717"/>
            <a:ext cx="1787700" cy="38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WEEK 3</a:t>
            </a:r>
            <a:endParaRPr sz="1400"/>
          </a:p>
        </p:txBody>
      </p:sp>
      <p:sp>
        <p:nvSpPr>
          <p:cNvPr id="620" name="Google Shape;620;p42"/>
          <p:cNvSpPr txBox="1"/>
          <p:nvPr>
            <p:ph idx="4294967295" type="subTitle"/>
          </p:nvPr>
        </p:nvSpPr>
        <p:spPr>
          <a:xfrm>
            <a:off x="2311490" y="2350541"/>
            <a:ext cx="2523300" cy="380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Mercury is the smallest planet</a:t>
            </a:r>
            <a:endParaRPr sz="1400"/>
          </a:p>
        </p:txBody>
      </p:sp>
      <p:sp>
        <p:nvSpPr>
          <p:cNvPr id="621" name="Google Shape;621;p42"/>
          <p:cNvSpPr txBox="1"/>
          <p:nvPr>
            <p:ph idx="4294967295" type="title"/>
          </p:nvPr>
        </p:nvSpPr>
        <p:spPr>
          <a:xfrm>
            <a:off x="3883328" y="1285549"/>
            <a:ext cx="1787700" cy="38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WEEK 4</a:t>
            </a:r>
            <a:endParaRPr sz="1400"/>
          </a:p>
        </p:txBody>
      </p:sp>
      <p:sp>
        <p:nvSpPr>
          <p:cNvPr id="622" name="Google Shape;622;p42"/>
          <p:cNvSpPr txBox="1"/>
          <p:nvPr>
            <p:ph idx="4294967295" type="subTitle"/>
          </p:nvPr>
        </p:nvSpPr>
        <p:spPr>
          <a:xfrm>
            <a:off x="3147840" y="1515336"/>
            <a:ext cx="2523300" cy="380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Earth is the planet we live on</a:t>
            </a:r>
            <a:endParaRPr sz="1400"/>
          </a:p>
        </p:txBody>
      </p:sp>
      <p:sp>
        <p:nvSpPr>
          <p:cNvPr id="623" name="Google Shape;623;p42"/>
          <p:cNvSpPr txBox="1"/>
          <p:nvPr>
            <p:ph idx="4294967295" type="title"/>
          </p:nvPr>
        </p:nvSpPr>
        <p:spPr>
          <a:xfrm>
            <a:off x="5230340" y="3958875"/>
            <a:ext cx="430200" cy="26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01</a:t>
            </a:r>
            <a:endParaRPr sz="1100"/>
          </a:p>
        </p:txBody>
      </p:sp>
      <p:sp>
        <p:nvSpPr>
          <p:cNvPr id="624" name="Google Shape;624;p42"/>
          <p:cNvSpPr txBox="1"/>
          <p:nvPr>
            <p:ph idx="4294967295" type="title"/>
          </p:nvPr>
        </p:nvSpPr>
        <p:spPr>
          <a:xfrm>
            <a:off x="6042060" y="3131530"/>
            <a:ext cx="430200" cy="26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02</a:t>
            </a:r>
            <a:endParaRPr sz="1100"/>
          </a:p>
        </p:txBody>
      </p:sp>
      <p:sp>
        <p:nvSpPr>
          <p:cNvPr id="625" name="Google Shape;625;p42"/>
          <p:cNvSpPr txBox="1"/>
          <p:nvPr>
            <p:ph idx="4294967295" type="title"/>
          </p:nvPr>
        </p:nvSpPr>
        <p:spPr>
          <a:xfrm>
            <a:off x="6861590" y="2312000"/>
            <a:ext cx="430200" cy="26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03</a:t>
            </a:r>
            <a:endParaRPr sz="1100"/>
          </a:p>
        </p:txBody>
      </p:sp>
      <p:sp>
        <p:nvSpPr>
          <p:cNvPr id="626" name="Google Shape;626;p42"/>
          <p:cNvSpPr txBox="1"/>
          <p:nvPr>
            <p:ph idx="4294967295" type="title"/>
          </p:nvPr>
        </p:nvSpPr>
        <p:spPr>
          <a:xfrm>
            <a:off x="7680730" y="1484675"/>
            <a:ext cx="430200" cy="26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t>04</a:t>
            </a:r>
            <a:endParaRPr sz="1100"/>
          </a:p>
        </p:txBody>
      </p:sp>
      <p:sp>
        <p:nvSpPr>
          <p:cNvPr id="627" name="Google Shape;627;p42"/>
          <p:cNvSpPr/>
          <p:nvPr/>
        </p:nvSpPr>
        <p:spPr>
          <a:xfrm>
            <a:off x="6759768" y="1306184"/>
            <a:ext cx="630580" cy="630580"/>
          </a:xfrm>
          <a:custGeom>
            <a:rect b="b" l="l" r="r" t="t"/>
            <a:pathLst>
              <a:path extrusionOk="0" h="33613" w="33613">
                <a:moveTo>
                  <a:pt x="16807" y="1"/>
                </a:moveTo>
                <a:cubicBezTo>
                  <a:pt x="7526" y="1"/>
                  <a:pt x="0" y="7524"/>
                  <a:pt x="0" y="16805"/>
                </a:cubicBezTo>
                <a:cubicBezTo>
                  <a:pt x="0" y="26088"/>
                  <a:pt x="7526" y="33612"/>
                  <a:pt x="16807" y="33612"/>
                </a:cubicBezTo>
                <a:cubicBezTo>
                  <a:pt x="26087" y="33612"/>
                  <a:pt x="33613" y="26088"/>
                  <a:pt x="33613" y="16807"/>
                </a:cubicBezTo>
                <a:cubicBezTo>
                  <a:pt x="33613" y="7524"/>
                  <a:pt x="26087" y="1"/>
                  <a:pt x="168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2"/>
          <p:cNvSpPr/>
          <p:nvPr/>
        </p:nvSpPr>
        <p:spPr>
          <a:xfrm>
            <a:off x="5937817" y="2128191"/>
            <a:ext cx="630580" cy="630655"/>
          </a:xfrm>
          <a:custGeom>
            <a:rect b="b" l="l" r="r" t="t"/>
            <a:pathLst>
              <a:path extrusionOk="0" h="33617" w="33613">
                <a:moveTo>
                  <a:pt x="16807" y="0"/>
                </a:moveTo>
                <a:cubicBezTo>
                  <a:pt x="7526" y="0"/>
                  <a:pt x="0" y="7525"/>
                  <a:pt x="0" y="16807"/>
                </a:cubicBezTo>
                <a:cubicBezTo>
                  <a:pt x="0" y="26088"/>
                  <a:pt x="7526" y="33617"/>
                  <a:pt x="16807" y="33617"/>
                </a:cubicBezTo>
                <a:cubicBezTo>
                  <a:pt x="26087" y="33617"/>
                  <a:pt x="33613" y="26088"/>
                  <a:pt x="33613" y="16807"/>
                </a:cubicBezTo>
                <a:cubicBezTo>
                  <a:pt x="33613" y="7525"/>
                  <a:pt x="26088" y="0"/>
                  <a:pt x="168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2"/>
          <p:cNvSpPr/>
          <p:nvPr/>
        </p:nvSpPr>
        <p:spPr>
          <a:xfrm>
            <a:off x="5115866" y="2950292"/>
            <a:ext cx="630561" cy="630580"/>
          </a:xfrm>
          <a:custGeom>
            <a:rect b="b" l="l" r="r" t="t"/>
            <a:pathLst>
              <a:path extrusionOk="0" h="33613" w="33612">
                <a:moveTo>
                  <a:pt x="16806" y="1"/>
                </a:moveTo>
                <a:cubicBezTo>
                  <a:pt x="7525" y="1"/>
                  <a:pt x="1" y="7524"/>
                  <a:pt x="1" y="16807"/>
                </a:cubicBezTo>
                <a:cubicBezTo>
                  <a:pt x="1" y="26087"/>
                  <a:pt x="7524" y="33612"/>
                  <a:pt x="16806" y="33612"/>
                </a:cubicBezTo>
                <a:cubicBezTo>
                  <a:pt x="26087" y="33612"/>
                  <a:pt x="33612" y="26087"/>
                  <a:pt x="33612" y="16807"/>
                </a:cubicBezTo>
                <a:cubicBezTo>
                  <a:pt x="33612" y="7524"/>
                  <a:pt x="26087" y="1"/>
                  <a:pt x="168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2"/>
          <p:cNvSpPr/>
          <p:nvPr/>
        </p:nvSpPr>
        <p:spPr>
          <a:xfrm>
            <a:off x="4293916" y="3772318"/>
            <a:ext cx="630599" cy="630561"/>
          </a:xfrm>
          <a:custGeom>
            <a:rect b="b" l="l" r="r" t="t"/>
            <a:pathLst>
              <a:path extrusionOk="0" h="33612" w="33614">
                <a:moveTo>
                  <a:pt x="16806" y="0"/>
                </a:moveTo>
                <a:cubicBezTo>
                  <a:pt x="7525" y="0"/>
                  <a:pt x="1" y="7526"/>
                  <a:pt x="1" y="16807"/>
                </a:cubicBezTo>
                <a:cubicBezTo>
                  <a:pt x="1" y="26087"/>
                  <a:pt x="7525" y="33612"/>
                  <a:pt x="16806" y="33612"/>
                </a:cubicBezTo>
                <a:cubicBezTo>
                  <a:pt x="26087" y="33612"/>
                  <a:pt x="33612" y="26088"/>
                  <a:pt x="33613" y="16806"/>
                </a:cubicBezTo>
                <a:cubicBezTo>
                  <a:pt x="33613" y="7525"/>
                  <a:pt x="26087" y="0"/>
                  <a:pt x="168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 name="Google Shape;631;p42"/>
          <p:cNvGrpSpPr/>
          <p:nvPr/>
        </p:nvGrpSpPr>
        <p:grpSpPr>
          <a:xfrm>
            <a:off x="6884263" y="1425866"/>
            <a:ext cx="381596" cy="381000"/>
            <a:chOff x="3642950" y="3104725"/>
            <a:chExt cx="593000" cy="592075"/>
          </a:xfrm>
        </p:grpSpPr>
        <p:sp>
          <p:nvSpPr>
            <p:cNvPr id="632" name="Google Shape;632;p42"/>
            <p:cNvSpPr/>
            <p:nvPr/>
          </p:nvSpPr>
          <p:spPr>
            <a:xfrm>
              <a:off x="3642950" y="3104725"/>
              <a:ext cx="593000" cy="592075"/>
            </a:xfrm>
            <a:custGeom>
              <a:rect b="b" l="l" r="r" t="t"/>
              <a:pathLst>
                <a:path extrusionOk="0" h="23683" w="23720">
                  <a:moveTo>
                    <a:pt x="16413" y="755"/>
                  </a:moveTo>
                  <a:cubicBezTo>
                    <a:pt x="20025" y="755"/>
                    <a:pt x="22964" y="3694"/>
                    <a:pt x="22964" y="7306"/>
                  </a:cubicBezTo>
                  <a:cubicBezTo>
                    <a:pt x="22964" y="10918"/>
                    <a:pt x="20025" y="13857"/>
                    <a:pt x="16413" y="13857"/>
                  </a:cubicBezTo>
                  <a:cubicBezTo>
                    <a:pt x="12801" y="13857"/>
                    <a:pt x="9862" y="10918"/>
                    <a:pt x="9862" y="7306"/>
                  </a:cubicBezTo>
                  <a:cubicBezTo>
                    <a:pt x="9862" y="3695"/>
                    <a:pt x="12801" y="755"/>
                    <a:pt x="16413" y="755"/>
                  </a:cubicBezTo>
                  <a:close/>
                  <a:moveTo>
                    <a:pt x="9777" y="13052"/>
                  </a:moveTo>
                  <a:lnTo>
                    <a:pt x="10663" y="13947"/>
                  </a:lnTo>
                  <a:lnTo>
                    <a:pt x="1839" y="22771"/>
                  </a:lnTo>
                  <a:lnTo>
                    <a:pt x="948" y="21880"/>
                  </a:lnTo>
                  <a:lnTo>
                    <a:pt x="9777" y="13052"/>
                  </a:lnTo>
                  <a:close/>
                  <a:moveTo>
                    <a:pt x="16413" y="1"/>
                  </a:moveTo>
                  <a:cubicBezTo>
                    <a:pt x="12384" y="1"/>
                    <a:pt x="9106" y="3278"/>
                    <a:pt x="9106" y="7306"/>
                  </a:cubicBezTo>
                  <a:cubicBezTo>
                    <a:pt x="9105" y="9114"/>
                    <a:pt x="9775" y="10856"/>
                    <a:pt x="10988" y="12196"/>
                  </a:cubicBezTo>
                  <a:lnTo>
                    <a:pt x="10489" y="12695"/>
                  </a:lnTo>
                  <a:lnTo>
                    <a:pt x="10076" y="12280"/>
                  </a:lnTo>
                  <a:cubicBezTo>
                    <a:pt x="10067" y="12268"/>
                    <a:pt x="10057" y="12258"/>
                    <a:pt x="10047" y="12247"/>
                  </a:cubicBezTo>
                  <a:cubicBezTo>
                    <a:pt x="10038" y="12237"/>
                    <a:pt x="10027" y="12228"/>
                    <a:pt x="10017" y="12219"/>
                  </a:cubicBezTo>
                  <a:lnTo>
                    <a:pt x="9691" y="11892"/>
                  </a:lnTo>
                  <a:cubicBezTo>
                    <a:pt x="9617" y="11813"/>
                    <a:pt x="9517" y="11773"/>
                    <a:pt x="9417" y="11773"/>
                  </a:cubicBezTo>
                  <a:cubicBezTo>
                    <a:pt x="9321" y="11773"/>
                    <a:pt x="9225" y="11809"/>
                    <a:pt x="9151" y="11882"/>
                  </a:cubicBezTo>
                  <a:cubicBezTo>
                    <a:pt x="9000" y="12032"/>
                    <a:pt x="9002" y="12277"/>
                    <a:pt x="9155" y="12423"/>
                  </a:cubicBezTo>
                  <a:lnTo>
                    <a:pt x="9245" y="12514"/>
                  </a:lnTo>
                  <a:lnTo>
                    <a:pt x="147" y="21613"/>
                  </a:lnTo>
                  <a:cubicBezTo>
                    <a:pt x="0" y="21760"/>
                    <a:pt x="0" y="21999"/>
                    <a:pt x="147" y="22146"/>
                  </a:cubicBezTo>
                  <a:lnTo>
                    <a:pt x="1573" y="23571"/>
                  </a:lnTo>
                  <a:cubicBezTo>
                    <a:pt x="1646" y="23645"/>
                    <a:pt x="1743" y="23682"/>
                    <a:pt x="1839" y="23682"/>
                  </a:cubicBezTo>
                  <a:cubicBezTo>
                    <a:pt x="1936" y="23682"/>
                    <a:pt x="2032" y="23645"/>
                    <a:pt x="2106" y="23571"/>
                  </a:cubicBezTo>
                  <a:lnTo>
                    <a:pt x="11195" y="14483"/>
                  </a:lnTo>
                  <a:lnTo>
                    <a:pt x="11283" y="14571"/>
                  </a:lnTo>
                  <a:cubicBezTo>
                    <a:pt x="11356" y="14643"/>
                    <a:pt x="11452" y="14679"/>
                    <a:pt x="11547" y="14679"/>
                  </a:cubicBezTo>
                  <a:cubicBezTo>
                    <a:pt x="11643" y="14679"/>
                    <a:pt x="11739" y="14642"/>
                    <a:pt x="11812" y="14570"/>
                  </a:cubicBezTo>
                  <a:cubicBezTo>
                    <a:pt x="11959" y="14424"/>
                    <a:pt x="11962" y="14188"/>
                    <a:pt x="11819" y="14039"/>
                  </a:cubicBezTo>
                  <a:lnTo>
                    <a:pt x="11021" y="13233"/>
                  </a:lnTo>
                  <a:lnTo>
                    <a:pt x="11523" y="12731"/>
                  </a:lnTo>
                  <a:cubicBezTo>
                    <a:pt x="12861" y="13942"/>
                    <a:pt x="14603" y="14613"/>
                    <a:pt x="16407" y="14613"/>
                  </a:cubicBezTo>
                  <a:cubicBezTo>
                    <a:pt x="16409" y="14613"/>
                    <a:pt x="16411" y="14613"/>
                    <a:pt x="16413" y="14613"/>
                  </a:cubicBezTo>
                  <a:cubicBezTo>
                    <a:pt x="20442" y="14613"/>
                    <a:pt x="23720" y="11335"/>
                    <a:pt x="23720" y="7307"/>
                  </a:cubicBezTo>
                  <a:cubicBezTo>
                    <a:pt x="23720" y="3278"/>
                    <a:pt x="20441" y="1"/>
                    <a:pt x="16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2"/>
            <p:cNvSpPr/>
            <p:nvPr/>
          </p:nvSpPr>
          <p:spPr>
            <a:xfrm>
              <a:off x="3908400" y="3142500"/>
              <a:ext cx="289875" cy="289800"/>
            </a:xfrm>
            <a:custGeom>
              <a:rect b="b" l="l" r="r" t="t"/>
              <a:pathLst>
                <a:path extrusionOk="0" h="11592" w="11595">
                  <a:moveTo>
                    <a:pt x="5795" y="0"/>
                  </a:moveTo>
                  <a:cubicBezTo>
                    <a:pt x="2600" y="0"/>
                    <a:pt x="0" y="2600"/>
                    <a:pt x="0" y="5796"/>
                  </a:cubicBezTo>
                  <a:cubicBezTo>
                    <a:pt x="0" y="8991"/>
                    <a:pt x="2600" y="11591"/>
                    <a:pt x="5795" y="11591"/>
                  </a:cubicBezTo>
                  <a:cubicBezTo>
                    <a:pt x="5800" y="11591"/>
                    <a:pt x="5804" y="11591"/>
                    <a:pt x="5809" y="11591"/>
                  </a:cubicBezTo>
                  <a:cubicBezTo>
                    <a:pt x="7062" y="11591"/>
                    <a:pt x="8282" y="11182"/>
                    <a:pt x="9281" y="10425"/>
                  </a:cubicBezTo>
                  <a:cubicBezTo>
                    <a:pt x="9447" y="10299"/>
                    <a:pt x="9481" y="10061"/>
                    <a:pt x="9356" y="9895"/>
                  </a:cubicBezTo>
                  <a:cubicBezTo>
                    <a:pt x="9281" y="9796"/>
                    <a:pt x="9168" y="9745"/>
                    <a:pt x="9054" y="9745"/>
                  </a:cubicBezTo>
                  <a:cubicBezTo>
                    <a:pt x="8975" y="9745"/>
                    <a:pt x="8895" y="9770"/>
                    <a:pt x="8827" y="9821"/>
                  </a:cubicBezTo>
                  <a:cubicBezTo>
                    <a:pt x="7958" y="10479"/>
                    <a:pt x="6897" y="10835"/>
                    <a:pt x="5809" y="10835"/>
                  </a:cubicBezTo>
                  <a:cubicBezTo>
                    <a:pt x="5804" y="10835"/>
                    <a:pt x="5800" y="10835"/>
                    <a:pt x="5795" y="10835"/>
                  </a:cubicBezTo>
                  <a:cubicBezTo>
                    <a:pt x="3017" y="10835"/>
                    <a:pt x="756" y="8574"/>
                    <a:pt x="756" y="5795"/>
                  </a:cubicBezTo>
                  <a:cubicBezTo>
                    <a:pt x="756" y="3017"/>
                    <a:pt x="3016" y="756"/>
                    <a:pt x="5795" y="756"/>
                  </a:cubicBezTo>
                  <a:cubicBezTo>
                    <a:pt x="8575" y="756"/>
                    <a:pt x="10834" y="3017"/>
                    <a:pt x="10834" y="5796"/>
                  </a:cubicBezTo>
                  <a:cubicBezTo>
                    <a:pt x="10837" y="6890"/>
                    <a:pt x="10482" y="7954"/>
                    <a:pt x="9821" y="8826"/>
                  </a:cubicBezTo>
                  <a:cubicBezTo>
                    <a:pt x="9695" y="8993"/>
                    <a:pt x="9729" y="9230"/>
                    <a:pt x="9895" y="9355"/>
                  </a:cubicBezTo>
                  <a:cubicBezTo>
                    <a:pt x="9963" y="9407"/>
                    <a:pt x="10043" y="9432"/>
                    <a:pt x="10122" y="9432"/>
                  </a:cubicBezTo>
                  <a:cubicBezTo>
                    <a:pt x="10237" y="9432"/>
                    <a:pt x="10350" y="9380"/>
                    <a:pt x="10424" y="9282"/>
                  </a:cubicBezTo>
                  <a:cubicBezTo>
                    <a:pt x="11185" y="8278"/>
                    <a:pt x="11594" y="7053"/>
                    <a:pt x="11590" y="5796"/>
                  </a:cubicBezTo>
                  <a:cubicBezTo>
                    <a:pt x="11590" y="2600"/>
                    <a:pt x="8990" y="0"/>
                    <a:pt x="57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2"/>
            <p:cNvSpPr/>
            <p:nvPr/>
          </p:nvSpPr>
          <p:spPr>
            <a:xfrm>
              <a:off x="3997050" y="3192900"/>
              <a:ext cx="150700" cy="189000"/>
            </a:xfrm>
            <a:custGeom>
              <a:rect b="b" l="l" r="r" t="t"/>
              <a:pathLst>
                <a:path extrusionOk="0" h="7560" w="6028">
                  <a:moveTo>
                    <a:pt x="2241" y="0"/>
                  </a:moveTo>
                  <a:cubicBezTo>
                    <a:pt x="1532" y="0"/>
                    <a:pt x="838" y="202"/>
                    <a:pt x="237" y="581"/>
                  </a:cubicBezTo>
                  <a:cubicBezTo>
                    <a:pt x="56" y="690"/>
                    <a:pt x="0" y="926"/>
                    <a:pt x="114" y="1105"/>
                  </a:cubicBezTo>
                  <a:cubicBezTo>
                    <a:pt x="185" y="1219"/>
                    <a:pt x="308" y="1282"/>
                    <a:pt x="434" y="1282"/>
                  </a:cubicBezTo>
                  <a:cubicBezTo>
                    <a:pt x="504" y="1282"/>
                    <a:pt x="576" y="1262"/>
                    <a:pt x="640" y="1220"/>
                  </a:cubicBezTo>
                  <a:cubicBezTo>
                    <a:pt x="1120" y="918"/>
                    <a:pt x="1675" y="756"/>
                    <a:pt x="2241" y="756"/>
                  </a:cubicBezTo>
                  <a:cubicBezTo>
                    <a:pt x="2244" y="756"/>
                    <a:pt x="2247" y="756"/>
                    <a:pt x="2249" y="756"/>
                  </a:cubicBezTo>
                  <a:cubicBezTo>
                    <a:pt x="3916" y="756"/>
                    <a:pt x="5273" y="2112"/>
                    <a:pt x="5273" y="3779"/>
                  </a:cubicBezTo>
                  <a:cubicBezTo>
                    <a:pt x="5273" y="5446"/>
                    <a:pt x="3916" y="6803"/>
                    <a:pt x="2249" y="6803"/>
                  </a:cubicBezTo>
                  <a:cubicBezTo>
                    <a:pt x="2244" y="6803"/>
                    <a:pt x="2238" y="6803"/>
                    <a:pt x="2233" y="6803"/>
                  </a:cubicBezTo>
                  <a:cubicBezTo>
                    <a:pt x="2025" y="6803"/>
                    <a:pt x="1854" y="6970"/>
                    <a:pt x="1854" y="7180"/>
                  </a:cubicBezTo>
                  <a:cubicBezTo>
                    <a:pt x="1854" y="7390"/>
                    <a:pt x="2025" y="7559"/>
                    <a:pt x="2233" y="7559"/>
                  </a:cubicBezTo>
                  <a:cubicBezTo>
                    <a:pt x="2239" y="7559"/>
                    <a:pt x="2244" y="7559"/>
                    <a:pt x="2249" y="7559"/>
                  </a:cubicBezTo>
                  <a:cubicBezTo>
                    <a:pt x="4333" y="7559"/>
                    <a:pt x="6028" y="5864"/>
                    <a:pt x="6028" y="3779"/>
                  </a:cubicBezTo>
                  <a:cubicBezTo>
                    <a:pt x="6028" y="1695"/>
                    <a:pt x="4333" y="0"/>
                    <a:pt x="2249" y="0"/>
                  </a:cubicBezTo>
                  <a:cubicBezTo>
                    <a:pt x="2247" y="0"/>
                    <a:pt x="2244" y="0"/>
                    <a:pt x="2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2"/>
            <p:cNvSpPr/>
            <p:nvPr/>
          </p:nvSpPr>
          <p:spPr>
            <a:xfrm>
              <a:off x="3958750" y="3232800"/>
              <a:ext cx="33200" cy="63650"/>
            </a:xfrm>
            <a:custGeom>
              <a:rect b="b" l="l" r="r" t="t"/>
              <a:pathLst>
                <a:path extrusionOk="0" h="2546" w="1328">
                  <a:moveTo>
                    <a:pt x="897" y="0"/>
                  </a:moveTo>
                  <a:cubicBezTo>
                    <a:pt x="774" y="0"/>
                    <a:pt x="653" y="61"/>
                    <a:pt x="582" y="171"/>
                  </a:cubicBezTo>
                  <a:cubicBezTo>
                    <a:pt x="201" y="774"/>
                    <a:pt x="1" y="1471"/>
                    <a:pt x="1" y="2183"/>
                  </a:cubicBezTo>
                  <a:cubicBezTo>
                    <a:pt x="10" y="2386"/>
                    <a:pt x="176" y="2545"/>
                    <a:pt x="380" y="2545"/>
                  </a:cubicBezTo>
                  <a:cubicBezTo>
                    <a:pt x="582" y="2545"/>
                    <a:pt x="748" y="2386"/>
                    <a:pt x="757" y="2183"/>
                  </a:cubicBezTo>
                  <a:cubicBezTo>
                    <a:pt x="756" y="1614"/>
                    <a:pt x="918" y="1057"/>
                    <a:pt x="1221" y="575"/>
                  </a:cubicBezTo>
                  <a:cubicBezTo>
                    <a:pt x="1327" y="398"/>
                    <a:pt x="1273" y="168"/>
                    <a:pt x="1099" y="59"/>
                  </a:cubicBezTo>
                  <a:cubicBezTo>
                    <a:pt x="1036" y="19"/>
                    <a:pt x="966" y="0"/>
                    <a:pt x="8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42"/>
          <p:cNvGrpSpPr/>
          <p:nvPr/>
        </p:nvGrpSpPr>
        <p:grpSpPr>
          <a:xfrm>
            <a:off x="4418708" y="3900071"/>
            <a:ext cx="381049" cy="381016"/>
            <a:chOff x="1073575" y="3809725"/>
            <a:chExt cx="592150" cy="592100"/>
          </a:xfrm>
        </p:grpSpPr>
        <p:sp>
          <p:nvSpPr>
            <p:cNvPr id="637" name="Google Shape;637;p42"/>
            <p:cNvSpPr/>
            <p:nvPr/>
          </p:nvSpPr>
          <p:spPr>
            <a:xfrm>
              <a:off x="1073575" y="3809725"/>
              <a:ext cx="592150" cy="592100"/>
            </a:xfrm>
            <a:custGeom>
              <a:rect b="b" l="l" r="r" t="t"/>
              <a:pathLst>
                <a:path extrusionOk="0" h="23684" w="23686">
                  <a:moveTo>
                    <a:pt x="11844" y="755"/>
                  </a:moveTo>
                  <a:cubicBezTo>
                    <a:pt x="17955" y="755"/>
                    <a:pt x="22929" y="5729"/>
                    <a:pt x="22929" y="11842"/>
                  </a:cubicBezTo>
                  <a:cubicBezTo>
                    <a:pt x="22929" y="17954"/>
                    <a:pt x="17955" y="22927"/>
                    <a:pt x="11844" y="22927"/>
                  </a:cubicBezTo>
                  <a:cubicBezTo>
                    <a:pt x="5731" y="22927"/>
                    <a:pt x="757" y="17954"/>
                    <a:pt x="757" y="11842"/>
                  </a:cubicBezTo>
                  <a:cubicBezTo>
                    <a:pt x="757" y="5729"/>
                    <a:pt x="5731" y="755"/>
                    <a:pt x="11844" y="755"/>
                  </a:cubicBezTo>
                  <a:close/>
                  <a:moveTo>
                    <a:pt x="11844" y="0"/>
                  </a:moveTo>
                  <a:cubicBezTo>
                    <a:pt x="8679" y="0"/>
                    <a:pt x="5705" y="1231"/>
                    <a:pt x="3470" y="3468"/>
                  </a:cubicBezTo>
                  <a:cubicBezTo>
                    <a:pt x="1233" y="5705"/>
                    <a:pt x="1" y="8678"/>
                    <a:pt x="1" y="11842"/>
                  </a:cubicBezTo>
                  <a:cubicBezTo>
                    <a:pt x="1" y="15005"/>
                    <a:pt x="1233" y="17979"/>
                    <a:pt x="3470" y="20214"/>
                  </a:cubicBezTo>
                  <a:cubicBezTo>
                    <a:pt x="5705" y="22451"/>
                    <a:pt x="8679" y="23683"/>
                    <a:pt x="11844" y="23683"/>
                  </a:cubicBezTo>
                  <a:cubicBezTo>
                    <a:pt x="15006" y="23683"/>
                    <a:pt x="17980" y="22451"/>
                    <a:pt x="20216" y="20214"/>
                  </a:cubicBezTo>
                  <a:cubicBezTo>
                    <a:pt x="22453" y="17979"/>
                    <a:pt x="23685" y="15005"/>
                    <a:pt x="23685" y="11842"/>
                  </a:cubicBezTo>
                  <a:cubicBezTo>
                    <a:pt x="23685" y="8678"/>
                    <a:pt x="22453" y="5705"/>
                    <a:pt x="20216" y="3468"/>
                  </a:cubicBezTo>
                  <a:cubicBezTo>
                    <a:pt x="17979" y="1231"/>
                    <a:pt x="15006" y="0"/>
                    <a:pt x="118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2"/>
            <p:cNvSpPr/>
            <p:nvPr/>
          </p:nvSpPr>
          <p:spPr>
            <a:xfrm>
              <a:off x="1249000" y="4143525"/>
              <a:ext cx="18925" cy="18925"/>
            </a:xfrm>
            <a:custGeom>
              <a:rect b="b" l="l" r="r" t="t"/>
              <a:pathLst>
                <a:path extrusionOk="0" h="757" w="757">
                  <a:moveTo>
                    <a:pt x="379" y="1"/>
                  </a:moveTo>
                  <a:cubicBezTo>
                    <a:pt x="170" y="1"/>
                    <a:pt x="0" y="170"/>
                    <a:pt x="0" y="379"/>
                  </a:cubicBezTo>
                  <a:cubicBezTo>
                    <a:pt x="0" y="587"/>
                    <a:pt x="170" y="757"/>
                    <a:pt x="379" y="757"/>
                  </a:cubicBezTo>
                  <a:cubicBezTo>
                    <a:pt x="587" y="757"/>
                    <a:pt x="756" y="587"/>
                    <a:pt x="756" y="379"/>
                  </a:cubicBezTo>
                  <a:cubicBezTo>
                    <a:pt x="756" y="170"/>
                    <a:pt x="587"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2"/>
            <p:cNvSpPr/>
            <p:nvPr/>
          </p:nvSpPr>
          <p:spPr>
            <a:xfrm>
              <a:off x="1375550" y="4013725"/>
              <a:ext cx="18925" cy="18925"/>
            </a:xfrm>
            <a:custGeom>
              <a:rect b="b" l="l" r="r" t="t"/>
              <a:pathLst>
                <a:path extrusionOk="0" h="757" w="757">
                  <a:moveTo>
                    <a:pt x="379" y="1"/>
                  </a:moveTo>
                  <a:cubicBezTo>
                    <a:pt x="170" y="1"/>
                    <a:pt x="0" y="170"/>
                    <a:pt x="0" y="378"/>
                  </a:cubicBezTo>
                  <a:cubicBezTo>
                    <a:pt x="0" y="587"/>
                    <a:pt x="170" y="757"/>
                    <a:pt x="379" y="757"/>
                  </a:cubicBezTo>
                  <a:cubicBezTo>
                    <a:pt x="588" y="757"/>
                    <a:pt x="756" y="587"/>
                    <a:pt x="756" y="378"/>
                  </a:cubicBezTo>
                  <a:cubicBezTo>
                    <a:pt x="756" y="170"/>
                    <a:pt x="588"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2"/>
            <p:cNvSpPr/>
            <p:nvPr/>
          </p:nvSpPr>
          <p:spPr>
            <a:xfrm>
              <a:off x="1421125" y="4056800"/>
              <a:ext cx="58925" cy="56700"/>
            </a:xfrm>
            <a:custGeom>
              <a:rect b="b" l="l" r="r" t="t"/>
              <a:pathLst>
                <a:path extrusionOk="0" h="2268" w="2357">
                  <a:moveTo>
                    <a:pt x="1132" y="756"/>
                  </a:moveTo>
                  <a:cubicBezTo>
                    <a:pt x="1133" y="756"/>
                    <a:pt x="1133" y="756"/>
                    <a:pt x="1134" y="756"/>
                  </a:cubicBezTo>
                  <a:cubicBezTo>
                    <a:pt x="1343" y="756"/>
                    <a:pt x="1512" y="924"/>
                    <a:pt x="1512" y="1134"/>
                  </a:cubicBezTo>
                  <a:cubicBezTo>
                    <a:pt x="1512" y="1362"/>
                    <a:pt x="1326" y="1512"/>
                    <a:pt x="1132" y="1512"/>
                  </a:cubicBezTo>
                  <a:cubicBezTo>
                    <a:pt x="1039" y="1512"/>
                    <a:pt x="944" y="1478"/>
                    <a:pt x="867" y="1400"/>
                  </a:cubicBezTo>
                  <a:cubicBezTo>
                    <a:pt x="629" y="1164"/>
                    <a:pt x="797" y="756"/>
                    <a:pt x="1132" y="756"/>
                  </a:cubicBezTo>
                  <a:close/>
                  <a:moveTo>
                    <a:pt x="1134" y="0"/>
                  </a:moveTo>
                  <a:cubicBezTo>
                    <a:pt x="509" y="0"/>
                    <a:pt x="0" y="507"/>
                    <a:pt x="0" y="1134"/>
                  </a:cubicBezTo>
                  <a:cubicBezTo>
                    <a:pt x="0" y="1592"/>
                    <a:pt x="276" y="2006"/>
                    <a:pt x="700" y="2182"/>
                  </a:cubicBezTo>
                  <a:cubicBezTo>
                    <a:pt x="840" y="2240"/>
                    <a:pt x="987" y="2268"/>
                    <a:pt x="1133" y="2268"/>
                  </a:cubicBezTo>
                  <a:cubicBezTo>
                    <a:pt x="1428" y="2268"/>
                    <a:pt x="1718" y="2152"/>
                    <a:pt x="1935" y="1935"/>
                  </a:cubicBezTo>
                  <a:cubicBezTo>
                    <a:pt x="2260" y="1611"/>
                    <a:pt x="2357" y="1123"/>
                    <a:pt x="2182" y="700"/>
                  </a:cubicBezTo>
                  <a:cubicBezTo>
                    <a:pt x="2006" y="276"/>
                    <a:pt x="1592" y="0"/>
                    <a:pt x="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2"/>
            <p:cNvSpPr/>
            <p:nvPr/>
          </p:nvSpPr>
          <p:spPr>
            <a:xfrm>
              <a:off x="1339025" y="3897900"/>
              <a:ext cx="58975" cy="56700"/>
            </a:xfrm>
            <a:custGeom>
              <a:rect b="b" l="l" r="r" t="t"/>
              <a:pathLst>
                <a:path extrusionOk="0" h="2268" w="2359">
                  <a:moveTo>
                    <a:pt x="1222" y="755"/>
                  </a:moveTo>
                  <a:cubicBezTo>
                    <a:pt x="1417" y="755"/>
                    <a:pt x="1603" y="906"/>
                    <a:pt x="1603" y="1133"/>
                  </a:cubicBezTo>
                  <a:cubicBezTo>
                    <a:pt x="1603" y="1343"/>
                    <a:pt x="1433" y="1512"/>
                    <a:pt x="1226" y="1512"/>
                  </a:cubicBezTo>
                  <a:cubicBezTo>
                    <a:pt x="888" y="1512"/>
                    <a:pt x="719" y="1105"/>
                    <a:pt x="957" y="867"/>
                  </a:cubicBezTo>
                  <a:cubicBezTo>
                    <a:pt x="1035" y="790"/>
                    <a:pt x="1129" y="755"/>
                    <a:pt x="1222" y="755"/>
                  </a:cubicBezTo>
                  <a:close/>
                  <a:moveTo>
                    <a:pt x="1226" y="0"/>
                  </a:moveTo>
                  <a:cubicBezTo>
                    <a:pt x="766" y="0"/>
                    <a:pt x="353" y="276"/>
                    <a:pt x="178" y="700"/>
                  </a:cubicBezTo>
                  <a:cubicBezTo>
                    <a:pt x="1" y="1123"/>
                    <a:pt x="98" y="1611"/>
                    <a:pt x="422" y="1935"/>
                  </a:cubicBezTo>
                  <a:cubicBezTo>
                    <a:pt x="639" y="2152"/>
                    <a:pt x="930" y="2267"/>
                    <a:pt x="1225" y="2267"/>
                  </a:cubicBezTo>
                  <a:cubicBezTo>
                    <a:pt x="1371" y="2267"/>
                    <a:pt x="1518" y="2239"/>
                    <a:pt x="1659" y="2181"/>
                  </a:cubicBezTo>
                  <a:cubicBezTo>
                    <a:pt x="2082" y="2006"/>
                    <a:pt x="2359" y="1592"/>
                    <a:pt x="2359" y="1133"/>
                  </a:cubicBezTo>
                  <a:cubicBezTo>
                    <a:pt x="2357" y="509"/>
                    <a:pt x="1850" y="0"/>
                    <a:pt x="1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2"/>
            <p:cNvSpPr/>
            <p:nvPr/>
          </p:nvSpPr>
          <p:spPr>
            <a:xfrm>
              <a:off x="1520775" y="4077400"/>
              <a:ext cx="58975" cy="56725"/>
            </a:xfrm>
            <a:custGeom>
              <a:rect b="b" l="l" r="r" t="t"/>
              <a:pathLst>
                <a:path extrusionOk="0" h="2269" w="2359">
                  <a:moveTo>
                    <a:pt x="1136" y="756"/>
                  </a:moveTo>
                  <a:cubicBezTo>
                    <a:pt x="1472" y="756"/>
                    <a:pt x="1641" y="1163"/>
                    <a:pt x="1402" y="1402"/>
                  </a:cubicBezTo>
                  <a:cubicBezTo>
                    <a:pt x="1326" y="1479"/>
                    <a:pt x="1231" y="1513"/>
                    <a:pt x="1138" y="1513"/>
                  </a:cubicBezTo>
                  <a:cubicBezTo>
                    <a:pt x="944" y="1513"/>
                    <a:pt x="757" y="1362"/>
                    <a:pt x="757" y="1135"/>
                  </a:cubicBezTo>
                  <a:cubicBezTo>
                    <a:pt x="758" y="926"/>
                    <a:pt x="926" y="756"/>
                    <a:pt x="1136" y="756"/>
                  </a:cubicBezTo>
                  <a:close/>
                  <a:moveTo>
                    <a:pt x="1136" y="1"/>
                  </a:moveTo>
                  <a:cubicBezTo>
                    <a:pt x="990" y="1"/>
                    <a:pt x="842" y="29"/>
                    <a:pt x="701" y="87"/>
                  </a:cubicBezTo>
                  <a:cubicBezTo>
                    <a:pt x="278" y="263"/>
                    <a:pt x="1" y="675"/>
                    <a:pt x="2" y="1135"/>
                  </a:cubicBezTo>
                  <a:cubicBezTo>
                    <a:pt x="2" y="1760"/>
                    <a:pt x="509" y="2267"/>
                    <a:pt x="1136" y="2268"/>
                  </a:cubicBezTo>
                  <a:cubicBezTo>
                    <a:pt x="1594" y="2268"/>
                    <a:pt x="2008" y="1991"/>
                    <a:pt x="2184" y="1568"/>
                  </a:cubicBezTo>
                  <a:cubicBezTo>
                    <a:pt x="2359" y="1144"/>
                    <a:pt x="2262" y="657"/>
                    <a:pt x="1937" y="332"/>
                  </a:cubicBezTo>
                  <a:cubicBezTo>
                    <a:pt x="1721" y="115"/>
                    <a:pt x="1431" y="1"/>
                    <a:pt x="1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2"/>
            <p:cNvSpPr/>
            <p:nvPr/>
          </p:nvSpPr>
          <p:spPr>
            <a:xfrm>
              <a:off x="1207950" y="4199900"/>
              <a:ext cx="58925" cy="56700"/>
            </a:xfrm>
            <a:custGeom>
              <a:rect b="b" l="l" r="r" t="t"/>
              <a:pathLst>
                <a:path extrusionOk="0" h="2268" w="2357">
                  <a:moveTo>
                    <a:pt x="1220" y="754"/>
                  </a:moveTo>
                  <a:cubicBezTo>
                    <a:pt x="1414" y="754"/>
                    <a:pt x="1601" y="905"/>
                    <a:pt x="1601" y="1134"/>
                  </a:cubicBezTo>
                  <a:cubicBezTo>
                    <a:pt x="1601" y="1341"/>
                    <a:pt x="1431" y="1511"/>
                    <a:pt x="1224" y="1511"/>
                  </a:cubicBezTo>
                  <a:cubicBezTo>
                    <a:pt x="886" y="1511"/>
                    <a:pt x="718" y="1104"/>
                    <a:pt x="955" y="865"/>
                  </a:cubicBezTo>
                  <a:cubicBezTo>
                    <a:pt x="1032" y="789"/>
                    <a:pt x="1127" y="754"/>
                    <a:pt x="1220" y="754"/>
                  </a:cubicBezTo>
                  <a:close/>
                  <a:moveTo>
                    <a:pt x="1220" y="0"/>
                  </a:moveTo>
                  <a:cubicBezTo>
                    <a:pt x="763" y="0"/>
                    <a:pt x="351" y="277"/>
                    <a:pt x="176" y="699"/>
                  </a:cubicBezTo>
                  <a:cubicBezTo>
                    <a:pt x="0" y="1123"/>
                    <a:pt x="98" y="1611"/>
                    <a:pt x="422" y="1935"/>
                  </a:cubicBezTo>
                  <a:cubicBezTo>
                    <a:pt x="639" y="2152"/>
                    <a:pt x="929" y="2268"/>
                    <a:pt x="1224" y="2268"/>
                  </a:cubicBezTo>
                  <a:cubicBezTo>
                    <a:pt x="1370" y="2268"/>
                    <a:pt x="1517" y="2240"/>
                    <a:pt x="1657" y="2182"/>
                  </a:cubicBezTo>
                  <a:cubicBezTo>
                    <a:pt x="2081" y="2006"/>
                    <a:pt x="2357" y="1592"/>
                    <a:pt x="2357" y="1134"/>
                  </a:cubicBezTo>
                  <a:cubicBezTo>
                    <a:pt x="2357" y="507"/>
                    <a:pt x="1850" y="0"/>
                    <a:pt x="1224" y="0"/>
                  </a:cubicBezTo>
                  <a:cubicBezTo>
                    <a:pt x="1222" y="0"/>
                    <a:pt x="1221" y="0"/>
                    <a:pt x="1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2"/>
            <p:cNvSpPr/>
            <p:nvPr/>
          </p:nvSpPr>
          <p:spPr>
            <a:xfrm>
              <a:off x="1322375" y="4219125"/>
              <a:ext cx="98250" cy="94500"/>
            </a:xfrm>
            <a:custGeom>
              <a:rect b="b" l="l" r="r" t="t"/>
              <a:pathLst>
                <a:path extrusionOk="0" h="3780" w="3930">
                  <a:moveTo>
                    <a:pt x="1892" y="757"/>
                  </a:moveTo>
                  <a:cubicBezTo>
                    <a:pt x="2350" y="757"/>
                    <a:pt x="2763" y="1032"/>
                    <a:pt x="2938" y="1457"/>
                  </a:cubicBezTo>
                  <a:cubicBezTo>
                    <a:pt x="3113" y="1880"/>
                    <a:pt x="3018" y="2367"/>
                    <a:pt x="2692" y="2692"/>
                  </a:cubicBezTo>
                  <a:cubicBezTo>
                    <a:pt x="2475" y="2909"/>
                    <a:pt x="2185" y="3024"/>
                    <a:pt x="1890" y="3024"/>
                  </a:cubicBezTo>
                  <a:cubicBezTo>
                    <a:pt x="1744" y="3024"/>
                    <a:pt x="1597" y="2996"/>
                    <a:pt x="1457" y="2938"/>
                  </a:cubicBezTo>
                  <a:cubicBezTo>
                    <a:pt x="1032" y="2762"/>
                    <a:pt x="757" y="2348"/>
                    <a:pt x="757" y="1890"/>
                  </a:cubicBezTo>
                  <a:cubicBezTo>
                    <a:pt x="758" y="1264"/>
                    <a:pt x="1265" y="757"/>
                    <a:pt x="1892" y="757"/>
                  </a:cubicBezTo>
                  <a:close/>
                  <a:moveTo>
                    <a:pt x="1889" y="0"/>
                  </a:moveTo>
                  <a:cubicBezTo>
                    <a:pt x="1646" y="0"/>
                    <a:pt x="1401" y="47"/>
                    <a:pt x="1168" y="144"/>
                  </a:cubicBezTo>
                  <a:cubicBezTo>
                    <a:pt x="462" y="437"/>
                    <a:pt x="1" y="1125"/>
                    <a:pt x="1" y="1890"/>
                  </a:cubicBezTo>
                  <a:cubicBezTo>
                    <a:pt x="2" y="2933"/>
                    <a:pt x="848" y="3778"/>
                    <a:pt x="1892" y="3779"/>
                  </a:cubicBezTo>
                  <a:cubicBezTo>
                    <a:pt x="2655" y="3779"/>
                    <a:pt x="3345" y="3320"/>
                    <a:pt x="3637" y="2614"/>
                  </a:cubicBezTo>
                  <a:cubicBezTo>
                    <a:pt x="3930" y="1908"/>
                    <a:pt x="3768" y="1094"/>
                    <a:pt x="3227" y="553"/>
                  </a:cubicBezTo>
                  <a:cubicBezTo>
                    <a:pt x="2865" y="192"/>
                    <a:pt x="2381" y="0"/>
                    <a:pt x="18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2"/>
            <p:cNvSpPr/>
            <p:nvPr/>
          </p:nvSpPr>
          <p:spPr>
            <a:xfrm>
              <a:off x="1284625" y="4067950"/>
              <a:ext cx="98200" cy="94500"/>
            </a:xfrm>
            <a:custGeom>
              <a:rect b="b" l="l" r="r" t="t"/>
              <a:pathLst>
                <a:path extrusionOk="0" h="3780" w="3928">
                  <a:moveTo>
                    <a:pt x="1890" y="757"/>
                  </a:moveTo>
                  <a:cubicBezTo>
                    <a:pt x="2348" y="757"/>
                    <a:pt x="2761" y="1033"/>
                    <a:pt x="2937" y="1457"/>
                  </a:cubicBezTo>
                  <a:cubicBezTo>
                    <a:pt x="3113" y="1880"/>
                    <a:pt x="3015" y="2368"/>
                    <a:pt x="2691" y="2692"/>
                  </a:cubicBezTo>
                  <a:cubicBezTo>
                    <a:pt x="2474" y="2909"/>
                    <a:pt x="2184" y="3024"/>
                    <a:pt x="1889" y="3024"/>
                  </a:cubicBezTo>
                  <a:cubicBezTo>
                    <a:pt x="1743" y="3024"/>
                    <a:pt x="1595" y="2996"/>
                    <a:pt x="1455" y="2938"/>
                  </a:cubicBezTo>
                  <a:cubicBezTo>
                    <a:pt x="1032" y="2763"/>
                    <a:pt x="755" y="2349"/>
                    <a:pt x="755" y="1890"/>
                  </a:cubicBezTo>
                  <a:cubicBezTo>
                    <a:pt x="756" y="1264"/>
                    <a:pt x="1263" y="757"/>
                    <a:pt x="1890" y="757"/>
                  </a:cubicBezTo>
                  <a:close/>
                  <a:moveTo>
                    <a:pt x="1888" y="1"/>
                  </a:moveTo>
                  <a:cubicBezTo>
                    <a:pt x="1645" y="1"/>
                    <a:pt x="1399" y="47"/>
                    <a:pt x="1166" y="144"/>
                  </a:cubicBezTo>
                  <a:cubicBezTo>
                    <a:pt x="460" y="437"/>
                    <a:pt x="0" y="1125"/>
                    <a:pt x="0" y="1890"/>
                  </a:cubicBezTo>
                  <a:cubicBezTo>
                    <a:pt x="0" y="2934"/>
                    <a:pt x="846" y="3778"/>
                    <a:pt x="1890" y="3780"/>
                  </a:cubicBezTo>
                  <a:cubicBezTo>
                    <a:pt x="2653" y="3780"/>
                    <a:pt x="3343" y="3320"/>
                    <a:pt x="3634" y="2614"/>
                  </a:cubicBezTo>
                  <a:cubicBezTo>
                    <a:pt x="3928" y="1908"/>
                    <a:pt x="3766" y="1094"/>
                    <a:pt x="3225" y="554"/>
                  </a:cubicBezTo>
                  <a:cubicBezTo>
                    <a:pt x="2864" y="193"/>
                    <a:pt x="2380" y="1"/>
                    <a:pt x="18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2"/>
            <p:cNvSpPr/>
            <p:nvPr/>
          </p:nvSpPr>
          <p:spPr>
            <a:xfrm>
              <a:off x="1439150" y="3952325"/>
              <a:ext cx="98250" cy="94500"/>
            </a:xfrm>
            <a:custGeom>
              <a:rect b="b" l="l" r="r" t="t"/>
              <a:pathLst>
                <a:path extrusionOk="0" h="3780" w="3930">
                  <a:moveTo>
                    <a:pt x="2038" y="757"/>
                  </a:moveTo>
                  <a:cubicBezTo>
                    <a:pt x="2334" y="757"/>
                    <a:pt x="2624" y="872"/>
                    <a:pt x="2841" y="1089"/>
                  </a:cubicBezTo>
                  <a:cubicBezTo>
                    <a:pt x="3166" y="1413"/>
                    <a:pt x="3261" y="1901"/>
                    <a:pt x="3086" y="2324"/>
                  </a:cubicBezTo>
                  <a:cubicBezTo>
                    <a:pt x="2911" y="2748"/>
                    <a:pt x="2498" y="3024"/>
                    <a:pt x="2038" y="3024"/>
                  </a:cubicBezTo>
                  <a:cubicBezTo>
                    <a:pt x="1413" y="3022"/>
                    <a:pt x="906" y="2516"/>
                    <a:pt x="906" y="1891"/>
                  </a:cubicBezTo>
                  <a:lnTo>
                    <a:pt x="905" y="1891"/>
                  </a:lnTo>
                  <a:cubicBezTo>
                    <a:pt x="905" y="1432"/>
                    <a:pt x="1182" y="1018"/>
                    <a:pt x="1605" y="843"/>
                  </a:cubicBezTo>
                  <a:cubicBezTo>
                    <a:pt x="1745" y="785"/>
                    <a:pt x="1893" y="757"/>
                    <a:pt x="2038" y="757"/>
                  </a:cubicBezTo>
                  <a:close/>
                  <a:moveTo>
                    <a:pt x="2039" y="1"/>
                  </a:moveTo>
                  <a:cubicBezTo>
                    <a:pt x="1548" y="1"/>
                    <a:pt x="1065" y="192"/>
                    <a:pt x="703" y="554"/>
                  </a:cubicBezTo>
                  <a:cubicBezTo>
                    <a:pt x="162" y="1095"/>
                    <a:pt x="0" y="1907"/>
                    <a:pt x="293" y="2613"/>
                  </a:cubicBezTo>
                  <a:cubicBezTo>
                    <a:pt x="585" y="3320"/>
                    <a:pt x="1275" y="3780"/>
                    <a:pt x="2038" y="3780"/>
                  </a:cubicBezTo>
                  <a:cubicBezTo>
                    <a:pt x="3082" y="3779"/>
                    <a:pt x="3928" y="2934"/>
                    <a:pt x="3929" y="1891"/>
                  </a:cubicBezTo>
                  <a:cubicBezTo>
                    <a:pt x="3929" y="1126"/>
                    <a:pt x="3468" y="438"/>
                    <a:pt x="2762" y="144"/>
                  </a:cubicBezTo>
                  <a:cubicBezTo>
                    <a:pt x="2528" y="48"/>
                    <a:pt x="2283" y="1"/>
                    <a:pt x="20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2"/>
            <p:cNvSpPr/>
            <p:nvPr/>
          </p:nvSpPr>
          <p:spPr>
            <a:xfrm>
              <a:off x="1111375" y="3847500"/>
              <a:ext cx="516550" cy="516525"/>
            </a:xfrm>
            <a:custGeom>
              <a:rect b="b" l="l" r="r" t="t"/>
              <a:pathLst>
                <a:path extrusionOk="0" h="20661" w="20662">
                  <a:moveTo>
                    <a:pt x="10332" y="0"/>
                  </a:moveTo>
                  <a:cubicBezTo>
                    <a:pt x="4636" y="0"/>
                    <a:pt x="1" y="4635"/>
                    <a:pt x="1" y="10331"/>
                  </a:cubicBezTo>
                  <a:cubicBezTo>
                    <a:pt x="1" y="16027"/>
                    <a:pt x="4636" y="20660"/>
                    <a:pt x="10332" y="20660"/>
                  </a:cubicBezTo>
                  <a:cubicBezTo>
                    <a:pt x="12799" y="20659"/>
                    <a:pt x="15185" y="19773"/>
                    <a:pt x="17056" y="18165"/>
                  </a:cubicBezTo>
                  <a:cubicBezTo>
                    <a:pt x="17211" y="18028"/>
                    <a:pt x="17227" y="17791"/>
                    <a:pt x="17093" y="17635"/>
                  </a:cubicBezTo>
                  <a:cubicBezTo>
                    <a:pt x="17018" y="17548"/>
                    <a:pt x="16912" y="17503"/>
                    <a:pt x="16806" y="17503"/>
                  </a:cubicBezTo>
                  <a:cubicBezTo>
                    <a:pt x="16720" y="17503"/>
                    <a:pt x="16634" y="17532"/>
                    <a:pt x="16564" y="17592"/>
                  </a:cubicBezTo>
                  <a:cubicBezTo>
                    <a:pt x="14829" y="19082"/>
                    <a:pt x="12619" y="19903"/>
                    <a:pt x="10332" y="19904"/>
                  </a:cubicBezTo>
                  <a:cubicBezTo>
                    <a:pt x="5051" y="19904"/>
                    <a:pt x="757" y="15610"/>
                    <a:pt x="757" y="10331"/>
                  </a:cubicBezTo>
                  <a:cubicBezTo>
                    <a:pt x="757" y="5052"/>
                    <a:pt x="5051" y="756"/>
                    <a:pt x="10332" y="756"/>
                  </a:cubicBezTo>
                  <a:cubicBezTo>
                    <a:pt x="15611" y="756"/>
                    <a:pt x="19905" y="5052"/>
                    <a:pt x="19905" y="10331"/>
                  </a:cubicBezTo>
                  <a:cubicBezTo>
                    <a:pt x="19904" y="12618"/>
                    <a:pt x="19083" y="14829"/>
                    <a:pt x="17593" y="16563"/>
                  </a:cubicBezTo>
                  <a:cubicBezTo>
                    <a:pt x="17459" y="16721"/>
                    <a:pt x="17479" y="16957"/>
                    <a:pt x="17635" y="17092"/>
                  </a:cubicBezTo>
                  <a:cubicBezTo>
                    <a:pt x="17706" y="17153"/>
                    <a:pt x="17794" y="17183"/>
                    <a:pt x="17882" y="17183"/>
                  </a:cubicBezTo>
                  <a:cubicBezTo>
                    <a:pt x="17987" y="17183"/>
                    <a:pt x="18091" y="17140"/>
                    <a:pt x="18166" y="17056"/>
                  </a:cubicBezTo>
                  <a:cubicBezTo>
                    <a:pt x="19774" y="15184"/>
                    <a:pt x="20660" y="12798"/>
                    <a:pt x="20661" y="10331"/>
                  </a:cubicBezTo>
                  <a:cubicBezTo>
                    <a:pt x="20661" y="4635"/>
                    <a:pt x="16026" y="0"/>
                    <a:pt x="10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2"/>
            <p:cNvSpPr/>
            <p:nvPr/>
          </p:nvSpPr>
          <p:spPr>
            <a:xfrm>
              <a:off x="1205100" y="3941250"/>
              <a:ext cx="119750" cy="119700"/>
            </a:xfrm>
            <a:custGeom>
              <a:rect b="b" l="l" r="r" t="t"/>
              <a:pathLst>
                <a:path extrusionOk="0" h="4788" w="4790">
                  <a:moveTo>
                    <a:pt x="2396" y="1"/>
                  </a:moveTo>
                  <a:cubicBezTo>
                    <a:pt x="1075" y="1"/>
                    <a:pt x="2" y="1074"/>
                    <a:pt x="2" y="2394"/>
                  </a:cubicBezTo>
                  <a:cubicBezTo>
                    <a:pt x="1" y="2715"/>
                    <a:pt x="66" y="3034"/>
                    <a:pt x="191" y="3328"/>
                  </a:cubicBezTo>
                  <a:cubicBezTo>
                    <a:pt x="255" y="3467"/>
                    <a:pt x="392" y="3549"/>
                    <a:pt x="535" y="3549"/>
                  </a:cubicBezTo>
                  <a:cubicBezTo>
                    <a:pt x="584" y="3549"/>
                    <a:pt x="634" y="3539"/>
                    <a:pt x="682" y="3519"/>
                  </a:cubicBezTo>
                  <a:cubicBezTo>
                    <a:pt x="870" y="3439"/>
                    <a:pt x="960" y="3224"/>
                    <a:pt x="887" y="3034"/>
                  </a:cubicBezTo>
                  <a:cubicBezTo>
                    <a:pt x="582" y="2313"/>
                    <a:pt x="831" y="1476"/>
                    <a:pt x="1479" y="1040"/>
                  </a:cubicBezTo>
                  <a:cubicBezTo>
                    <a:pt x="1758" y="852"/>
                    <a:pt x="2077" y="760"/>
                    <a:pt x="2393" y="760"/>
                  </a:cubicBezTo>
                  <a:cubicBezTo>
                    <a:pt x="2815" y="760"/>
                    <a:pt x="3234" y="923"/>
                    <a:pt x="3550" y="1239"/>
                  </a:cubicBezTo>
                  <a:cubicBezTo>
                    <a:pt x="4104" y="1793"/>
                    <a:pt x="4188" y="2661"/>
                    <a:pt x="3750" y="3311"/>
                  </a:cubicBezTo>
                  <a:cubicBezTo>
                    <a:pt x="3438" y="3773"/>
                    <a:pt x="2923" y="4033"/>
                    <a:pt x="2392" y="4033"/>
                  </a:cubicBezTo>
                  <a:cubicBezTo>
                    <a:pt x="2179" y="4033"/>
                    <a:pt x="1963" y="3991"/>
                    <a:pt x="1756" y="3903"/>
                  </a:cubicBezTo>
                  <a:cubicBezTo>
                    <a:pt x="1711" y="3886"/>
                    <a:pt x="1665" y="3878"/>
                    <a:pt x="1619" y="3878"/>
                  </a:cubicBezTo>
                  <a:cubicBezTo>
                    <a:pt x="1472" y="3878"/>
                    <a:pt x="1332" y="3964"/>
                    <a:pt x="1271" y="4108"/>
                  </a:cubicBezTo>
                  <a:cubicBezTo>
                    <a:pt x="1192" y="4295"/>
                    <a:pt x="1276" y="4513"/>
                    <a:pt x="1461" y="4599"/>
                  </a:cubicBezTo>
                  <a:cubicBezTo>
                    <a:pt x="1753" y="4723"/>
                    <a:pt x="2067" y="4787"/>
                    <a:pt x="2385" y="4787"/>
                  </a:cubicBezTo>
                  <a:cubicBezTo>
                    <a:pt x="2389" y="4787"/>
                    <a:pt x="2392" y="4787"/>
                    <a:pt x="2396" y="4787"/>
                  </a:cubicBezTo>
                  <a:cubicBezTo>
                    <a:pt x="3716" y="4787"/>
                    <a:pt x="4789" y="3715"/>
                    <a:pt x="4789" y="2394"/>
                  </a:cubicBezTo>
                  <a:cubicBezTo>
                    <a:pt x="4789" y="1074"/>
                    <a:pt x="3715" y="1"/>
                    <a:pt x="2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 name="Google Shape;649;p42"/>
          <p:cNvGrpSpPr/>
          <p:nvPr/>
        </p:nvGrpSpPr>
        <p:grpSpPr>
          <a:xfrm>
            <a:off x="5279224" y="3072706"/>
            <a:ext cx="303861" cy="381032"/>
            <a:chOff x="2158700" y="3039150"/>
            <a:chExt cx="472200" cy="592125"/>
          </a:xfrm>
        </p:grpSpPr>
        <p:sp>
          <p:nvSpPr>
            <p:cNvPr id="650" name="Google Shape;650;p42"/>
            <p:cNvSpPr/>
            <p:nvPr/>
          </p:nvSpPr>
          <p:spPr>
            <a:xfrm>
              <a:off x="2273800" y="3039150"/>
              <a:ext cx="316875" cy="367600"/>
            </a:xfrm>
            <a:custGeom>
              <a:rect b="b" l="l" r="r" t="t"/>
              <a:pathLst>
                <a:path extrusionOk="0" h="14704" w="12675">
                  <a:moveTo>
                    <a:pt x="4676" y="756"/>
                  </a:moveTo>
                  <a:lnTo>
                    <a:pt x="4676" y="3523"/>
                  </a:lnTo>
                  <a:lnTo>
                    <a:pt x="2392" y="3523"/>
                  </a:lnTo>
                  <a:lnTo>
                    <a:pt x="2392" y="756"/>
                  </a:lnTo>
                  <a:close/>
                  <a:moveTo>
                    <a:pt x="5692" y="4279"/>
                  </a:moveTo>
                  <a:lnTo>
                    <a:pt x="5692" y="11873"/>
                  </a:lnTo>
                  <a:lnTo>
                    <a:pt x="1378" y="11873"/>
                  </a:lnTo>
                  <a:lnTo>
                    <a:pt x="1378" y="4279"/>
                  </a:lnTo>
                  <a:close/>
                  <a:moveTo>
                    <a:pt x="2401" y="12629"/>
                  </a:moveTo>
                  <a:lnTo>
                    <a:pt x="2401" y="13948"/>
                  </a:lnTo>
                  <a:lnTo>
                    <a:pt x="1635" y="13948"/>
                  </a:lnTo>
                  <a:lnTo>
                    <a:pt x="1635" y="12629"/>
                  </a:lnTo>
                  <a:close/>
                  <a:moveTo>
                    <a:pt x="5434" y="12629"/>
                  </a:moveTo>
                  <a:lnTo>
                    <a:pt x="5434" y="13948"/>
                  </a:lnTo>
                  <a:lnTo>
                    <a:pt x="4668" y="13948"/>
                  </a:lnTo>
                  <a:lnTo>
                    <a:pt x="4668" y="12629"/>
                  </a:lnTo>
                  <a:close/>
                  <a:moveTo>
                    <a:pt x="2015" y="0"/>
                  </a:moveTo>
                  <a:cubicBezTo>
                    <a:pt x="1806" y="0"/>
                    <a:pt x="1636" y="170"/>
                    <a:pt x="1636" y="378"/>
                  </a:cubicBezTo>
                  <a:lnTo>
                    <a:pt x="1636" y="3523"/>
                  </a:lnTo>
                  <a:lnTo>
                    <a:pt x="999" y="3523"/>
                  </a:lnTo>
                  <a:cubicBezTo>
                    <a:pt x="792" y="3523"/>
                    <a:pt x="622" y="3692"/>
                    <a:pt x="622" y="3900"/>
                  </a:cubicBezTo>
                  <a:lnTo>
                    <a:pt x="622" y="11873"/>
                  </a:lnTo>
                  <a:lnTo>
                    <a:pt x="395" y="11873"/>
                  </a:lnTo>
                  <a:cubicBezTo>
                    <a:pt x="390" y="11872"/>
                    <a:pt x="385" y="11872"/>
                    <a:pt x="379" y="11872"/>
                  </a:cubicBezTo>
                  <a:cubicBezTo>
                    <a:pt x="171" y="11872"/>
                    <a:pt x="0" y="12042"/>
                    <a:pt x="0" y="12251"/>
                  </a:cubicBezTo>
                  <a:cubicBezTo>
                    <a:pt x="0" y="12461"/>
                    <a:pt x="171" y="12629"/>
                    <a:pt x="379" y="12629"/>
                  </a:cubicBezTo>
                  <a:cubicBezTo>
                    <a:pt x="385" y="12629"/>
                    <a:pt x="390" y="12629"/>
                    <a:pt x="395" y="12629"/>
                  </a:cubicBezTo>
                  <a:lnTo>
                    <a:pt x="879" y="12629"/>
                  </a:lnTo>
                  <a:lnTo>
                    <a:pt x="879" y="14325"/>
                  </a:lnTo>
                  <a:cubicBezTo>
                    <a:pt x="879" y="14534"/>
                    <a:pt x="1048" y="14704"/>
                    <a:pt x="1256" y="14704"/>
                  </a:cubicBezTo>
                  <a:lnTo>
                    <a:pt x="2780" y="14704"/>
                  </a:lnTo>
                  <a:cubicBezTo>
                    <a:pt x="2988" y="14704"/>
                    <a:pt x="3157" y="14534"/>
                    <a:pt x="3157" y="14325"/>
                  </a:cubicBezTo>
                  <a:lnTo>
                    <a:pt x="3157" y="12629"/>
                  </a:lnTo>
                  <a:lnTo>
                    <a:pt x="3913" y="12629"/>
                  </a:lnTo>
                  <a:lnTo>
                    <a:pt x="3913" y="14325"/>
                  </a:lnTo>
                  <a:cubicBezTo>
                    <a:pt x="3912" y="14534"/>
                    <a:pt x="4081" y="14704"/>
                    <a:pt x="4290" y="14704"/>
                  </a:cubicBezTo>
                  <a:lnTo>
                    <a:pt x="5813" y="14704"/>
                  </a:lnTo>
                  <a:cubicBezTo>
                    <a:pt x="6021" y="14704"/>
                    <a:pt x="6190" y="14534"/>
                    <a:pt x="6190" y="14325"/>
                  </a:cubicBezTo>
                  <a:lnTo>
                    <a:pt x="6190" y="12629"/>
                  </a:lnTo>
                  <a:lnTo>
                    <a:pt x="6673" y="12629"/>
                  </a:lnTo>
                  <a:cubicBezTo>
                    <a:pt x="6875" y="12620"/>
                    <a:pt x="7034" y="12453"/>
                    <a:pt x="7034" y="12251"/>
                  </a:cubicBezTo>
                  <a:cubicBezTo>
                    <a:pt x="7034" y="12050"/>
                    <a:pt x="6875" y="11883"/>
                    <a:pt x="6673" y="11874"/>
                  </a:cubicBezTo>
                  <a:lnTo>
                    <a:pt x="6446" y="11874"/>
                  </a:lnTo>
                  <a:lnTo>
                    <a:pt x="6446" y="6588"/>
                  </a:lnTo>
                  <a:lnTo>
                    <a:pt x="7481" y="6588"/>
                  </a:lnTo>
                  <a:lnTo>
                    <a:pt x="10779" y="8468"/>
                  </a:lnTo>
                  <a:cubicBezTo>
                    <a:pt x="11392" y="8821"/>
                    <a:pt x="11910" y="9715"/>
                    <a:pt x="11910" y="10421"/>
                  </a:cubicBezTo>
                  <a:lnTo>
                    <a:pt x="11910" y="12978"/>
                  </a:lnTo>
                  <a:cubicBezTo>
                    <a:pt x="11899" y="13193"/>
                    <a:pt x="12072" y="13373"/>
                    <a:pt x="12287" y="13373"/>
                  </a:cubicBezTo>
                  <a:cubicBezTo>
                    <a:pt x="12502" y="13373"/>
                    <a:pt x="12674" y="13193"/>
                    <a:pt x="12664" y="12978"/>
                  </a:cubicBezTo>
                  <a:lnTo>
                    <a:pt x="12664" y="10421"/>
                  </a:lnTo>
                  <a:cubicBezTo>
                    <a:pt x="12664" y="9445"/>
                    <a:pt x="12001" y="8300"/>
                    <a:pt x="11154" y="7813"/>
                  </a:cubicBezTo>
                  <a:lnTo>
                    <a:pt x="7768" y="5882"/>
                  </a:lnTo>
                  <a:cubicBezTo>
                    <a:pt x="7713" y="5851"/>
                    <a:pt x="7651" y="5833"/>
                    <a:pt x="7589" y="5833"/>
                  </a:cubicBezTo>
                  <a:cubicBezTo>
                    <a:pt x="7586" y="5833"/>
                    <a:pt x="7584" y="5833"/>
                    <a:pt x="7581" y="5833"/>
                  </a:cubicBezTo>
                  <a:lnTo>
                    <a:pt x="6446" y="5833"/>
                  </a:lnTo>
                  <a:lnTo>
                    <a:pt x="6446" y="3900"/>
                  </a:lnTo>
                  <a:cubicBezTo>
                    <a:pt x="6446" y="3692"/>
                    <a:pt x="6278" y="3523"/>
                    <a:pt x="6069" y="3523"/>
                  </a:cubicBezTo>
                  <a:lnTo>
                    <a:pt x="5432" y="3523"/>
                  </a:lnTo>
                  <a:lnTo>
                    <a:pt x="5432" y="378"/>
                  </a:lnTo>
                  <a:cubicBezTo>
                    <a:pt x="5432" y="170"/>
                    <a:pt x="5263" y="0"/>
                    <a:pt x="50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2"/>
            <p:cNvSpPr/>
            <p:nvPr/>
          </p:nvSpPr>
          <p:spPr>
            <a:xfrm>
              <a:off x="2158700" y="3272625"/>
              <a:ext cx="472200" cy="358650"/>
            </a:xfrm>
            <a:custGeom>
              <a:rect b="b" l="l" r="r" t="t"/>
              <a:pathLst>
                <a:path extrusionOk="0" h="14346" w="18888">
                  <a:moveTo>
                    <a:pt x="16890" y="5528"/>
                  </a:moveTo>
                  <a:cubicBezTo>
                    <a:pt x="17039" y="5528"/>
                    <a:pt x="17190" y="5557"/>
                    <a:pt x="17333" y="5617"/>
                  </a:cubicBezTo>
                  <a:cubicBezTo>
                    <a:pt x="17763" y="5795"/>
                    <a:pt x="18045" y="6215"/>
                    <a:pt x="18045" y="6682"/>
                  </a:cubicBezTo>
                  <a:cubicBezTo>
                    <a:pt x="18045" y="7319"/>
                    <a:pt x="17528" y="7836"/>
                    <a:pt x="16891" y="7838"/>
                  </a:cubicBezTo>
                  <a:lnTo>
                    <a:pt x="16891" y="7836"/>
                  </a:lnTo>
                  <a:cubicBezTo>
                    <a:pt x="16424" y="7836"/>
                    <a:pt x="16004" y="7555"/>
                    <a:pt x="15825" y="7124"/>
                  </a:cubicBezTo>
                  <a:cubicBezTo>
                    <a:pt x="15646" y="6693"/>
                    <a:pt x="15744" y="6196"/>
                    <a:pt x="16074" y="5866"/>
                  </a:cubicBezTo>
                  <a:cubicBezTo>
                    <a:pt x="16295" y="5645"/>
                    <a:pt x="16590" y="5528"/>
                    <a:pt x="16890" y="5528"/>
                  </a:cubicBezTo>
                  <a:close/>
                  <a:moveTo>
                    <a:pt x="12185" y="1"/>
                  </a:moveTo>
                  <a:cubicBezTo>
                    <a:pt x="12054" y="1"/>
                    <a:pt x="11926" y="70"/>
                    <a:pt x="11857" y="192"/>
                  </a:cubicBezTo>
                  <a:cubicBezTo>
                    <a:pt x="11753" y="373"/>
                    <a:pt x="11817" y="605"/>
                    <a:pt x="12000" y="708"/>
                  </a:cubicBezTo>
                  <a:lnTo>
                    <a:pt x="13470" y="1542"/>
                  </a:lnTo>
                  <a:lnTo>
                    <a:pt x="13470" y="6305"/>
                  </a:lnTo>
                  <a:lnTo>
                    <a:pt x="4999" y="6305"/>
                  </a:lnTo>
                  <a:cubicBezTo>
                    <a:pt x="4791" y="6305"/>
                    <a:pt x="4622" y="6473"/>
                    <a:pt x="4622" y="6682"/>
                  </a:cubicBezTo>
                  <a:lnTo>
                    <a:pt x="4622" y="8194"/>
                  </a:lnTo>
                  <a:cubicBezTo>
                    <a:pt x="4622" y="8402"/>
                    <a:pt x="4790" y="8572"/>
                    <a:pt x="4999" y="8572"/>
                  </a:cubicBezTo>
                  <a:lnTo>
                    <a:pt x="12336" y="8572"/>
                  </a:lnTo>
                  <a:cubicBezTo>
                    <a:pt x="12537" y="8563"/>
                    <a:pt x="12697" y="8396"/>
                    <a:pt x="12697" y="8194"/>
                  </a:cubicBezTo>
                  <a:cubicBezTo>
                    <a:pt x="12697" y="7992"/>
                    <a:pt x="12537" y="7826"/>
                    <a:pt x="12336" y="7817"/>
                  </a:cubicBezTo>
                  <a:lnTo>
                    <a:pt x="5378" y="7817"/>
                  </a:lnTo>
                  <a:lnTo>
                    <a:pt x="5378" y="7061"/>
                  </a:lnTo>
                  <a:lnTo>
                    <a:pt x="13469" y="7061"/>
                  </a:lnTo>
                  <a:lnTo>
                    <a:pt x="13469" y="9513"/>
                  </a:lnTo>
                  <a:lnTo>
                    <a:pt x="3716" y="9513"/>
                  </a:lnTo>
                  <a:cubicBezTo>
                    <a:pt x="2728" y="9513"/>
                    <a:pt x="1649" y="10224"/>
                    <a:pt x="1260" y="11131"/>
                  </a:cubicBezTo>
                  <a:lnTo>
                    <a:pt x="108" y="13818"/>
                  </a:lnTo>
                  <a:cubicBezTo>
                    <a:pt x="0" y="14067"/>
                    <a:pt x="183" y="14346"/>
                    <a:pt x="454" y="14346"/>
                  </a:cubicBezTo>
                  <a:lnTo>
                    <a:pt x="16891" y="14346"/>
                  </a:lnTo>
                  <a:cubicBezTo>
                    <a:pt x="17100" y="14346"/>
                    <a:pt x="17268" y="14176"/>
                    <a:pt x="17268" y="13967"/>
                  </a:cubicBezTo>
                  <a:lnTo>
                    <a:pt x="17268" y="8555"/>
                  </a:lnTo>
                  <a:cubicBezTo>
                    <a:pt x="18231" y="8361"/>
                    <a:pt x="18888" y="7469"/>
                    <a:pt x="18791" y="6494"/>
                  </a:cubicBezTo>
                  <a:cubicBezTo>
                    <a:pt x="18693" y="5518"/>
                    <a:pt x="17872" y="4774"/>
                    <a:pt x="16891" y="4774"/>
                  </a:cubicBezTo>
                  <a:lnTo>
                    <a:pt x="16891" y="4772"/>
                  </a:lnTo>
                  <a:cubicBezTo>
                    <a:pt x="15909" y="4772"/>
                    <a:pt x="15088" y="5517"/>
                    <a:pt x="14991" y="6492"/>
                  </a:cubicBezTo>
                  <a:cubicBezTo>
                    <a:pt x="14894" y="7469"/>
                    <a:pt x="15551" y="8359"/>
                    <a:pt x="16514" y="8554"/>
                  </a:cubicBezTo>
                  <a:lnTo>
                    <a:pt x="16514" y="13588"/>
                  </a:lnTo>
                  <a:lnTo>
                    <a:pt x="1027" y="13588"/>
                  </a:lnTo>
                  <a:lnTo>
                    <a:pt x="1954" y="11428"/>
                  </a:lnTo>
                  <a:cubicBezTo>
                    <a:pt x="2224" y="10798"/>
                    <a:pt x="3030" y="10268"/>
                    <a:pt x="3714" y="10268"/>
                  </a:cubicBezTo>
                  <a:lnTo>
                    <a:pt x="15360" y="10268"/>
                  </a:lnTo>
                  <a:cubicBezTo>
                    <a:pt x="15365" y="10268"/>
                    <a:pt x="15370" y="10268"/>
                    <a:pt x="15375" y="10268"/>
                  </a:cubicBezTo>
                  <a:cubicBezTo>
                    <a:pt x="15584" y="10268"/>
                    <a:pt x="15755" y="10099"/>
                    <a:pt x="15755" y="9889"/>
                  </a:cubicBezTo>
                  <a:cubicBezTo>
                    <a:pt x="15755" y="9679"/>
                    <a:pt x="15584" y="9512"/>
                    <a:pt x="15376" y="9512"/>
                  </a:cubicBezTo>
                  <a:cubicBezTo>
                    <a:pt x="15370" y="9512"/>
                    <a:pt x="15365" y="9512"/>
                    <a:pt x="15360" y="9512"/>
                  </a:cubicBezTo>
                  <a:lnTo>
                    <a:pt x="14226" y="9512"/>
                  </a:lnTo>
                  <a:lnTo>
                    <a:pt x="14226" y="1321"/>
                  </a:lnTo>
                  <a:cubicBezTo>
                    <a:pt x="14226" y="1185"/>
                    <a:pt x="14153" y="1060"/>
                    <a:pt x="14035" y="992"/>
                  </a:cubicBezTo>
                  <a:lnTo>
                    <a:pt x="12372" y="50"/>
                  </a:lnTo>
                  <a:cubicBezTo>
                    <a:pt x="12313" y="17"/>
                    <a:pt x="12249" y="1"/>
                    <a:pt x="121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42"/>
          <p:cNvGrpSpPr/>
          <p:nvPr/>
        </p:nvGrpSpPr>
        <p:grpSpPr>
          <a:xfrm>
            <a:off x="6057968" y="2253161"/>
            <a:ext cx="390283" cy="381065"/>
            <a:chOff x="6135925" y="3855825"/>
            <a:chExt cx="606500" cy="592175"/>
          </a:xfrm>
        </p:grpSpPr>
        <p:sp>
          <p:nvSpPr>
            <p:cNvPr id="653" name="Google Shape;653;p42"/>
            <p:cNvSpPr/>
            <p:nvPr/>
          </p:nvSpPr>
          <p:spPr>
            <a:xfrm>
              <a:off x="6135925" y="3855825"/>
              <a:ext cx="606500" cy="592175"/>
            </a:xfrm>
            <a:custGeom>
              <a:rect b="b" l="l" r="r" t="t"/>
              <a:pathLst>
                <a:path extrusionOk="0" h="23687" w="24260">
                  <a:moveTo>
                    <a:pt x="16419" y="752"/>
                  </a:moveTo>
                  <a:cubicBezTo>
                    <a:pt x="16518" y="752"/>
                    <a:pt x="16617" y="791"/>
                    <a:pt x="16692" y="868"/>
                  </a:cubicBezTo>
                  <a:lnTo>
                    <a:pt x="23283" y="7459"/>
                  </a:lnTo>
                  <a:cubicBezTo>
                    <a:pt x="23430" y="7606"/>
                    <a:pt x="23430" y="7846"/>
                    <a:pt x="23283" y="7994"/>
                  </a:cubicBezTo>
                  <a:cubicBezTo>
                    <a:pt x="23209" y="8067"/>
                    <a:pt x="23112" y="8104"/>
                    <a:pt x="23016" y="8104"/>
                  </a:cubicBezTo>
                  <a:cubicBezTo>
                    <a:pt x="22919" y="8104"/>
                    <a:pt x="22823" y="8067"/>
                    <a:pt x="22749" y="7994"/>
                  </a:cubicBezTo>
                  <a:lnTo>
                    <a:pt x="22630" y="7876"/>
                  </a:lnTo>
                  <a:cubicBezTo>
                    <a:pt x="22600" y="7827"/>
                    <a:pt x="22559" y="7786"/>
                    <a:pt x="22510" y="7755"/>
                  </a:cubicBezTo>
                  <a:lnTo>
                    <a:pt x="18472" y="3718"/>
                  </a:lnTo>
                  <a:cubicBezTo>
                    <a:pt x="18398" y="3638"/>
                    <a:pt x="18297" y="3597"/>
                    <a:pt x="18196" y="3597"/>
                  </a:cubicBezTo>
                  <a:cubicBezTo>
                    <a:pt x="18099" y="3597"/>
                    <a:pt x="18003" y="3634"/>
                    <a:pt x="17929" y="3708"/>
                  </a:cubicBezTo>
                  <a:cubicBezTo>
                    <a:pt x="17777" y="3860"/>
                    <a:pt x="17781" y="4106"/>
                    <a:pt x="17939" y="4252"/>
                  </a:cubicBezTo>
                  <a:lnTo>
                    <a:pt x="21769" y="8082"/>
                  </a:lnTo>
                  <a:lnTo>
                    <a:pt x="8103" y="21750"/>
                  </a:lnTo>
                  <a:cubicBezTo>
                    <a:pt x="7316" y="22537"/>
                    <a:pt x="6284" y="22930"/>
                    <a:pt x="5253" y="22930"/>
                  </a:cubicBezTo>
                  <a:cubicBezTo>
                    <a:pt x="4221" y="22930"/>
                    <a:pt x="3190" y="22537"/>
                    <a:pt x="2403" y="21750"/>
                  </a:cubicBezTo>
                  <a:cubicBezTo>
                    <a:pt x="832" y="20177"/>
                    <a:pt x="830" y="17620"/>
                    <a:pt x="2403" y="16048"/>
                  </a:cubicBezTo>
                  <a:lnTo>
                    <a:pt x="16070" y="2379"/>
                  </a:lnTo>
                  <a:lnTo>
                    <a:pt x="16878" y="3178"/>
                  </a:lnTo>
                  <a:cubicBezTo>
                    <a:pt x="16952" y="3251"/>
                    <a:pt x="17048" y="3287"/>
                    <a:pt x="17144" y="3287"/>
                  </a:cubicBezTo>
                  <a:cubicBezTo>
                    <a:pt x="17241" y="3287"/>
                    <a:pt x="17338" y="3250"/>
                    <a:pt x="17413" y="3175"/>
                  </a:cubicBezTo>
                  <a:cubicBezTo>
                    <a:pt x="17559" y="3026"/>
                    <a:pt x="17559" y="2787"/>
                    <a:pt x="17410" y="2641"/>
                  </a:cubicBezTo>
                  <a:lnTo>
                    <a:pt x="16391" y="1633"/>
                  </a:lnTo>
                  <a:cubicBezTo>
                    <a:pt x="16362" y="1589"/>
                    <a:pt x="16324" y="1551"/>
                    <a:pt x="16278" y="1523"/>
                  </a:cubicBezTo>
                  <a:lnTo>
                    <a:pt x="16157" y="1402"/>
                  </a:lnTo>
                  <a:cubicBezTo>
                    <a:pt x="16005" y="1256"/>
                    <a:pt x="16002" y="1013"/>
                    <a:pt x="16153" y="862"/>
                  </a:cubicBezTo>
                  <a:cubicBezTo>
                    <a:pt x="16226" y="789"/>
                    <a:pt x="16323" y="752"/>
                    <a:pt x="16419" y="752"/>
                  </a:cubicBezTo>
                  <a:close/>
                  <a:moveTo>
                    <a:pt x="16421" y="0"/>
                  </a:moveTo>
                  <a:cubicBezTo>
                    <a:pt x="16152" y="0"/>
                    <a:pt x="15882" y="96"/>
                    <a:pt x="15666" y="289"/>
                  </a:cubicBezTo>
                  <a:cubicBezTo>
                    <a:pt x="15217" y="690"/>
                    <a:pt x="15161" y="1372"/>
                    <a:pt x="15537" y="1842"/>
                  </a:cubicBezTo>
                  <a:lnTo>
                    <a:pt x="1866" y="15514"/>
                  </a:lnTo>
                  <a:cubicBezTo>
                    <a:pt x="0" y="17380"/>
                    <a:pt x="0" y="20417"/>
                    <a:pt x="1866" y="22283"/>
                  </a:cubicBezTo>
                  <a:cubicBezTo>
                    <a:pt x="2764" y="23182"/>
                    <a:pt x="3981" y="23686"/>
                    <a:pt x="5250" y="23686"/>
                  </a:cubicBezTo>
                  <a:cubicBezTo>
                    <a:pt x="6520" y="23686"/>
                    <a:pt x="7738" y="23182"/>
                    <a:pt x="8635" y="22283"/>
                  </a:cubicBezTo>
                  <a:lnTo>
                    <a:pt x="22307" y="8613"/>
                  </a:lnTo>
                  <a:cubicBezTo>
                    <a:pt x="22515" y="8779"/>
                    <a:pt x="22765" y="8861"/>
                    <a:pt x="23013" y="8861"/>
                  </a:cubicBezTo>
                  <a:cubicBezTo>
                    <a:pt x="23325" y="8861"/>
                    <a:pt x="23636" y="8732"/>
                    <a:pt x="23859" y="8483"/>
                  </a:cubicBezTo>
                  <a:cubicBezTo>
                    <a:pt x="24260" y="8035"/>
                    <a:pt x="24241" y="7351"/>
                    <a:pt x="23816" y="6925"/>
                  </a:cubicBezTo>
                  <a:lnTo>
                    <a:pt x="23818" y="6925"/>
                  </a:lnTo>
                  <a:lnTo>
                    <a:pt x="17224" y="333"/>
                  </a:lnTo>
                  <a:cubicBezTo>
                    <a:pt x="17004" y="112"/>
                    <a:pt x="16713" y="0"/>
                    <a:pt x="164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2"/>
            <p:cNvSpPr/>
            <p:nvPr/>
          </p:nvSpPr>
          <p:spPr>
            <a:xfrm>
              <a:off x="6177375" y="4095150"/>
              <a:ext cx="325125" cy="315000"/>
            </a:xfrm>
            <a:custGeom>
              <a:rect b="b" l="l" r="r" t="t"/>
              <a:pathLst>
                <a:path extrusionOk="0" h="12600" w="13005">
                  <a:moveTo>
                    <a:pt x="8443" y="1"/>
                  </a:moveTo>
                  <a:cubicBezTo>
                    <a:pt x="8347" y="1"/>
                    <a:pt x="8250" y="37"/>
                    <a:pt x="8175" y="111"/>
                  </a:cubicBezTo>
                  <a:lnTo>
                    <a:pt x="5260" y="3026"/>
                  </a:lnTo>
                  <a:cubicBezTo>
                    <a:pt x="5123" y="3175"/>
                    <a:pt x="5126" y="3406"/>
                    <a:pt x="5270" y="3551"/>
                  </a:cubicBezTo>
                  <a:cubicBezTo>
                    <a:pt x="5344" y="3624"/>
                    <a:pt x="5441" y="3661"/>
                    <a:pt x="5538" y="3661"/>
                  </a:cubicBezTo>
                  <a:cubicBezTo>
                    <a:pt x="5630" y="3661"/>
                    <a:pt x="5722" y="3627"/>
                    <a:pt x="5795" y="3560"/>
                  </a:cubicBezTo>
                  <a:lnTo>
                    <a:pt x="8374" y="981"/>
                  </a:lnTo>
                  <a:cubicBezTo>
                    <a:pt x="8386" y="1028"/>
                    <a:pt x="8395" y="1078"/>
                    <a:pt x="8405" y="1135"/>
                  </a:cubicBezTo>
                  <a:cubicBezTo>
                    <a:pt x="8446" y="1367"/>
                    <a:pt x="8504" y="1685"/>
                    <a:pt x="8844" y="2025"/>
                  </a:cubicBezTo>
                  <a:cubicBezTo>
                    <a:pt x="9183" y="2366"/>
                    <a:pt x="9502" y="2423"/>
                    <a:pt x="9734" y="2465"/>
                  </a:cubicBezTo>
                  <a:cubicBezTo>
                    <a:pt x="9932" y="2500"/>
                    <a:pt x="10053" y="2522"/>
                    <a:pt x="10224" y="2693"/>
                  </a:cubicBezTo>
                  <a:cubicBezTo>
                    <a:pt x="10396" y="2865"/>
                    <a:pt x="10418" y="2985"/>
                    <a:pt x="10454" y="3184"/>
                  </a:cubicBezTo>
                  <a:cubicBezTo>
                    <a:pt x="10495" y="3417"/>
                    <a:pt x="10552" y="3735"/>
                    <a:pt x="10893" y="4074"/>
                  </a:cubicBezTo>
                  <a:cubicBezTo>
                    <a:pt x="11232" y="4414"/>
                    <a:pt x="11550" y="4472"/>
                    <a:pt x="11783" y="4513"/>
                  </a:cubicBezTo>
                  <a:cubicBezTo>
                    <a:pt x="11840" y="4523"/>
                    <a:pt x="11891" y="4532"/>
                    <a:pt x="11938" y="4544"/>
                  </a:cubicBezTo>
                  <a:lnTo>
                    <a:pt x="5374" y="11108"/>
                  </a:lnTo>
                  <a:cubicBezTo>
                    <a:pt x="4881" y="11599"/>
                    <a:pt x="4237" y="11844"/>
                    <a:pt x="3593" y="11844"/>
                  </a:cubicBezTo>
                  <a:cubicBezTo>
                    <a:pt x="2948" y="11844"/>
                    <a:pt x="2304" y="11599"/>
                    <a:pt x="1812" y="11108"/>
                  </a:cubicBezTo>
                  <a:cubicBezTo>
                    <a:pt x="829" y="10125"/>
                    <a:pt x="829" y="8526"/>
                    <a:pt x="1812" y="7545"/>
                  </a:cubicBezTo>
                  <a:lnTo>
                    <a:pt x="4727" y="4630"/>
                  </a:lnTo>
                  <a:cubicBezTo>
                    <a:pt x="4883" y="4484"/>
                    <a:pt x="4887" y="4236"/>
                    <a:pt x="4737" y="4084"/>
                  </a:cubicBezTo>
                  <a:cubicBezTo>
                    <a:pt x="4663" y="4011"/>
                    <a:pt x="4566" y="3974"/>
                    <a:pt x="4469" y="3974"/>
                  </a:cubicBezTo>
                  <a:cubicBezTo>
                    <a:pt x="4368" y="3974"/>
                    <a:pt x="4266" y="4015"/>
                    <a:pt x="4192" y="4095"/>
                  </a:cubicBezTo>
                  <a:lnTo>
                    <a:pt x="1278" y="7010"/>
                  </a:lnTo>
                  <a:cubicBezTo>
                    <a:pt x="0" y="8287"/>
                    <a:pt x="0" y="10365"/>
                    <a:pt x="1278" y="11642"/>
                  </a:cubicBezTo>
                  <a:cubicBezTo>
                    <a:pt x="1918" y="12280"/>
                    <a:pt x="2756" y="12600"/>
                    <a:pt x="3593" y="12600"/>
                  </a:cubicBezTo>
                  <a:cubicBezTo>
                    <a:pt x="4431" y="12600"/>
                    <a:pt x="5269" y="12280"/>
                    <a:pt x="5909" y="11642"/>
                  </a:cubicBezTo>
                  <a:lnTo>
                    <a:pt x="12788" y="4762"/>
                  </a:lnTo>
                  <a:cubicBezTo>
                    <a:pt x="13005" y="4546"/>
                    <a:pt x="12904" y="4314"/>
                    <a:pt x="12822" y="4221"/>
                  </a:cubicBezTo>
                  <a:cubicBezTo>
                    <a:pt x="12818" y="4217"/>
                    <a:pt x="12813" y="4212"/>
                    <a:pt x="12809" y="4208"/>
                  </a:cubicBezTo>
                  <a:lnTo>
                    <a:pt x="12807" y="4208"/>
                  </a:lnTo>
                  <a:cubicBezTo>
                    <a:pt x="12468" y="3868"/>
                    <a:pt x="12150" y="3812"/>
                    <a:pt x="11917" y="3769"/>
                  </a:cubicBezTo>
                  <a:cubicBezTo>
                    <a:pt x="11718" y="3734"/>
                    <a:pt x="11599" y="3713"/>
                    <a:pt x="11426" y="3540"/>
                  </a:cubicBezTo>
                  <a:cubicBezTo>
                    <a:pt x="11255" y="3368"/>
                    <a:pt x="11233" y="3249"/>
                    <a:pt x="11198" y="3050"/>
                  </a:cubicBezTo>
                  <a:cubicBezTo>
                    <a:pt x="11157" y="2818"/>
                    <a:pt x="11099" y="2500"/>
                    <a:pt x="10759" y="2160"/>
                  </a:cubicBezTo>
                  <a:cubicBezTo>
                    <a:pt x="10420" y="1819"/>
                    <a:pt x="10100" y="1762"/>
                    <a:pt x="9869" y="1720"/>
                  </a:cubicBezTo>
                  <a:cubicBezTo>
                    <a:pt x="9670" y="1685"/>
                    <a:pt x="9550" y="1664"/>
                    <a:pt x="9378" y="1492"/>
                  </a:cubicBezTo>
                  <a:cubicBezTo>
                    <a:pt x="9205" y="1320"/>
                    <a:pt x="9185" y="1200"/>
                    <a:pt x="9149" y="1001"/>
                  </a:cubicBezTo>
                  <a:cubicBezTo>
                    <a:pt x="9107" y="768"/>
                    <a:pt x="9051" y="450"/>
                    <a:pt x="8710" y="111"/>
                  </a:cubicBezTo>
                  <a:cubicBezTo>
                    <a:pt x="8637" y="37"/>
                    <a:pt x="8540" y="1"/>
                    <a:pt x="8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2"/>
            <p:cNvSpPr/>
            <p:nvPr/>
          </p:nvSpPr>
          <p:spPr>
            <a:xfrm>
              <a:off x="6537125" y="4056200"/>
              <a:ext cx="61175" cy="51175"/>
            </a:xfrm>
            <a:custGeom>
              <a:rect b="b" l="l" r="r" t="t"/>
              <a:pathLst>
                <a:path extrusionOk="0" h="2047" w="2447">
                  <a:moveTo>
                    <a:pt x="1758" y="1"/>
                  </a:moveTo>
                  <a:cubicBezTo>
                    <a:pt x="1662" y="1"/>
                    <a:pt x="1565" y="38"/>
                    <a:pt x="1491" y="111"/>
                  </a:cubicBezTo>
                  <a:cubicBezTo>
                    <a:pt x="1343" y="259"/>
                    <a:pt x="1343" y="497"/>
                    <a:pt x="1491" y="645"/>
                  </a:cubicBezTo>
                  <a:cubicBezTo>
                    <a:pt x="1729" y="884"/>
                    <a:pt x="1561" y="1290"/>
                    <a:pt x="1223" y="1290"/>
                  </a:cubicBezTo>
                  <a:cubicBezTo>
                    <a:pt x="887" y="1290"/>
                    <a:pt x="718" y="884"/>
                    <a:pt x="956" y="645"/>
                  </a:cubicBezTo>
                  <a:cubicBezTo>
                    <a:pt x="1095" y="496"/>
                    <a:pt x="1091" y="265"/>
                    <a:pt x="946" y="120"/>
                  </a:cubicBezTo>
                  <a:cubicBezTo>
                    <a:pt x="873" y="46"/>
                    <a:pt x="777" y="10"/>
                    <a:pt x="681" y="10"/>
                  </a:cubicBezTo>
                  <a:cubicBezTo>
                    <a:pt x="589" y="10"/>
                    <a:pt x="496" y="44"/>
                    <a:pt x="423" y="111"/>
                  </a:cubicBezTo>
                  <a:cubicBezTo>
                    <a:pt x="97" y="434"/>
                    <a:pt x="0" y="922"/>
                    <a:pt x="175" y="1346"/>
                  </a:cubicBezTo>
                  <a:cubicBezTo>
                    <a:pt x="351" y="1771"/>
                    <a:pt x="765" y="2046"/>
                    <a:pt x="1223" y="2046"/>
                  </a:cubicBezTo>
                  <a:cubicBezTo>
                    <a:pt x="1683" y="2046"/>
                    <a:pt x="2096" y="1771"/>
                    <a:pt x="2271" y="1346"/>
                  </a:cubicBezTo>
                  <a:cubicBezTo>
                    <a:pt x="2446" y="922"/>
                    <a:pt x="2349" y="434"/>
                    <a:pt x="2025" y="111"/>
                  </a:cubicBezTo>
                  <a:cubicBezTo>
                    <a:pt x="1951" y="38"/>
                    <a:pt x="1855" y="1"/>
                    <a:pt x="17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2"/>
            <p:cNvSpPr/>
            <p:nvPr/>
          </p:nvSpPr>
          <p:spPr>
            <a:xfrm>
              <a:off x="6432475" y="4058525"/>
              <a:ext cx="61150" cy="51050"/>
            </a:xfrm>
            <a:custGeom>
              <a:rect b="b" l="l" r="r" t="t"/>
              <a:pathLst>
                <a:path extrusionOk="0" h="2042" w="2446">
                  <a:moveTo>
                    <a:pt x="1762" y="1"/>
                  </a:moveTo>
                  <a:cubicBezTo>
                    <a:pt x="1665" y="1"/>
                    <a:pt x="1569" y="37"/>
                    <a:pt x="1495" y="111"/>
                  </a:cubicBezTo>
                  <a:cubicBezTo>
                    <a:pt x="1351" y="257"/>
                    <a:pt x="1348" y="491"/>
                    <a:pt x="1491" y="640"/>
                  </a:cubicBezTo>
                  <a:cubicBezTo>
                    <a:pt x="1729" y="879"/>
                    <a:pt x="1560" y="1286"/>
                    <a:pt x="1224" y="1286"/>
                  </a:cubicBezTo>
                  <a:cubicBezTo>
                    <a:pt x="886" y="1286"/>
                    <a:pt x="717" y="879"/>
                    <a:pt x="956" y="640"/>
                  </a:cubicBezTo>
                  <a:cubicBezTo>
                    <a:pt x="1094" y="491"/>
                    <a:pt x="1090" y="260"/>
                    <a:pt x="947" y="116"/>
                  </a:cubicBezTo>
                  <a:cubicBezTo>
                    <a:pt x="873" y="42"/>
                    <a:pt x="776" y="6"/>
                    <a:pt x="679" y="6"/>
                  </a:cubicBezTo>
                  <a:cubicBezTo>
                    <a:pt x="587" y="6"/>
                    <a:pt x="495" y="39"/>
                    <a:pt x="422" y="107"/>
                  </a:cubicBezTo>
                  <a:cubicBezTo>
                    <a:pt x="98" y="431"/>
                    <a:pt x="1" y="919"/>
                    <a:pt x="176" y="1342"/>
                  </a:cubicBezTo>
                  <a:cubicBezTo>
                    <a:pt x="351" y="1764"/>
                    <a:pt x="765" y="2041"/>
                    <a:pt x="1223" y="2042"/>
                  </a:cubicBezTo>
                  <a:lnTo>
                    <a:pt x="1223" y="2042"/>
                  </a:lnTo>
                  <a:cubicBezTo>
                    <a:pt x="1681" y="2041"/>
                    <a:pt x="2095" y="1764"/>
                    <a:pt x="2270" y="1342"/>
                  </a:cubicBezTo>
                  <a:cubicBezTo>
                    <a:pt x="2446" y="919"/>
                    <a:pt x="2348" y="431"/>
                    <a:pt x="2024" y="107"/>
                  </a:cubicBezTo>
                  <a:cubicBezTo>
                    <a:pt x="1951" y="36"/>
                    <a:pt x="1857" y="1"/>
                    <a:pt x="1762" y="1"/>
                  </a:cubicBezTo>
                  <a:close/>
                  <a:moveTo>
                    <a:pt x="1223" y="2042"/>
                  </a:moveTo>
                  <a:cubicBezTo>
                    <a:pt x="1223" y="2042"/>
                    <a:pt x="1223" y="2042"/>
                    <a:pt x="1222" y="2042"/>
                  </a:cubicBezTo>
                  <a:lnTo>
                    <a:pt x="1224" y="2042"/>
                  </a:lnTo>
                  <a:cubicBezTo>
                    <a:pt x="1224" y="2042"/>
                    <a:pt x="1223" y="2042"/>
                    <a:pt x="1223" y="20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 name="Shape 660"/>
        <p:cNvGrpSpPr/>
        <p:nvPr/>
      </p:nvGrpSpPr>
      <p:grpSpPr>
        <a:xfrm>
          <a:off x="0" y="0"/>
          <a:ext cx="0" cy="0"/>
          <a:chOff x="0" y="0"/>
          <a:chExt cx="0" cy="0"/>
        </a:xfrm>
      </p:grpSpPr>
      <p:sp>
        <p:nvSpPr>
          <p:cNvPr id="661" name="Google Shape;661;p43"/>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PHASE 1</a:t>
            </a:r>
            <a:endParaRPr/>
          </a:p>
        </p:txBody>
      </p:sp>
      <p:grpSp>
        <p:nvGrpSpPr>
          <p:cNvPr id="662" name="Google Shape;662;p43"/>
          <p:cNvGrpSpPr/>
          <p:nvPr/>
        </p:nvGrpSpPr>
        <p:grpSpPr>
          <a:xfrm>
            <a:off x="935250" y="1773275"/>
            <a:ext cx="1022692" cy="1022692"/>
            <a:chOff x="4049800" y="640400"/>
            <a:chExt cx="858900" cy="858900"/>
          </a:xfrm>
        </p:grpSpPr>
        <p:sp>
          <p:nvSpPr>
            <p:cNvPr id="663" name="Google Shape;663;p43"/>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3"/>
            <p:cNvSpPr/>
            <p:nvPr/>
          </p:nvSpPr>
          <p:spPr>
            <a:xfrm>
              <a:off x="4049800" y="640400"/>
              <a:ext cx="858900" cy="858900"/>
            </a:xfrm>
            <a:prstGeom prst="blockArc">
              <a:avLst>
                <a:gd fmla="val 7914150"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 name="Google Shape;665;p43"/>
          <p:cNvGrpSpPr/>
          <p:nvPr/>
        </p:nvGrpSpPr>
        <p:grpSpPr>
          <a:xfrm>
            <a:off x="2200632" y="1773275"/>
            <a:ext cx="1022692" cy="1022692"/>
            <a:chOff x="4049800" y="640400"/>
            <a:chExt cx="858900" cy="858900"/>
          </a:xfrm>
        </p:grpSpPr>
        <p:sp>
          <p:nvSpPr>
            <p:cNvPr id="666" name="Google Shape;666;p43"/>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3"/>
            <p:cNvSpPr/>
            <p:nvPr/>
          </p:nvSpPr>
          <p:spPr>
            <a:xfrm>
              <a:off x="4049800" y="640400"/>
              <a:ext cx="858900" cy="858900"/>
            </a:xfrm>
            <a:prstGeom prst="blockArc">
              <a:avLst>
                <a:gd fmla="val 15897344"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43"/>
          <p:cNvGrpSpPr/>
          <p:nvPr/>
        </p:nvGrpSpPr>
        <p:grpSpPr>
          <a:xfrm>
            <a:off x="2542379" y="2032647"/>
            <a:ext cx="339602" cy="504019"/>
            <a:chOff x="704216" y="1264850"/>
            <a:chExt cx="248301" cy="368489"/>
          </a:xfrm>
        </p:grpSpPr>
        <p:sp>
          <p:nvSpPr>
            <p:cNvPr id="669" name="Google Shape;669;p43"/>
            <p:cNvSpPr/>
            <p:nvPr/>
          </p:nvSpPr>
          <p:spPr>
            <a:xfrm>
              <a:off x="704216" y="1264850"/>
              <a:ext cx="248301" cy="368489"/>
            </a:xfrm>
            <a:custGeom>
              <a:rect b="b" l="l" r="r" t="t"/>
              <a:pathLst>
                <a:path extrusionOk="0" h="25800" w="17385">
                  <a:moveTo>
                    <a:pt x="8692" y="756"/>
                  </a:moveTo>
                  <a:cubicBezTo>
                    <a:pt x="13068" y="756"/>
                    <a:pt x="16628" y="4315"/>
                    <a:pt x="16628" y="8692"/>
                  </a:cubicBezTo>
                  <a:cubicBezTo>
                    <a:pt x="16628" y="12642"/>
                    <a:pt x="13682" y="16022"/>
                    <a:pt x="9774" y="16555"/>
                  </a:cubicBezTo>
                  <a:cubicBezTo>
                    <a:pt x="9587" y="16580"/>
                    <a:pt x="9448" y="16740"/>
                    <a:pt x="9448" y="16930"/>
                  </a:cubicBezTo>
                  <a:lnTo>
                    <a:pt x="9448" y="20080"/>
                  </a:lnTo>
                  <a:cubicBezTo>
                    <a:pt x="9448" y="20289"/>
                    <a:pt x="9618" y="20457"/>
                    <a:pt x="9825" y="20458"/>
                  </a:cubicBezTo>
                  <a:lnTo>
                    <a:pt x="11766" y="20458"/>
                  </a:lnTo>
                  <a:cubicBezTo>
                    <a:pt x="12183" y="20458"/>
                    <a:pt x="12521" y="20796"/>
                    <a:pt x="12521" y="21213"/>
                  </a:cubicBezTo>
                  <a:cubicBezTo>
                    <a:pt x="12521" y="21632"/>
                    <a:pt x="12183" y="21969"/>
                    <a:pt x="11766" y="21969"/>
                  </a:cubicBezTo>
                  <a:lnTo>
                    <a:pt x="9827" y="21969"/>
                  </a:lnTo>
                  <a:cubicBezTo>
                    <a:pt x="9618" y="21969"/>
                    <a:pt x="9448" y="22138"/>
                    <a:pt x="9448" y="22348"/>
                  </a:cubicBezTo>
                  <a:lnTo>
                    <a:pt x="9448" y="24287"/>
                  </a:lnTo>
                  <a:cubicBezTo>
                    <a:pt x="9448" y="24704"/>
                    <a:pt x="9111" y="25043"/>
                    <a:pt x="8692" y="25043"/>
                  </a:cubicBezTo>
                  <a:cubicBezTo>
                    <a:pt x="8275" y="25043"/>
                    <a:pt x="7936" y="24704"/>
                    <a:pt x="7936" y="24287"/>
                  </a:cubicBezTo>
                  <a:lnTo>
                    <a:pt x="7936" y="22348"/>
                  </a:lnTo>
                  <a:cubicBezTo>
                    <a:pt x="7936" y="22138"/>
                    <a:pt x="7767" y="21970"/>
                    <a:pt x="7559" y="21970"/>
                  </a:cubicBezTo>
                  <a:lnTo>
                    <a:pt x="5618" y="21970"/>
                  </a:lnTo>
                  <a:cubicBezTo>
                    <a:pt x="5201" y="21970"/>
                    <a:pt x="4862" y="21632"/>
                    <a:pt x="4862" y="21214"/>
                  </a:cubicBezTo>
                  <a:cubicBezTo>
                    <a:pt x="4862" y="20796"/>
                    <a:pt x="5201" y="20458"/>
                    <a:pt x="5618" y="20458"/>
                  </a:cubicBezTo>
                  <a:lnTo>
                    <a:pt x="7559" y="20458"/>
                  </a:lnTo>
                  <a:cubicBezTo>
                    <a:pt x="7767" y="20458"/>
                    <a:pt x="7936" y="20289"/>
                    <a:pt x="7936" y="20080"/>
                  </a:cubicBezTo>
                  <a:lnTo>
                    <a:pt x="7936" y="16930"/>
                  </a:lnTo>
                  <a:cubicBezTo>
                    <a:pt x="7936" y="16740"/>
                    <a:pt x="7796" y="16581"/>
                    <a:pt x="7609" y="16555"/>
                  </a:cubicBezTo>
                  <a:cubicBezTo>
                    <a:pt x="3702" y="16022"/>
                    <a:pt x="756" y="12642"/>
                    <a:pt x="756" y="8692"/>
                  </a:cubicBezTo>
                  <a:cubicBezTo>
                    <a:pt x="756" y="4317"/>
                    <a:pt x="4315" y="756"/>
                    <a:pt x="8692" y="756"/>
                  </a:cubicBezTo>
                  <a:close/>
                  <a:moveTo>
                    <a:pt x="8692" y="0"/>
                  </a:moveTo>
                  <a:cubicBezTo>
                    <a:pt x="3900" y="0"/>
                    <a:pt x="0" y="3900"/>
                    <a:pt x="0" y="8692"/>
                  </a:cubicBezTo>
                  <a:cubicBezTo>
                    <a:pt x="0" y="12910"/>
                    <a:pt x="3027" y="16518"/>
                    <a:pt x="7180" y="17253"/>
                  </a:cubicBezTo>
                  <a:lnTo>
                    <a:pt x="7180" y="19702"/>
                  </a:lnTo>
                  <a:lnTo>
                    <a:pt x="5618" y="19702"/>
                  </a:lnTo>
                  <a:cubicBezTo>
                    <a:pt x="4784" y="19702"/>
                    <a:pt x="4106" y="20379"/>
                    <a:pt x="4106" y="21214"/>
                  </a:cubicBezTo>
                  <a:cubicBezTo>
                    <a:pt x="4106" y="22050"/>
                    <a:pt x="4784" y="22727"/>
                    <a:pt x="5618" y="22727"/>
                  </a:cubicBezTo>
                  <a:lnTo>
                    <a:pt x="7180" y="22727"/>
                  </a:lnTo>
                  <a:lnTo>
                    <a:pt x="7180" y="24289"/>
                  </a:lnTo>
                  <a:cubicBezTo>
                    <a:pt x="7180" y="25123"/>
                    <a:pt x="7857" y="25799"/>
                    <a:pt x="8692" y="25799"/>
                  </a:cubicBezTo>
                  <a:cubicBezTo>
                    <a:pt x="9526" y="25799"/>
                    <a:pt x="10204" y="25123"/>
                    <a:pt x="10204" y="24289"/>
                  </a:cubicBezTo>
                  <a:lnTo>
                    <a:pt x="10204" y="22727"/>
                  </a:lnTo>
                  <a:lnTo>
                    <a:pt x="11765" y="22727"/>
                  </a:lnTo>
                  <a:cubicBezTo>
                    <a:pt x="12601" y="22727"/>
                    <a:pt x="13277" y="22050"/>
                    <a:pt x="13277" y="21214"/>
                  </a:cubicBezTo>
                  <a:cubicBezTo>
                    <a:pt x="13277" y="20379"/>
                    <a:pt x="12601" y="19702"/>
                    <a:pt x="11765" y="19702"/>
                  </a:cubicBezTo>
                  <a:lnTo>
                    <a:pt x="10204" y="19702"/>
                  </a:lnTo>
                  <a:lnTo>
                    <a:pt x="10204" y="17253"/>
                  </a:lnTo>
                  <a:cubicBezTo>
                    <a:pt x="14356" y="16518"/>
                    <a:pt x="17383" y="12910"/>
                    <a:pt x="17384" y="8692"/>
                  </a:cubicBezTo>
                  <a:cubicBezTo>
                    <a:pt x="17384" y="3900"/>
                    <a:pt x="13485" y="0"/>
                    <a:pt x="8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3"/>
            <p:cNvSpPr/>
            <p:nvPr/>
          </p:nvSpPr>
          <p:spPr>
            <a:xfrm>
              <a:off x="736521" y="1297240"/>
              <a:ext cx="183602" cy="183530"/>
            </a:xfrm>
            <a:custGeom>
              <a:rect b="b" l="l" r="r" t="t"/>
              <a:pathLst>
                <a:path extrusionOk="0" h="12850" w="12855">
                  <a:moveTo>
                    <a:pt x="6404" y="0"/>
                  </a:moveTo>
                  <a:cubicBezTo>
                    <a:pt x="4985" y="0"/>
                    <a:pt x="3608" y="476"/>
                    <a:pt x="2491" y="1350"/>
                  </a:cubicBezTo>
                  <a:cubicBezTo>
                    <a:pt x="2326" y="1477"/>
                    <a:pt x="2296" y="1716"/>
                    <a:pt x="2425" y="1879"/>
                  </a:cubicBezTo>
                  <a:cubicBezTo>
                    <a:pt x="2498" y="1975"/>
                    <a:pt x="2610" y="2025"/>
                    <a:pt x="2722" y="2025"/>
                  </a:cubicBezTo>
                  <a:cubicBezTo>
                    <a:pt x="2803" y="2025"/>
                    <a:pt x="2885" y="1999"/>
                    <a:pt x="2954" y="1945"/>
                  </a:cubicBezTo>
                  <a:cubicBezTo>
                    <a:pt x="3942" y="1174"/>
                    <a:pt x="5157" y="756"/>
                    <a:pt x="6410" y="756"/>
                  </a:cubicBezTo>
                  <a:cubicBezTo>
                    <a:pt x="6417" y="756"/>
                    <a:pt x="6424" y="756"/>
                    <a:pt x="6430" y="756"/>
                  </a:cubicBezTo>
                  <a:cubicBezTo>
                    <a:pt x="9556" y="756"/>
                    <a:pt x="12098" y="3298"/>
                    <a:pt x="12098" y="6424"/>
                  </a:cubicBezTo>
                  <a:cubicBezTo>
                    <a:pt x="12098" y="9551"/>
                    <a:pt x="9556" y="12094"/>
                    <a:pt x="6430" y="12094"/>
                  </a:cubicBezTo>
                  <a:cubicBezTo>
                    <a:pt x="3303" y="12094"/>
                    <a:pt x="761" y="9551"/>
                    <a:pt x="761" y="6424"/>
                  </a:cubicBezTo>
                  <a:cubicBezTo>
                    <a:pt x="756" y="5166"/>
                    <a:pt x="1176" y="3941"/>
                    <a:pt x="1951" y="2949"/>
                  </a:cubicBezTo>
                  <a:cubicBezTo>
                    <a:pt x="2080" y="2784"/>
                    <a:pt x="2050" y="2547"/>
                    <a:pt x="1885" y="2418"/>
                  </a:cubicBezTo>
                  <a:cubicBezTo>
                    <a:pt x="1816" y="2365"/>
                    <a:pt x="1734" y="2339"/>
                    <a:pt x="1653" y="2339"/>
                  </a:cubicBezTo>
                  <a:cubicBezTo>
                    <a:pt x="1540" y="2339"/>
                    <a:pt x="1429" y="2389"/>
                    <a:pt x="1355" y="2485"/>
                  </a:cubicBezTo>
                  <a:cubicBezTo>
                    <a:pt x="476" y="3609"/>
                    <a:pt x="0" y="4998"/>
                    <a:pt x="5" y="6424"/>
                  </a:cubicBezTo>
                  <a:cubicBezTo>
                    <a:pt x="5" y="9967"/>
                    <a:pt x="2887" y="12850"/>
                    <a:pt x="6430" y="12850"/>
                  </a:cubicBezTo>
                  <a:cubicBezTo>
                    <a:pt x="9973" y="12850"/>
                    <a:pt x="12854" y="9967"/>
                    <a:pt x="12854" y="6424"/>
                  </a:cubicBezTo>
                  <a:cubicBezTo>
                    <a:pt x="12854" y="2881"/>
                    <a:pt x="9973" y="0"/>
                    <a:pt x="6430" y="0"/>
                  </a:cubicBezTo>
                  <a:cubicBezTo>
                    <a:pt x="6421" y="0"/>
                    <a:pt x="6413" y="0"/>
                    <a:pt x="6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43"/>
          <p:cNvGrpSpPr/>
          <p:nvPr/>
        </p:nvGrpSpPr>
        <p:grpSpPr>
          <a:xfrm>
            <a:off x="1237192" y="2074986"/>
            <a:ext cx="419119" cy="419188"/>
            <a:chOff x="238124" y="1293224"/>
            <a:chExt cx="368489" cy="368517"/>
          </a:xfrm>
        </p:grpSpPr>
        <p:sp>
          <p:nvSpPr>
            <p:cNvPr id="672" name="Google Shape;672;p43"/>
            <p:cNvSpPr/>
            <p:nvPr/>
          </p:nvSpPr>
          <p:spPr>
            <a:xfrm>
              <a:off x="238124" y="1293224"/>
              <a:ext cx="368489" cy="368517"/>
            </a:xfrm>
            <a:custGeom>
              <a:rect b="b" l="l" r="r" t="t"/>
              <a:pathLst>
                <a:path extrusionOk="0" h="25802" w="25800">
                  <a:moveTo>
                    <a:pt x="23910" y="758"/>
                  </a:moveTo>
                  <a:cubicBezTo>
                    <a:pt x="24536" y="758"/>
                    <a:pt x="25043" y="1265"/>
                    <a:pt x="25043" y="1891"/>
                  </a:cubicBezTo>
                  <a:lnTo>
                    <a:pt x="25043" y="9071"/>
                  </a:lnTo>
                  <a:cubicBezTo>
                    <a:pt x="25043" y="9489"/>
                    <a:pt x="24706" y="9827"/>
                    <a:pt x="24287" y="9827"/>
                  </a:cubicBezTo>
                  <a:cubicBezTo>
                    <a:pt x="23870" y="9827"/>
                    <a:pt x="23533" y="9489"/>
                    <a:pt x="23533" y="9071"/>
                  </a:cubicBezTo>
                  <a:lnTo>
                    <a:pt x="23533" y="4249"/>
                  </a:lnTo>
                  <a:cubicBezTo>
                    <a:pt x="23532" y="4022"/>
                    <a:pt x="23346" y="3872"/>
                    <a:pt x="23152" y="3872"/>
                  </a:cubicBezTo>
                  <a:cubicBezTo>
                    <a:pt x="23059" y="3872"/>
                    <a:pt x="22964" y="3906"/>
                    <a:pt x="22887" y="3983"/>
                  </a:cubicBezTo>
                  <a:lnTo>
                    <a:pt x="17641" y="9229"/>
                  </a:lnTo>
                  <a:cubicBezTo>
                    <a:pt x="17504" y="9365"/>
                    <a:pt x="17492" y="9581"/>
                    <a:pt x="17611" y="9732"/>
                  </a:cubicBezTo>
                  <a:cubicBezTo>
                    <a:pt x="18946" y="11415"/>
                    <a:pt x="19652" y="13444"/>
                    <a:pt x="19652" y="15597"/>
                  </a:cubicBezTo>
                  <a:cubicBezTo>
                    <a:pt x="19652" y="20807"/>
                    <a:pt x="15414" y="25045"/>
                    <a:pt x="10204" y="25045"/>
                  </a:cubicBezTo>
                  <a:cubicBezTo>
                    <a:pt x="4995" y="25045"/>
                    <a:pt x="756" y="20807"/>
                    <a:pt x="756" y="15597"/>
                  </a:cubicBezTo>
                  <a:cubicBezTo>
                    <a:pt x="756" y="10388"/>
                    <a:pt x="4995" y="6149"/>
                    <a:pt x="10204" y="6149"/>
                  </a:cubicBezTo>
                  <a:cubicBezTo>
                    <a:pt x="12357" y="6149"/>
                    <a:pt x="14385" y="6855"/>
                    <a:pt x="16070" y="8190"/>
                  </a:cubicBezTo>
                  <a:cubicBezTo>
                    <a:pt x="16139" y="8244"/>
                    <a:pt x="16221" y="8271"/>
                    <a:pt x="16304" y="8271"/>
                  </a:cubicBezTo>
                  <a:cubicBezTo>
                    <a:pt x="16401" y="8271"/>
                    <a:pt x="16497" y="8234"/>
                    <a:pt x="16571" y="8161"/>
                  </a:cubicBezTo>
                  <a:lnTo>
                    <a:pt x="21817" y="2914"/>
                  </a:lnTo>
                  <a:cubicBezTo>
                    <a:pt x="22055" y="2675"/>
                    <a:pt x="21887" y="2270"/>
                    <a:pt x="21551" y="2270"/>
                  </a:cubicBezTo>
                  <a:lnTo>
                    <a:pt x="16730" y="2270"/>
                  </a:lnTo>
                  <a:cubicBezTo>
                    <a:pt x="16311" y="2270"/>
                    <a:pt x="15974" y="1931"/>
                    <a:pt x="15974" y="1514"/>
                  </a:cubicBezTo>
                  <a:cubicBezTo>
                    <a:pt x="15974" y="1096"/>
                    <a:pt x="16311" y="758"/>
                    <a:pt x="16730" y="758"/>
                  </a:cubicBezTo>
                  <a:close/>
                  <a:moveTo>
                    <a:pt x="16730" y="1"/>
                  </a:moveTo>
                  <a:cubicBezTo>
                    <a:pt x="15894" y="1"/>
                    <a:pt x="15218" y="677"/>
                    <a:pt x="15218" y="1513"/>
                  </a:cubicBezTo>
                  <a:cubicBezTo>
                    <a:pt x="15218" y="2348"/>
                    <a:pt x="15894" y="3025"/>
                    <a:pt x="16730" y="3025"/>
                  </a:cubicBezTo>
                  <a:lnTo>
                    <a:pt x="20638" y="3025"/>
                  </a:lnTo>
                  <a:lnTo>
                    <a:pt x="16272" y="7391"/>
                  </a:lnTo>
                  <a:cubicBezTo>
                    <a:pt x="14506" y="6083"/>
                    <a:pt x="12416" y="5393"/>
                    <a:pt x="10204" y="5393"/>
                  </a:cubicBezTo>
                  <a:cubicBezTo>
                    <a:pt x="4577" y="5393"/>
                    <a:pt x="0" y="9970"/>
                    <a:pt x="0" y="15597"/>
                  </a:cubicBezTo>
                  <a:cubicBezTo>
                    <a:pt x="0" y="21224"/>
                    <a:pt x="4577" y="25801"/>
                    <a:pt x="10204" y="25801"/>
                  </a:cubicBezTo>
                  <a:cubicBezTo>
                    <a:pt x="15831" y="25801"/>
                    <a:pt x="20408" y="21224"/>
                    <a:pt x="20408" y="15597"/>
                  </a:cubicBezTo>
                  <a:cubicBezTo>
                    <a:pt x="20408" y="13384"/>
                    <a:pt x="19717" y="11294"/>
                    <a:pt x="18409" y="9530"/>
                  </a:cubicBezTo>
                  <a:lnTo>
                    <a:pt x="22777" y="5162"/>
                  </a:lnTo>
                  <a:lnTo>
                    <a:pt x="22777" y="9071"/>
                  </a:lnTo>
                  <a:cubicBezTo>
                    <a:pt x="22777" y="9906"/>
                    <a:pt x="23453" y="10582"/>
                    <a:pt x="24287" y="10582"/>
                  </a:cubicBezTo>
                  <a:cubicBezTo>
                    <a:pt x="25123" y="10582"/>
                    <a:pt x="25799" y="9906"/>
                    <a:pt x="25799" y="9071"/>
                  </a:cubicBezTo>
                  <a:lnTo>
                    <a:pt x="25799" y="1891"/>
                  </a:lnTo>
                  <a:cubicBezTo>
                    <a:pt x="25798" y="848"/>
                    <a:pt x="24953" y="2"/>
                    <a:pt x="23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3"/>
            <p:cNvSpPr/>
            <p:nvPr/>
          </p:nvSpPr>
          <p:spPr>
            <a:xfrm>
              <a:off x="270515" y="1402595"/>
              <a:ext cx="226706" cy="226735"/>
            </a:xfrm>
            <a:custGeom>
              <a:rect b="b" l="l" r="r" t="t"/>
              <a:pathLst>
                <a:path extrusionOk="0" h="15875" w="15873">
                  <a:moveTo>
                    <a:pt x="7936" y="1"/>
                  </a:moveTo>
                  <a:cubicBezTo>
                    <a:pt x="6106" y="2"/>
                    <a:pt x="4331" y="636"/>
                    <a:pt x="2914" y="1793"/>
                  </a:cubicBezTo>
                  <a:cubicBezTo>
                    <a:pt x="2752" y="1925"/>
                    <a:pt x="2728" y="2163"/>
                    <a:pt x="2861" y="2325"/>
                  </a:cubicBezTo>
                  <a:cubicBezTo>
                    <a:pt x="2935" y="2416"/>
                    <a:pt x="3043" y="2464"/>
                    <a:pt x="3153" y="2464"/>
                  </a:cubicBezTo>
                  <a:cubicBezTo>
                    <a:pt x="3237" y="2464"/>
                    <a:pt x="3322" y="2435"/>
                    <a:pt x="3393" y="2378"/>
                  </a:cubicBezTo>
                  <a:cubicBezTo>
                    <a:pt x="4675" y="1330"/>
                    <a:pt x="6280" y="758"/>
                    <a:pt x="7936" y="757"/>
                  </a:cubicBezTo>
                  <a:cubicBezTo>
                    <a:pt x="11896" y="757"/>
                    <a:pt x="15116" y="3978"/>
                    <a:pt x="15116" y="7938"/>
                  </a:cubicBezTo>
                  <a:cubicBezTo>
                    <a:pt x="15116" y="11897"/>
                    <a:pt x="11896" y="15118"/>
                    <a:pt x="7936" y="15118"/>
                  </a:cubicBezTo>
                  <a:cubicBezTo>
                    <a:pt x="3978" y="15118"/>
                    <a:pt x="756" y="11897"/>
                    <a:pt x="756" y="7938"/>
                  </a:cubicBezTo>
                  <a:cubicBezTo>
                    <a:pt x="756" y="6282"/>
                    <a:pt x="1329" y="4677"/>
                    <a:pt x="2377" y="3393"/>
                  </a:cubicBezTo>
                  <a:cubicBezTo>
                    <a:pt x="2505" y="3233"/>
                    <a:pt x="2480" y="2997"/>
                    <a:pt x="2321" y="2866"/>
                  </a:cubicBezTo>
                  <a:cubicBezTo>
                    <a:pt x="2251" y="2808"/>
                    <a:pt x="2166" y="2780"/>
                    <a:pt x="2081" y="2780"/>
                  </a:cubicBezTo>
                  <a:cubicBezTo>
                    <a:pt x="1973" y="2780"/>
                    <a:pt x="1867" y="2826"/>
                    <a:pt x="1792" y="2914"/>
                  </a:cubicBezTo>
                  <a:cubicBezTo>
                    <a:pt x="634" y="4333"/>
                    <a:pt x="2" y="6106"/>
                    <a:pt x="0" y="7938"/>
                  </a:cubicBezTo>
                  <a:cubicBezTo>
                    <a:pt x="0" y="12314"/>
                    <a:pt x="3561" y="15874"/>
                    <a:pt x="7936" y="15874"/>
                  </a:cubicBezTo>
                  <a:cubicBezTo>
                    <a:pt x="12313" y="15874"/>
                    <a:pt x="15872" y="12314"/>
                    <a:pt x="15872" y="7938"/>
                  </a:cubicBezTo>
                  <a:cubicBezTo>
                    <a:pt x="15872" y="3561"/>
                    <a:pt x="12312" y="1"/>
                    <a:pt x="79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 name="Google Shape;674;p43"/>
          <p:cNvSpPr txBox="1"/>
          <p:nvPr>
            <p:ph idx="4294967295" type="subTitle"/>
          </p:nvPr>
        </p:nvSpPr>
        <p:spPr>
          <a:xfrm>
            <a:off x="831875" y="1086625"/>
            <a:ext cx="28248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Sample</a:t>
            </a:r>
            <a:endParaRPr/>
          </a:p>
        </p:txBody>
      </p:sp>
      <p:cxnSp>
        <p:nvCxnSpPr>
          <p:cNvPr id="675" name="Google Shape;675;p43"/>
          <p:cNvCxnSpPr/>
          <p:nvPr/>
        </p:nvCxnSpPr>
        <p:spPr>
          <a:xfrm>
            <a:off x="935250" y="1582845"/>
            <a:ext cx="2294700" cy="0"/>
          </a:xfrm>
          <a:prstGeom prst="straightConnector1">
            <a:avLst/>
          </a:prstGeom>
          <a:noFill/>
          <a:ln cap="flat" cmpd="sng" w="9525">
            <a:solidFill>
              <a:schemeClr val="lt1"/>
            </a:solidFill>
            <a:prstDash val="solid"/>
            <a:round/>
            <a:headEnd len="med" w="med" type="none"/>
            <a:tailEnd len="med" w="med" type="none"/>
          </a:ln>
        </p:spPr>
      </p:cxnSp>
      <p:sp>
        <p:nvSpPr>
          <p:cNvPr id="676" name="Google Shape;676;p43"/>
          <p:cNvSpPr txBox="1"/>
          <p:nvPr>
            <p:ph idx="4294967295" type="subTitle"/>
          </p:nvPr>
        </p:nvSpPr>
        <p:spPr>
          <a:xfrm>
            <a:off x="1031250" y="2795975"/>
            <a:ext cx="830700" cy="37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70%</a:t>
            </a:r>
            <a:endParaRPr/>
          </a:p>
        </p:txBody>
      </p:sp>
      <p:sp>
        <p:nvSpPr>
          <p:cNvPr id="677" name="Google Shape;677;p43"/>
          <p:cNvSpPr txBox="1"/>
          <p:nvPr>
            <p:ph idx="4294967295" type="subTitle"/>
          </p:nvPr>
        </p:nvSpPr>
        <p:spPr>
          <a:xfrm>
            <a:off x="2296825" y="2795975"/>
            <a:ext cx="830700" cy="37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3</a:t>
            </a:r>
            <a:r>
              <a:rPr lang="en"/>
              <a:t>0%</a:t>
            </a:r>
            <a:endParaRPr/>
          </a:p>
        </p:txBody>
      </p:sp>
      <p:sp>
        <p:nvSpPr>
          <p:cNvPr id="678" name="Google Shape;678;p43"/>
          <p:cNvSpPr txBox="1"/>
          <p:nvPr>
            <p:ph idx="4294967295" type="subTitle"/>
          </p:nvPr>
        </p:nvSpPr>
        <p:spPr>
          <a:xfrm>
            <a:off x="4078750" y="1086625"/>
            <a:ext cx="28248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Results</a:t>
            </a:r>
            <a:endParaRPr/>
          </a:p>
        </p:txBody>
      </p:sp>
      <p:cxnSp>
        <p:nvCxnSpPr>
          <p:cNvPr id="679" name="Google Shape;679;p43"/>
          <p:cNvCxnSpPr/>
          <p:nvPr/>
        </p:nvCxnSpPr>
        <p:spPr>
          <a:xfrm>
            <a:off x="4182125" y="1582845"/>
            <a:ext cx="2294700" cy="0"/>
          </a:xfrm>
          <a:prstGeom prst="straightConnector1">
            <a:avLst/>
          </a:prstGeom>
          <a:noFill/>
          <a:ln cap="flat" cmpd="sng" w="9525">
            <a:solidFill>
              <a:schemeClr val="lt1"/>
            </a:solidFill>
            <a:prstDash val="solid"/>
            <a:round/>
            <a:headEnd len="med" w="med" type="none"/>
            <a:tailEnd len="med" w="med" type="none"/>
          </a:ln>
        </p:spPr>
      </p:cxnSp>
      <p:sp>
        <p:nvSpPr>
          <p:cNvPr id="680" name="Google Shape;680;p43"/>
          <p:cNvSpPr/>
          <p:nvPr/>
        </p:nvSpPr>
        <p:spPr>
          <a:xfrm flipH="1" rot="5400000">
            <a:off x="5655869" y="1208525"/>
            <a:ext cx="153900" cy="1474500"/>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3"/>
          <p:cNvSpPr/>
          <p:nvPr/>
        </p:nvSpPr>
        <p:spPr>
          <a:xfrm flipH="1" rot="5400000">
            <a:off x="5335652" y="1529150"/>
            <a:ext cx="152100" cy="833400"/>
          </a:xfrm>
          <a:prstGeom prst="round2SameRect">
            <a:avLst>
              <a:gd fmla="val 50000" name="adj1"/>
              <a:gd fmla="val 50000" name="adj2"/>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3"/>
          <p:cNvSpPr/>
          <p:nvPr/>
        </p:nvSpPr>
        <p:spPr>
          <a:xfrm flipH="1" rot="5400000">
            <a:off x="5656000" y="1536350"/>
            <a:ext cx="153900" cy="1474500"/>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3"/>
          <p:cNvSpPr/>
          <p:nvPr/>
        </p:nvSpPr>
        <p:spPr>
          <a:xfrm flipH="1" rot="5400000">
            <a:off x="5450140" y="1742671"/>
            <a:ext cx="152100" cy="1062000"/>
          </a:xfrm>
          <a:prstGeom prst="round2SameRect">
            <a:avLst>
              <a:gd fmla="val 50000" name="adj1"/>
              <a:gd fmla="val 50000" name="adj2"/>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3"/>
          <p:cNvSpPr/>
          <p:nvPr/>
        </p:nvSpPr>
        <p:spPr>
          <a:xfrm flipH="1" rot="5400000">
            <a:off x="5655869" y="1864175"/>
            <a:ext cx="153900" cy="1474500"/>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3"/>
          <p:cNvSpPr/>
          <p:nvPr/>
        </p:nvSpPr>
        <p:spPr>
          <a:xfrm flipH="1" rot="5400000">
            <a:off x="5563548" y="1957100"/>
            <a:ext cx="152100" cy="1288800"/>
          </a:xfrm>
          <a:prstGeom prst="round2SameRect">
            <a:avLst>
              <a:gd fmla="val 50000" name="adj1"/>
              <a:gd fmla="val 50000" name="adj2"/>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3"/>
          <p:cNvSpPr/>
          <p:nvPr/>
        </p:nvSpPr>
        <p:spPr>
          <a:xfrm flipH="1" rot="5400000">
            <a:off x="5655869" y="2192000"/>
            <a:ext cx="153900" cy="1474500"/>
          </a:xfrm>
          <a:prstGeom prst="round2SameRect">
            <a:avLst>
              <a:gd fmla="val 50000" name="adj1"/>
              <a:gd fmla="val 5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3"/>
          <p:cNvSpPr/>
          <p:nvPr/>
        </p:nvSpPr>
        <p:spPr>
          <a:xfrm flipH="1" rot="5400000">
            <a:off x="5130256" y="2717975"/>
            <a:ext cx="152100" cy="422700"/>
          </a:xfrm>
          <a:prstGeom prst="round2SameRect">
            <a:avLst>
              <a:gd fmla="val 50000" name="adj1"/>
              <a:gd fmla="val 50000" name="adj2"/>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3"/>
          <p:cNvSpPr txBox="1"/>
          <p:nvPr>
            <p:ph idx="4294967295" type="subTitle"/>
          </p:nvPr>
        </p:nvSpPr>
        <p:spPr>
          <a:xfrm>
            <a:off x="4073512" y="1736585"/>
            <a:ext cx="8307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Result 1</a:t>
            </a:r>
            <a:endParaRPr sz="1400"/>
          </a:p>
        </p:txBody>
      </p:sp>
      <p:sp>
        <p:nvSpPr>
          <p:cNvPr id="689" name="Google Shape;689;p43"/>
          <p:cNvSpPr txBox="1"/>
          <p:nvPr>
            <p:ph idx="4294967295" type="subTitle"/>
          </p:nvPr>
        </p:nvSpPr>
        <p:spPr>
          <a:xfrm>
            <a:off x="4073512" y="2057745"/>
            <a:ext cx="8307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Result 2</a:t>
            </a:r>
            <a:endParaRPr sz="1400"/>
          </a:p>
        </p:txBody>
      </p:sp>
      <p:sp>
        <p:nvSpPr>
          <p:cNvPr id="690" name="Google Shape;690;p43"/>
          <p:cNvSpPr txBox="1"/>
          <p:nvPr>
            <p:ph idx="4294967295" type="subTitle"/>
          </p:nvPr>
        </p:nvSpPr>
        <p:spPr>
          <a:xfrm>
            <a:off x="4073512" y="2396545"/>
            <a:ext cx="8307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Result 3</a:t>
            </a:r>
            <a:endParaRPr sz="1400"/>
          </a:p>
        </p:txBody>
      </p:sp>
      <p:sp>
        <p:nvSpPr>
          <p:cNvPr id="691" name="Google Shape;691;p43"/>
          <p:cNvSpPr txBox="1"/>
          <p:nvPr>
            <p:ph idx="4294967295" type="subTitle"/>
          </p:nvPr>
        </p:nvSpPr>
        <p:spPr>
          <a:xfrm>
            <a:off x="4073512" y="2719980"/>
            <a:ext cx="8307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Result 4</a:t>
            </a:r>
            <a:endParaRPr sz="1400"/>
          </a:p>
        </p:txBody>
      </p:sp>
      <p:sp>
        <p:nvSpPr>
          <p:cNvPr id="692" name="Google Shape;692;p43"/>
          <p:cNvSpPr txBox="1"/>
          <p:nvPr>
            <p:ph idx="4294967295" type="subTitle"/>
          </p:nvPr>
        </p:nvSpPr>
        <p:spPr>
          <a:xfrm>
            <a:off x="831875" y="3469475"/>
            <a:ext cx="28248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Experimentation time</a:t>
            </a:r>
            <a:endParaRPr/>
          </a:p>
        </p:txBody>
      </p:sp>
      <p:cxnSp>
        <p:nvCxnSpPr>
          <p:cNvPr id="693" name="Google Shape;693;p43"/>
          <p:cNvCxnSpPr/>
          <p:nvPr/>
        </p:nvCxnSpPr>
        <p:spPr>
          <a:xfrm>
            <a:off x="935250" y="3965695"/>
            <a:ext cx="2294700" cy="0"/>
          </a:xfrm>
          <a:prstGeom prst="straightConnector1">
            <a:avLst/>
          </a:prstGeom>
          <a:noFill/>
          <a:ln cap="flat" cmpd="sng" w="9525">
            <a:solidFill>
              <a:schemeClr val="lt1"/>
            </a:solidFill>
            <a:prstDash val="solid"/>
            <a:round/>
            <a:headEnd len="med" w="med" type="none"/>
            <a:tailEnd len="med" w="med" type="none"/>
          </a:ln>
        </p:spPr>
      </p:cxnSp>
      <p:grpSp>
        <p:nvGrpSpPr>
          <p:cNvPr id="694" name="Google Shape;694;p43"/>
          <p:cNvGrpSpPr/>
          <p:nvPr/>
        </p:nvGrpSpPr>
        <p:grpSpPr>
          <a:xfrm flipH="1" rot="10800000">
            <a:off x="935244" y="4548604"/>
            <a:ext cx="3795867" cy="66352"/>
            <a:chOff x="219558" y="4738465"/>
            <a:chExt cx="5852400" cy="102300"/>
          </a:xfrm>
        </p:grpSpPr>
        <p:cxnSp>
          <p:nvCxnSpPr>
            <p:cNvPr id="695" name="Google Shape;695;p43"/>
            <p:cNvCxnSpPr/>
            <p:nvPr/>
          </p:nvCxnSpPr>
          <p:spPr>
            <a:xfrm>
              <a:off x="219558" y="4789684"/>
              <a:ext cx="5852400" cy="0"/>
            </a:xfrm>
            <a:prstGeom prst="straightConnector1">
              <a:avLst/>
            </a:prstGeom>
            <a:noFill/>
            <a:ln cap="flat" cmpd="sng" w="9525">
              <a:solidFill>
                <a:srgbClr val="FFFFFF"/>
              </a:solidFill>
              <a:prstDash val="solid"/>
              <a:round/>
              <a:headEnd len="med" w="med" type="oval"/>
              <a:tailEnd len="med" w="med" type="oval"/>
            </a:ln>
          </p:spPr>
        </p:cxnSp>
        <p:sp>
          <p:nvSpPr>
            <p:cNvPr id="696" name="Google Shape;696;p43"/>
            <p:cNvSpPr/>
            <p:nvPr/>
          </p:nvSpPr>
          <p:spPr>
            <a:xfrm>
              <a:off x="1200298" y="4738465"/>
              <a:ext cx="102300" cy="1023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3"/>
            <p:cNvSpPr/>
            <p:nvPr/>
          </p:nvSpPr>
          <p:spPr>
            <a:xfrm>
              <a:off x="2175146" y="4738465"/>
              <a:ext cx="102300" cy="1023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3"/>
            <p:cNvSpPr/>
            <p:nvPr/>
          </p:nvSpPr>
          <p:spPr>
            <a:xfrm>
              <a:off x="3040751" y="4738465"/>
              <a:ext cx="102300" cy="1023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3"/>
            <p:cNvSpPr/>
            <p:nvPr/>
          </p:nvSpPr>
          <p:spPr>
            <a:xfrm>
              <a:off x="4028157" y="4738465"/>
              <a:ext cx="102300" cy="1023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3"/>
            <p:cNvSpPr/>
            <p:nvPr/>
          </p:nvSpPr>
          <p:spPr>
            <a:xfrm>
              <a:off x="5040827" y="4738465"/>
              <a:ext cx="102300" cy="1023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 name="Google Shape;701;p43"/>
          <p:cNvSpPr txBox="1"/>
          <p:nvPr>
            <p:ph idx="4294967295" type="subTitle"/>
          </p:nvPr>
        </p:nvSpPr>
        <p:spPr>
          <a:xfrm>
            <a:off x="935250" y="4142977"/>
            <a:ext cx="830700" cy="262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January</a:t>
            </a:r>
            <a:endParaRPr sz="1400"/>
          </a:p>
        </p:txBody>
      </p:sp>
      <p:sp>
        <p:nvSpPr>
          <p:cNvPr id="702" name="Google Shape;702;p43"/>
          <p:cNvSpPr txBox="1"/>
          <p:nvPr>
            <p:ph idx="4294967295" type="subTitle"/>
          </p:nvPr>
        </p:nvSpPr>
        <p:spPr>
          <a:xfrm>
            <a:off x="2773300" y="4142977"/>
            <a:ext cx="830700" cy="262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April</a:t>
            </a:r>
            <a:endParaRPr sz="1400"/>
          </a:p>
        </p:txBody>
      </p:sp>
      <p:sp>
        <p:nvSpPr>
          <p:cNvPr id="703" name="Google Shape;703;p43"/>
          <p:cNvSpPr txBox="1"/>
          <p:nvPr>
            <p:ph idx="4294967295" type="subTitle"/>
          </p:nvPr>
        </p:nvSpPr>
        <p:spPr>
          <a:xfrm>
            <a:off x="4666025" y="4142977"/>
            <a:ext cx="830700" cy="262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July</a:t>
            </a:r>
            <a:endParaRPr sz="1400"/>
          </a:p>
        </p:txBody>
      </p:sp>
      <p:cxnSp>
        <p:nvCxnSpPr>
          <p:cNvPr id="704" name="Google Shape;704;p43"/>
          <p:cNvCxnSpPr/>
          <p:nvPr/>
        </p:nvCxnSpPr>
        <p:spPr>
          <a:xfrm>
            <a:off x="963925" y="4347400"/>
            <a:ext cx="0" cy="242100"/>
          </a:xfrm>
          <a:prstGeom prst="straightConnector1">
            <a:avLst/>
          </a:prstGeom>
          <a:noFill/>
          <a:ln cap="flat" cmpd="sng" w="9525">
            <a:solidFill>
              <a:srgbClr val="FFFFFF"/>
            </a:solidFill>
            <a:prstDash val="solid"/>
            <a:round/>
            <a:headEnd len="med" w="med" type="oval"/>
            <a:tailEnd len="med" w="med" type="none"/>
          </a:ln>
        </p:spPr>
      </p:cxnSp>
      <p:cxnSp>
        <p:nvCxnSpPr>
          <p:cNvPr id="705" name="Google Shape;705;p43"/>
          <p:cNvCxnSpPr/>
          <p:nvPr/>
        </p:nvCxnSpPr>
        <p:spPr>
          <a:xfrm>
            <a:off x="2798100" y="4347400"/>
            <a:ext cx="0" cy="242100"/>
          </a:xfrm>
          <a:prstGeom prst="straightConnector1">
            <a:avLst/>
          </a:prstGeom>
          <a:noFill/>
          <a:ln cap="flat" cmpd="sng" w="9525">
            <a:solidFill>
              <a:srgbClr val="FFFFFF"/>
            </a:solidFill>
            <a:prstDash val="solid"/>
            <a:round/>
            <a:headEnd len="med" w="med" type="oval"/>
            <a:tailEnd len="med" w="med" type="none"/>
          </a:ln>
        </p:spPr>
      </p:cxnSp>
      <p:cxnSp>
        <p:nvCxnSpPr>
          <p:cNvPr id="706" name="Google Shape;706;p43"/>
          <p:cNvCxnSpPr/>
          <p:nvPr/>
        </p:nvCxnSpPr>
        <p:spPr>
          <a:xfrm>
            <a:off x="4702528" y="4347400"/>
            <a:ext cx="0" cy="242100"/>
          </a:xfrm>
          <a:prstGeom prst="straightConnector1">
            <a:avLst/>
          </a:prstGeom>
          <a:noFill/>
          <a:ln cap="flat" cmpd="sng" w="9525">
            <a:solidFill>
              <a:srgbClr val="FFFFFF"/>
            </a:solidFill>
            <a:prstDash val="solid"/>
            <a:round/>
            <a:headEnd len="med" w="med" type="oval"/>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0" name="Shape 710"/>
        <p:cNvGrpSpPr/>
        <p:nvPr/>
      </p:nvGrpSpPr>
      <p:grpSpPr>
        <a:xfrm>
          <a:off x="0" y="0"/>
          <a:ext cx="0" cy="0"/>
          <a:chOff x="0" y="0"/>
          <a:chExt cx="0" cy="0"/>
        </a:xfrm>
      </p:grpSpPr>
      <p:sp>
        <p:nvSpPr>
          <p:cNvPr id="711" name="Google Shape;711;p44"/>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TENDENCY</a:t>
            </a:r>
            <a:endParaRPr/>
          </a:p>
        </p:txBody>
      </p:sp>
      <p:pic>
        <p:nvPicPr>
          <p:cNvPr id="712" name="Google Shape;712;p44" title="Gráfico">
            <a:hlinkClick r:id="rId3"/>
          </p:cNvPr>
          <p:cNvPicPr preferRelativeResize="0"/>
          <p:nvPr/>
        </p:nvPicPr>
        <p:blipFill rotWithShape="1">
          <a:blip r:embed="rId4">
            <a:alphaModFix/>
          </a:blip>
          <a:srcRect b="0" l="19640" r="19609" t="0"/>
          <a:stretch/>
        </p:blipFill>
        <p:spPr>
          <a:xfrm>
            <a:off x="933325" y="1090987"/>
            <a:ext cx="3554550" cy="3617775"/>
          </a:xfrm>
          <a:prstGeom prst="rect">
            <a:avLst/>
          </a:prstGeom>
          <a:noFill/>
          <a:ln>
            <a:noFill/>
          </a:ln>
        </p:spPr>
      </p:pic>
      <p:sp>
        <p:nvSpPr>
          <p:cNvPr id="713" name="Google Shape;713;p44"/>
          <p:cNvSpPr txBox="1"/>
          <p:nvPr>
            <p:ph idx="1" type="body"/>
          </p:nvPr>
        </p:nvSpPr>
        <p:spPr>
          <a:xfrm>
            <a:off x="5073050" y="3457425"/>
            <a:ext cx="3087000" cy="90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t>
            </a:r>
            <a:r>
              <a:rPr lang="en"/>
              <a:t>o modify this graph, click on it, follow the link, change the data and paste the resulting graph here</a:t>
            </a:r>
            <a:endParaRPr/>
          </a:p>
        </p:txBody>
      </p:sp>
      <p:sp>
        <p:nvSpPr>
          <p:cNvPr id="714" name="Google Shape;714;p44"/>
          <p:cNvSpPr/>
          <p:nvPr/>
        </p:nvSpPr>
        <p:spPr>
          <a:xfrm>
            <a:off x="5147600" y="1687275"/>
            <a:ext cx="195000" cy="195000"/>
          </a:xfrm>
          <a:prstGeom prst="ellipse">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4"/>
          <p:cNvSpPr txBox="1"/>
          <p:nvPr>
            <p:ph idx="1" type="body"/>
          </p:nvPr>
        </p:nvSpPr>
        <p:spPr>
          <a:xfrm>
            <a:off x="5342600" y="1598925"/>
            <a:ext cx="1342500" cy="3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1-10 years</a:t>
            </a:r>
            <a:endParaRPr/>
          </a:p>
        </p:txBody>
      </p:sp>
      <p:sp>
        <p:nvSpPr>
          <p:cNvPr id="716" name="Google Shape;716;p44"/>
          <p:cNvSpPr/>
          <p:nvPr/>
        </p:nvSpPr>
        <p:spPr>
          <a:xfrm>
            <a:off x="5147600" y="2058975"/>
            <a:ext cx="195000" cy="195000"/>
          </a:xfrm>
          <a:prstGeom prst="ellipse">
            <a:avLst/>
          </a:prstGeom>
          <a:solidFill>
            <a:srgbClr val="2D6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4"/>
          <p:cNvSpPr txBox="1"/>
          <p:nvPr>
            <p:ph idx="1" type="body"/>
          </p:nvPr>
        </p:nvSpPr>
        <p:spPr>
          <a:xfrm>
            <a:off x="5342600" y="1970625"/>
            <a:ext cx="1342500" cy="3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11-25</a:t>
            </a:r>
            <a:r>
              <a:rPr lang="en"/>
              <a:t> years</a:t>
            </a:r>
            <a:endParaRPr/>
          </a:p>
        </p:txBody>
      </p:sp>
      <p:sp>
        <p:nvSpPr>
          <p:cNvPr id="718" name="Google Shape;718;p44"/>
          <p:cNvSpPr/>
          <p:nvPr/>
        </p:nvSpPr>
        <p:spPr>
          <a:xfrm>
            <a:off x="5147600" y="2430675"/>
            <a:ext cx="195000" cy="195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4"/>
          <p:cNvSpPr txBox="1"/>
          <p:nvPr>
            <p:ph idx="1" type="body"/>
          </p:nvPr>
        </p:nvSpPr>
        <p:spPr>
          <a:xfrm>
            <a:off x="5342600" y="2342325"/>
            <a:ext cx="1342500" cy="3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26-40</a:t>
            </a:r>
            <a:r>
              <a:rPr lang="en"/>
              <a:t> years</a:t>
            </a:r>
            <a:endParaRPr/>
          </a:p>
        </p:txBody>
      </p:sp>
      <p:sp>
        <p:nvSpPr>
          <p:cNvPr id="720" name="Google Shape;720;p44"/>
          <p:cNvSpPr/>
          <p:nvPr/>
        </p:nvSpPr>
        <p:spPr>
          <a:xfrm>
            <a:off x="5147600" y="2802375"/>
            <a:ext cx="195000" cy="1950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4"/>
          <p:cNvSpPr txBox="1"/>
          <p:nvPr>
            <p:ph idx="1" type="body"/>
          </p:nvPr>
        </p:nvSpPr>
        <p:spPr>
          <a:xfrm>
            <a:off x="5342600" y="2714025"/>
            <a:ext cx="1342500" cy="3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41-60</a:t>
            </a:r>
            <a:r>
              <a:rPr lang="en"/>
              <a:t> years</a:t>
            </a:r>
            <a:endParaRPr/>
          </a:p>
        </p:txBody>
      </p:sp>
      <p:sp>
        <p:nvSpPr>
          <p:cNvPr id="722" name="Google Shape;722;p44"/>
          <p:cNvSpPr/>
          <p:nvPr/>
        </p:nvSpPr>
        <p:spPr>
          <a:xfrm>
            <a:off x="5147600" y="3174075"/>
            <a:ext cx="195000" cy="195000"/>
          </a:xfrm>
          <a:prstGeom prst="ellipse">
            <a:avLst/>
          </a:pr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4"/>
          <p:cNvSpPr txBox="1"/>
          <p:nvPr>
            <p:ph idx="1" type="body"/>
          </p:nvPr>
        </p:nvSpPr>
        <p:spPr>
          <a:xfrm>
            <a:off x="5342600" y="3085725"/>
            <a:ext cx="1342500" cy="3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60+ years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7" name="Shape 727"/>
        <p:cNvGrpSpPr/>
        <p:nvPr/>
      </p:nvGrpSpPr>
      <p:grpSpPr>
        <a:xfrm>
          <a:off x="0" y="0"/>
          <a:ext cx="0" cy="0"/>
          <a:chOff x="0" y="0"/>
          <a:chExt cx="0" cy="0"/>
        </a:xfrm>
      </p:grpSpPr>
      <p:sp>
        <p:nvSpPr>
          <p:cNvPr id="728" name="Google Shape;728;p45"/>
          <p:cNvSpPr txBox="1"/>
          <p:nvPr>
            <p:ph type="title"/>
          </p:nvPr>
        </p:nvSpPr>
        <p:spPr>
          <a:xfrm>
            <a:off x="861350" y="526350"/>
            <a:ext cx="4375500" cy="409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A PICTURE IS WORTH A THOUSAND WORDS</a:t>
            </a:r>
            <a:endParaRPr>
              <a:solidFill>
                <a:schemeClr val="lt1"/>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 name="Shape 732"/>
        <p:cNvGrpSpPr/>
        <p:nvPr/>
      </p:nvGrpSpPr>
      <p:grpSpPr>
        <a:xfrm>
          <a:off x="0" y="0"/>
          <a:ext cx="0" cy="0"/>
          <a:chOff x="0" y="0"/>
          <a:chExt cx="0" cy="0"/>
        </a:xfrm>
      </p:grpSpPr>
      <p:sp>
        <p:nvSpPr>
          <p:cNvPr id="733" name="Google Shape;733;p46"/>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graphicFrame>
        <p:nvGraphicFramePr>
          <p:cNvPr id="734" name="Google Shape;734;p46"/>
          <p:cNvGraphicFramePr/>
          <p:nvPr/>
        </p:nvGraphicFramePr>
        <p:xfrm>
          <a:off x="919088" y="2551200"/>
          <a:ext cx="3000000" cy="3000000"/>
        </p:xfrm>
        <a:graphic>
          <a:graphicData uri="http://schemas.openxmlformats.org/drawingml/2006/table">
            <a:tbl>
              <a:tblPr>
                <a:noFill/>
                <a:tableStyleId>{E2592EF2-9CA4-448C-AF81-A4E8E97BCD27}</a:tableStyleId>
              </a:tblPr>
              <a:tblGrid>
                <a:gridCol w="1476650"/>
                <a:gridCol w="682425"/>
                <a:gridCol w="682425"/>
                <a:gridCol w="682425"/>
              </a:tblGrid>
              <a:tr h="396200">
                <a:tc>
                  <a:txBody>
                    <a:bodyPr/>
                    <a:lstStyle/>
                    <a:p>
                      <a:pPr indent="0" lvl="0" marL="0" rtl="0" algn="l">
                        <a:spcBef>
                          <a:spcPts val="0"/>
                        </a:spcBef>
                        <a:spcAft>
                          <a:spcPts val="0"/>
                        </a:spcAft>
                        <a:buNone/>
                      </a:pPr>
                      <a:r>
                        <a:rPr lang="en">
                          <a:solidFill>
                            <a:schemeClr val="accent2"/>
                          </a:solidFill>
                          <a:latin typeface="Lato"/>
                          <a:ea typeface="Lato"/>
                          <a:cs typeface="Lato"/>
                          <a:sym typeface="Lato"/>
                        </a:rPr>
                        <a:t>Treatment</a:t>
                      </a:r>
                      <a:endParaRPr>
                        <a:solidFill>
                          <a:schemeClr val="accent2"/>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2230"/>
                      </a:srgbClr>
                    </a:solidFill>
                  </a:tcPr>
                </a:tc>
                <a:tc>
                  <a:txBody>
                    <a:bodyPr/>
                    <a:lstStyle/>
                    <a:p>
                      <a:pPr indent="0" lvl="0" marL="0" rtl="0" algn="l">
                        <a:spcBef>
                          <a:spcPts val="0"/>
                        </a:spcBef>
                        <a:spcAft>
                          <a:spcPts val="0"/>
                        </a:spcAft>
                        <a:buNone/>
                      </a:pPr>
                      <a:r>
                        <a:rPr lang="en">
                          <a:solidFill>
                            <a:schemeClr val="accent2"/>
                          </a:solidFill>
                          <a:latin typeface="Lato"/>
                          <a:ea typeface="Lato"/>
                          <a:cs typeface="Lato"/>
                          <a:sym typeface="Lato"/>
                        </a:rPr>
                        <a:t>Test 1</a:t>
                      </a:r>
                      <a:endParaRPr>
                        <a:solidFill>
                          <a:schemeClr val="accent2"/>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2230"/>
                      </a:srgbClr>
                    </a:solidFill>
                  </a:tcPr>
                </a:tc>
                <a:tc>
                  <a:txBody>
                    <a:bodyPr/>
                    <a:lstStyle/>
                    <a:p>
                      <a:pPr indent="0" lvl="0" marL="0" rtl="0" algn="l">
                        <a:spcBef>
                          <a:spcPts val="0"/>
                        </a:spcBef>
                        <a:spcAft>
                          <a:spcPts val="0"/>
                        </a:spcAft>
                        <a:buNone/>
                      </a:pPr>
                      <a:r>
                        <a:rPr lang="en">
                          <a:solidFill>
                            <a:schemeClr val="accent2"/>
                          </a:solidFill>
                          <a:latin typeface="Lato"/>
                          <a:ea typeface="Lato"/>
                          <a:cs typeface="Lato"/>
                          <a:sym typeface="Lato"/>
                        </a:rPr>
                        <a:t>Test 2</a:t>
                      </a:r>
                      <a:endParaRPr>
                        <a:solidFill>
                          <a:schemeClr val="accent2"/>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2230"/>
                      </a:srgbClr>
                    </a:solidFill>
                  </a:tcPr>
                </a:tc>
                <a:tc>
                  <a:txBody>
                    <a:bodyPr/>
                    <a:lstStyle/>
                    <a:p>
                      <a:pPr indent="0" lvl="0" marL="0" rtl="0" algn="l">
                        <a:spcBef>
                          <a:spcPts val="0"/>
                        </a:spcBef>
                        <a:spcAft>
                          <a:spcPts val="0"/>
                        </a:spcAft>
                        <a:buNone/>
                      </a:pPr>
                      <a:r>
                        <a:rPr lang="en">
                          <a:solidFill>
                            <a:schemeClr val="accent2"/>
                          </a:solidFill>
                          <a:latin typeface="Lato"/>
                          <a:ea typeface="Lato"/>
                          <a:cs typeface="Lato"/>
                          <a:sym typeface="Lato"/>
                        </a:rPr>
                        <a:t>Test 3</a:t>
                      </a:r>
                      <a:endParaRPr>
                        <a:solidFill>
                          <a:schemeClr val="accent2"/>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2230"/>
                      </a:srgbClr>
                    </a:solidFill>
                  </a:tcPr>
                </a:tc>
              </a:tr>
              <a:tr h="381000">
                <a:tc>
                  <a:txBody>
                    <a:bodyPr/>
                    <a:lstStyle/>
                    <a:p>
                      <a:pPr indent="0" lvl="0" marL="0" rtl="0" algn="l">
                        <a:spcBef>
                          <a:spcPts val="0"/>
                        </a:spcBef>
                        <a:spcAft>
                          <a:spcPts val="0"/>
                        </a:spcAft>
                        <a:buNone/>
                      </a:pPr>
                      <a:r>
                        <a:rPr lang="en">
                          <a:solidFill>
                            <a:schemeClr val="lt1"/>
                          </a:solidFill>
                          <a:latin typeface="Lato"/>
                          <a:ea typeface="Lato"/>
                          <a:cs typeface="Lato"/>
                          <a:sym typeface="Lato"/>
                        </a:rPr>
                        <a:t>Group 1</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242</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135</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677</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Clr>
                          <a:schemeClr val="dk1"/>
                        </a:buClr>
                        <a:buSzPts val="1100"/>
                        <a:buFont typeface="Arial"/>
                        <a:buNone/>
                      </a:pPr>
                      <a:r>
                        <a:rPr lang="en">
                          <a:solidFill>
                            <a:schemeClr val="lt1"/>
                          </a:solidFill>
                          <a:latin typeface="Lato"/>
                          <a:ea typeface="Lato"/>
                          <a:cs typeface="Lato"/>
                          <a:sym typeface="Lato"/>
                        </a:rPr>
                        <a:t>Group 2</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761</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435</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453</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Clr>
                          <a:schemeClr val="dk1"/>
                        </a:buClr>
                        <a:buSzPts val="1100"/>
                        <a:buFont typeface="Arial"/>
                        <a:buNone/>
                      </a:pPr>
                      <a:r>
                        <a:rPr lang="en">
                          <a:solidFill>
                            <a:schemeClr val="lt1"/>
                          </a:solidFill>
                          <a:latin typeface="Lato"/>
                          <a:ea typeface="Lato"/>
                          <a:cs typeface="Lato"/>
                          <a:sym typeface="Lato"/>
                        </a:rPr>
                        <a:t>Group 3</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746</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353</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555</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graphicFrame>
        <p:nvGraphicFramePr>
          <p:cNvPr id="735" name="Google Shape;735;p46"/>
          <p:cNvGraphicFramePr/>
          <p:nvPr/>
        </p:nvGraphicFramePr>
        <p:xfrm>
          <a:off x="4790363" y="2551200"/>
          <a:ext cx="3000000" cy="3000000"/>
        </p:xfrm>
        <a:graphic>
          <a:graphicData uri="http://schemas.openxmlformats.org/drawingml/2006/table">
            <a:tbl>
              <a:tblPr>
                <a:noFill/>
                <a:tableStyleId>{E2592EF2-9CA4-448C-AF81-A4E8E97BCD27}</a:tableStyleId>
              </a:tblPr>
              <a:tblGrid>
                <a:gridCol w="1476650"/>
                <a:gridCol w="682425"/>
                <a:gridCol w="682425"/>
                <a:gridCol w="682425"/>
              </a:tblGrid>
              <a:tr h="396200">
                <a:tc>
                  <a:txBody>
                    <a:bodyPr/>
                    <a:lstStyle/>
                    <a:p>
                      <a:pPr indent="0" lvl="0" marL="0" rtl="0" algn="l">
                        <a:spcBef>
                          <a:spcPts val="0"/>
                        </a:spcBef>
                        <a:spcAft>
                          <a:spcPts val="0"/>
                        </a:spcAft>
                        <a:buNone/>
                      </a:pPr>
                      <a:r>
                        <a:rPr lang="en">
                          <a:solidFill>
                            <a:schemeClr val="accent2"/>
                          </a:solidFill>
                          <a:latin typeface="Lato"/>
                          <a:ea typeface="Lato"/>
                          <a:cs typeface="Lato"/>
                          <a:sym typeface="Lato"/>
                        </a:rPr>
                        <a:t>Treatment</a:t>
                      </a:r>
                      <a:endParaRPr>
                        <a:solidFill>
                          <a:schemeClr val="accent2"/>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2230"/>
                      </a:srgbClr>
                    </a:solidFill>
                  </a:tcPr>
                </a:tc>
                <a:tc>
                  <a:txBody>
                    <a:bodyPr/>
                    <a:lstStyle/>
                    <a:p>
                      <a:pPr indent="0" lvl="0" marL="0" rtl="0" algn="l">
                        <a:spcBef>
                          <a:spcPts val="0"/>
                        </a:spcBef>
                        <a:spcAft>
                          <a:spcPts val="0"/>
                        </a:spcAft>
                        <a:buNone/>
                      </a:pPr>
                      <a:r>
                        <a:rPr lang="en">
                          <a:solidFill>
                            <a:schemeClr val="accent2"/>
                          </a:solidFill>
                          <a:latin typeface="Lato"/>
                          <a:ea typeface="Lato"/>
                          <a:cs typeface="Lato"/>
                          <a:sym typeface="Lato"/>
                        </a:rPr>
                        <a:t>Test 1</a:t>
                      </a:r>
                      <a:endParaRPr>
                        <a:solidFill>
                          <a:schemeClr val="accent2"/>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2230"/>
                      </a:srgbClr>
                    </a:solidFill>
                  </a:tcPr>
                </a:tc>
                <a:tc>
                  <a:txBody>
                    <a:bodyPr/>
                    <a:lstStyle/>
                    <a:p>
                      <a:pPr indent="0" lvl="0" marL="0" rtl="0" algn="l">
                        <a:spcBef>
                          <a:spcPts val="0"/>
                        </a:spcBef>
                        <a:spcAft>
                          <a:spcPts val="0"/>
                        </a:spcAft>
                        <a:buNone/>
                      </a:pPr>
                      <a:r>
                        <a:rPr lang="en">
                          <a:solidFill>
                            <a:schemeClr val="accent2"/>
                          </a:solidFill>
                          <a:latin typeface="Lato"/>
                          <a:ea typeface="Lato"/>
                          <a:cs typeface="Lato"/>
                          <a:sym typeface="Lato"/>
                        </a:rPr>
                        <a:t>Test 2</a:t>
                      </a:r>
                      <a:endParaRPr>
                        <a:solidFill>
                          <a:schemeClr val="accent2"/>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2230"/>
                      </a:srgbClr>
                    </a:solidFill>
                  </a:tcPr>
                </a:tc>
                <a:tc>
                  <a:txBody>
                    <a:bodyPr/>
                    <a:lstStyle/>
                    <a:p>
                      <a:pPr indent="0" lvl="0" marL="0" rtl="0" algn="l">
                        <a:spcBef>
                          <a:spcPts val="0"/>
                        </a:spcBef>
                        <a:spcAft>
                          <a:spcPts val="0"/>
                        </a:spcAft>
                        <a:buNone/>
                      </a:pPr>
                      <a:r>
                        <a:rPr lang="en">
                          <a:solidFill>
                            <a:schemeClr val="accent2"/>
                          </a:solidFill>
                          <a:latin typeface="Lato"/>
                          <a:ea typeface="Lato"/>
                          <a:cs typeface="Lato"/>
                          <a:sym typeface="Lato"/>
                        </a:rPr>
                        <a:t>Test 3</a:t>
                      </a:r>
                      <a:endParaRPr>
                        <a:solidFill>
                          <a:schemeClr val="accent2"/>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FFFFFF">
                        <a:alpha val="52230"/>
                      </a:srgbClr>
                    </a:solidFill>
                  </a:tcPr>
                </a:tc>
              </a:tr>
              <a:tr h="381000">
                <a:tc>
                  <a:txBody>
                    <a:bodyPr/>
                    <a:lstStyle/>
                    <a:p>
                      <a:pPr indent="0" lvl="0" marL="0" rtl="0" algn="l">
                        <a:spcBef>
                          <a:spcPts val="0"/>
                        </a:spcBef>
                        <a:spcAft>
                          <a:spcPts val="0"/>
                        </a:spcAft>
                        <a:buNone/>
                      </a:pPr>
                      <a:r>
                        <a:rPr lang="en">
                          <a:solidFill>
                            <a:schemeClr val="lt1"/>
                          </a:solidFill>
                          <a:latin typeface="Lato"/>
                          <a:ea typeface="Lato"/>
                          <a:cs typeface="Lato"/>
                          <a:sym typeface="Lato"/>
                        </a:rPr>
                        <a:t>Group 1</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765</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322</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113</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lt1"/>
                          </a:solidFill>
                          <a:latin typeface="Lato"/>
                          <a:ea typeface="Lato"/>
                          <a:cs typeface="Lato"/>
                          <a:sym typeface="Lato"/>
                        </a:rPr>
                        <a:t>Group 2</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434</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546</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666</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lt1"/>
                          </a:solidFill>
                          <a:latin typeface="Lato"/>
                          <a:ea typeface="Lato"/>
                          <a:cs typeface="Lato"/>
                          <a:sym typeface="Lato"/>
                        </a:rPr>
                        <a:t>Group 3</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975</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356</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1"/>
                          </a:solidFill>
                          <a:latin typeface="Lato"/>
                          <a:ea typeface="Lato"/>
                          <a:cs typeface="Lato"/>
                          <a:sym typeface="Lato"/>
                        </a:rPr>
                        <a:t>354</a:t>
                      </a:r>
                      <a:endParaRPr>
                        <a:solidFill>
                          <a:schemeClr val="lt1"/>
                        </a:solidFill>
                        <a:latin typeface="Lato"/>
                        <a:ea typeface="Lato"/>
                        <a:cs typeface="Lato"/>
                        <a:sym typeface="Lato"/>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tcPr>
                </a:tc>
              </a:tr>
            </a:tbl>
          </a:graphicData>
        </a:graphic>
      </p:graphicFrame>
      <p:sp>
        <p:nvSpPr>
          <p:cNvPr id="736" name="Google Shape;736;p46"/>
          <p:cNvSpPr txBox="1"/>
          <p:nvPr>
            <p:ph idx="4294967295" type="subTitle"/>
          </p:nvPr>
        </p:nvSpPr>
        <p:spPr>
          <a:xfrm>
            <a:off x="829713" y="1570525"/>
            <a:ext cx="28248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Experiment 1</a:t>
            </a:r>
            <a:endParaRPr/>
          </a:p>
        </p:txBody>
      </p:sp>
      <p:cxnSp>
        <p:nvCxnSpPr>
          <p:cNvPr id="737" name="Google Shape;737;p46"/>
          <p:cNvCxnSpPr/>
          <p:nvPr/>
        </p:nvCxnSpPr>
        <p:spPr>
          <a:xfrm>
            <a:off x="933088" y="2066745"/>
            <a:ext cx="2294700" cy="0"/>
          </a:xfrm>
          <a:prstGeom prst="straightConnector1">
            <a:avLst/>
          </a:prstGeom>
          <a:noFill/>
          <a:ln cap="flat" cmpd="sng" w="9525">
            <a:solidFill>
              <a:schemeClr val="lt1"/>
            </a:solidFill>
            <a:prstDash val="solid"/>
            <a:round/>
            <a:headEnd len="med" w="med" type="none"/>
            <a:tailEnd len="med" w="med" type="none"/>
          </a:ln>
        </p:spPr>
      </p:cxnSp>
      <p:sp>
        <p:nvSpPr>
          <p:cNvPr id="738" name="Google Shape;738;p46"/>
          <p:cNvSpPr txBox="1"/>
          <p:nvPr>
            <p:ph idx="4294967295" type="subTitle"/>
          </p:nvPr>
        </p:nvSpPr>
        <p:spPr>
          <a:xfrm>
            <a:off x="4689502" y="1570525"/>
            <a:ext cx="2824800" cy="37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Experiment 2</a:t>
            </a:r>
            <a:endParaRPr/>
          </a:p>
        </p:txBody>
      </p:sp>
      <p:cxnSp>
        <p:nvCxnSpPr>
          <p:cNvPr id="739" name="Google Shape;739;p46"/>
          <p:cNvCxnSpPr/>
          <p:nvPr/>
        </p:nvCxnSpPr>
        <p:spPr>
          <a:xfrm>
            <a:off x="4792877" y="2066745"/>
            <a:ext cx="2294700" cy="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3" name="Shape 743"/>
        <p:cNvGrpSpPr/>
        <p:nvPr/>
      </p:nvGrpSpPr>
      <p:grpSpPr>
        <a:xfrm>
          <a:off x="0" y="0"/>
          <a:ext cx="0" cy="0"/>
          <a:chOff x="0" y="0"/>
          <a:chExt cx="0" cy="0"/>
        </a:xfrm>
      </p:grpSpPr>
      <p:grpSp>
        <p:nvGrpSpPr>
          <p:cNvPr id="744" name="Google Shape;744;p47"/>
          <p:cNvGrpSpPr/>
          <p:nvPr/>
        </p:nvGrpSpPr>
        <p:grpSpPr>
          <a:xfrm>
            <a:off x="1677824" y="1133499"/>
            <a:ext cx="1146637" cy="3517166"/>
            <a:chOff x="2955975" y="238100"/>
            <a:chExt cx="1707575" cy="5237775"/>
          </a:xfrm>
        </p:grpSpPr>
        <p:sp>
          <p:nvSpPr>
            <p:cNvPr id="745" name="Google Shape;745;p47"/>
            <p:cNvSpPr/>
            <p:nvPr/>
          </p:nvSpPr>
          <p:spPr>
            <a:xfrm>
              <a:off x="2955975" y="238100"/>
              <a:ext cx="1707575" cy="5237775"/>
            </a:xfrm>
            <a:custGeom>
              <a:rect b="b" l="l" r="r" t="t"/>
              <a:pathLst>
                <a:path extrusionOk="0" h="209511" w="68303">
                  <a:moveTo>
                    <a:pt x="55401" y="58775"/>
                  </a:moveTo>
                  <a:cubicBezTo>
                    <a:pt x="55401" y="58776"/>
                    <a:pt x="55197" y="69314"/>
                    <a:pt x="58074" y="76571"/>
                  </a:cubicBezTo>
                  <a:cubicBezTo>
                    <a:pt x="58148" y="76756"/>
                    <a:pt x="58223" y="76937"/>
                    <a:pt x="58300" y="77117"/>
                  </a:cubicBezTo>
                  <a:cubicBezTo>
                    <a:pt x="61413" y="84379"/>
                    <a:pt x="56512" y="93358"/>
                    <a:pt x="57285" y="98634"/>
                  </a:cubicBezTo>
                  <a:cubicBezTo>
                    <a:pt x="58057" y="103912"/>
                    <a:pt x="57463" y="108013"/>
                    <a:pt x="57463" y="108013"/>
                  </a:cubicBezTo>
                  <a:cubicBezTo>
                    <a:pt x="57463" y="108013"/>
                    <a:pt x="55647" y="110513"/>
                    <a:pt x="54677" y="112961"/>
                  </a:cubicBezTo>
                  <a:cubicBezTo>
                    <a:pt x="54591" y="113180"/>
                    <a:pt x="54375" y="113619"/>
                    <a:pt x="54095" y="114179"/>
                  </a:cubicBezTo>
                  <a:cubicBezTo>
                    <a:pt x="54103" y="113843"/>
                    <a:pt x="54107" y="113516"/>
                    <a:pt x="54107" y="113201"/>
                  </a:cubicBezTo>
                  <a:cubicBezTo>
                    <a:pt x="54560" y="109903"/>
                    <a:pt x="54878" y="106518"/>
                    <a:pt x="54735" y="104156"/>
                  </a:cubicBezTo>
                  <a:cubicBezTo>
                    <a:pt x="54354" y="97902"/>
                    <a:pt x="52794" y="96504"/>
                    <a:pt x="53187" y="95137"/>
                  </a:cubicBezTo>
                  <a:cubicBezTo>
                    <a:pt x="53579" y="93770"/>
                    <a:pt x="53979" y="89654"/>
                    <a:pt x="53790" y="86137"/>
                  </a:cubicBezTo>
                  <a:cubicBezTo>
                    <a:pt x="53601" y="82620"/>
                    <a:pt x="51657" y="76552"/>
                    <a:pt x="52641" y="73036"/>
                  </a:cubicBezTo>
                  <a:cubicBezTo>
                    <a:pt x="53623" y="69522"/>
                    <a:pt x="55400" y="58776"/>
                    <a:pt x="55401" y="58775"/>
                  </a:cubicBezTo>
                  <a:close/>
                  <a:moveTo>
                    <a:pt x="12987" y="58698"/>
                  </a:moveTo>
                  <a:cubicBezTo>
                    <a:pt x="12987" y="58700"/>
                    <a:pt x="14727" y="69450"/>
                    <a:pt x="15697" y="72968"/>
                  </a:cubicBezTo>
                  <a:cubicBezTo>
                    <a:pt x="16667" y="76487"/>
                    <a:pt x="14703" y="82544"/>
                    <a:pt x="14502" y="86061"/>
                  </a:cubicBezTo>
                  <a:cubicBezTo>
                    <a:pt x="14300" y="89578"/>
                    <a:pt x="14683" y="93689"/>
                    <a:pt x="15072" y="95058"/>
                  </a:cubicBezTo>
                  <a:lnTo>
                    <a:pt x="15071" y="95057"/>
                  </a:lnTo>
                  <a:lnTo>
                    <a:pt x="15071" y="95057"/>
                  </a:lnTo>
                  <a:cubicBezTo>
                    <a:pt x="15460" y="96425"/>
                    <a:pt x="13894" y="97831"/>
                    <a:pt x="13492" y="104083"/>
                  </a:cubicBezTo>
                  <a:cubicBezTo>
                    <a:pt x="13341" y="106442"/>
                    <a:pt x="13647" y="109825"/>
                    <a:pt x="14086" y="113124"/>
                  </a:cubicBezTo>
                  <a:cubicBezTo>
                    <a:pt x="14085" y="114245"/>
                    <a:pt x="14127" y="115513"/>
                    <a:pt x="14205" y="116887"/>
                  </a:cubicBezTo>
                  <a:cubicBezTo>
                    <a:pt x="13809" y="115857"/>
                    <a:pt x="13279" y="114622"/>
                    <a:pt x="13280" y="113601"/>
                  </a:cubicBezTo>
                  <a:cubicBezTo>
                    <a:pt x="13283" y="111646"/>
                    <a:pt x="10750" y="107930"/>
                    <a:pt x="10750" y="107930"/>
                  </a:cubicBezTo>
                  <a:cubicBezTo>
                    <a:pt x="10750" y="107930"/>
                    <a:pt x="10171" y="103826"/>
                    <a:pt x="10962" y="98551"/>
                  </a:cubicBezTo>
                  <a:cubicBezTo>
                    <a:pt x="11753" y="93278"/>
                    <a:pt x="6885" y="84282"/>
                    <a:pt x="10024" y="77030"/>
                  </a:cubicBezTo>
                  <a:cubicBezTo>
                    <a:pt x="10102" y="76851"/>
                    <a:pt x="10178" y="76670"/>
                    <a:pt x="10251" y="76485"/>
                  </a:cubicBezTo>
                  <a:cubicBezTo>
                    <a:pt x="13154" y="69238"/>
                    <a:pt x="12987" y="58700"/>
                    <a:pt x="12987" y="58698"/>
                  </a:cubicBezTo>
                  <a:close/>
                  <a:moveTo>
                    <a:pt x="56023" y="116730"/>
                  </a:moveTo>
                  <a:cubicBezTo>
                    <a:pt x="56023" y="116730"/>
                    <a:pt x="55782" y="119782"/>
                    <a:pt x="55632" y="121393"/>
                  </a:cubicBezTo>
                  <a:cubicBezTo>
                    <a:pt x="55558" y="122190"/>
                    <a:pt x="54474" y="122646"/>
                    <a:pt x="53478" y="122981"/>
                  </a:cubicBezTo>
                  <a:cubicBezTo>
                    <a:pt x="53584" y="121919"/>
                    <a:pt x="53680" y="120880"/>
                    <a:pt x="53764" y="119877"/>
                  </a:cubicBezTo>
                  <a:cubicBezTo>
                    <a:pt x="54928" y="118664"/>
                    <a:pt x="56022" y="116730"/>
                    <a:pt x="56023" y="116730"/>
                  </a:cubicBezTo>
                  <a:close/>
                  <a:moveTo>
                    <a:pt x="12297" y="117312"/>
                  </a:moveTo>
                  <a:cubicBezTo>
                    <a:pt x="12297" y="117312"/>
                    <a:pt x="13351" y="118972"/>
                    <a:pt x="14138" y="118972"/>
                  </a:cubicBezTo>
                  <a:cubicBezTo>
                    <a:pt x="14207" y="118972"/>
                    <a:pt x="14275" y="118959"/>
                    <a:pt x="14339" y="118931"/>
                  </a:cubicBezTo>
                  <a:cubicBezTo>
                    <a:pt x="14482" y="120856"/>
                    <a:pt x="14675" y="122930"/>
                    <a:pt x="14900" y="125061"/>
                  </a:cubicBezTo>
                  <a:cubicBezTo>
                    <a:pt x="14283" y="124108"/>
                    <a:pt x="12636" y="122466"/>
                    <a:pt x="12534" y="121316"/>
                  </a:cubicBezTo>
                  <a:cubicBezTo>
                    <a:pt x="12390" y="119706"/>
                    <a:pt x="12297" y="117312"/>
                    <a:pt x="12297" y="117312"/>
                  </a:cubicBezTo>
                  <a:close/>
                  <a:moveTo>
                    <a:pt x="34272" y="1"/>
                  </a:moveTo>
                  <a:cubicBezTo>
                    <a:pt x="31385" y="1"/>
                    <a:pt x="28635" y="874"/>
                    <a:pt x="26285" y="4480"/>
                  </a:cubicBezTo>
                  <a:cubicBezTo>
                    <a:pt x="23928" y="8096"/>
                    <a:pt x="25441" y="12817"/>
                    <a:pt x="25441" y="12817"/>
                  </a:cubicBezTo>
                  <a:cubicBezTo>
                    <a:pt x="25441" y="12817"/>
                    <a:pt x="25272" y="12715"/>
                    <a:pt x="25084" y="12715"/>
                  </a:cubicBezTo>
                  <a:cubicBezTo>
                    <a:pt x="24919" y="12715"/>
                    <a:pt x="24738" y="12794"/>
                    <a:pt x="24645" y="13092"/>
                  </a:cubicBezTo>
                  <a:cubicBezTo>
                    <a:pt x="24444" y="13727"/>
                    <a:pt x="24638" y="15355"/>
                    <a:pt x="24854" y="16369"/>
                  </a:cubicBezTo>
                  <a:cubicBezTo>
                    <a:pt x="25285" y="18397"/>
                    <a:pt x="26020" y="18417"/>
                    <a:pt x="26020" y="18417"/>
                  </a:cubicBezTo>
                  <a:cubicBezTo>
                    <a:pt x="26415" y="20011"/>
                    <a:pt x="26835" y="28810"/>
                    <a:pt x="26835" y="28810"/>
                  </a:cubicBezTo>
                  <a:lnTo>
                    <a:pt x="26835" y="28938"/>
                  </a:lnTo>
                  <a:cubicBezTo>
                    <a:pt x="26835" y="29964"/>
                    <a:pt x="26284" y="31228"/>
                    <a:pt x="23937" y="32690"/>
                  </a:cubicBezTo>
                  <a:cubicBezTo>
                    <a:pt x="21589" y="34152"/>
                    <a:pt x="17310" y="35599"/>
                    <a:pt x="15697" y="36329"/>
                  </a:cubicBezTo>
                  <a:cubicBezTo>
                    <a:pt x="14084" y="37058"/>
                    <a:pt x="12651" y="36470"/>
                    <a:pt x="8839" y="38076"/>
                  </a:cubicBezTo>
                  <a:cubicBezTo>
                    <a:pt x="5026" y="39680"/>
                    <a:pt x="2391" y="47295"/>
                    <a:pt x="2240" y="50665"/>
                  </a:cubicBezTo>
                  <a:cubicBezTo>
                    <a:pt x="2087" y="54035"/>
                    <a:pt x="3696" y="60047"/>
                    <a:pt x="3841" y="61366"/>
                  </a:cubicBezTo>
                  <a:cubicBezTo>
                    <a:pt x="3984" y="62686"/>
                    <a:pt x="2809" y="67226"/>
                    <a:pt x="2659" y="68984"/>
                  </a:cubicBezTo>
                  <a:cubicBezTo>
                    <a:pt x="2510" y="70742"/>
                    <a:pt x="2067" y="73233"/>
                    <a:pt x="1329" y="76163"/>
                  </a:cubicBezTo>
                  <a:cubicBezTo>
                    <a:pt x="591" y="79092"/>
                    <a:pt x="0" y="82169"/>
                    <a:pt x="286" y="86272"/>
                  </a:cubicBezTo>
                  <a:cubicBezTo>
                    <a:pt x="573" y="90375"/>
                    <a:pt x="2904" y="98146"/>
                    <a:pt x="4218" y="100494"/>
                  </a:cubicBezTo>
                  <a:cubicBezTo>
                    <a:pt x="5532" y="102840"/>
                    <a:pt x="6841" y="108704"/>
                    <a:pt x="6841" y="108704"/>
                  </a:cubicBezTo>
                  <a:cubicBezTo>
                    <a:pt x="6392" y="113539"/>
                    <a:pt x="6240" y="117349"/>
                    <a:pt x="7554" y="119844"/>
                  </a:cubicBezTo>
                  <a:cubicBezTo>
                    <a:pt x="8821" y="122245"/>
                    <a:pt x="13720" y="125818"/>
                    <a:pt x="14865" y="125818"/>
                  </a:cubicBezTo>
                  <a:cubicBezTo>
                    <a:pt x="14908" y="125818"/>
                    <a:pt x="14947" y="125812"/>
                    <a:pt x="14979" y="125802"/>
                  </a:cubicBezTo>
                  <a:cubicBezTo>
                    <a:pt x="16163" y="136725"/>
                    <a:pt x="18093" y="148833"/>
                    <a:pt x="18028" y="149839"/>
                  </a:cubicBezTo>
                  <a:cubicBezTo>
                    <a:pt x="17929" y="151393"/>
                    <a:pt x="17440" y="153456"/>
                    <a:pt x="17628" y="156665"/>
                  </a:cubicBezTo>
                  <a:cubicBezTo>
                    <a:pt x="17817" y="159874"/>
                    <a:pt x="18130" y="159658"/>
                    <a:pt x="18361" y="160922"/>
                  </a:cubicBezTo>
                  <a:cubicBezTo>
                    <a:pt x="18593" y="162185"/>
                    <a:pt x="18538" y="169867"/>
                    <a:pt x="18818" y="176576"/>
                  </a:cubicBezTo>
                  <a:cubicBezTo>
                    <a:pt x="19097" y="183284"/>
                    <a:pt x="21854" y="190240"/>
                    <a:pt x="22238" y="193352"/>
                  </a:cubicBezTo>
                  <a:cubicBezTo>
                    <a:pt x="22435" y="194947"/>
                    <a:pt x="22464" y="196115"/>
                    <a:pt x="22409" y="197024"/>
                  </a:cubicBezTo>
                  <a:cubicBezTo>
                    <a:pt x="22412" y="197023"/>
                    <a:pt x="22414" y="197023"/>
                    <a:pt x="22416" y="197022"/>
                  </a:cubicBezTo>
                  <a:lnTo>
                    <a:pt x="22416" y="197022"/>
                  </a:lnTo>
                  <a:cubicBezTo>
                    <a:pt x="21719" y="199545"/>
                    <a:pt x="19068" y="202415"/>
                    <a:pt x="16420" y="204281"/>
                  </a:cubicBezTo>
                  <a:cubicBezTo>
                    <a:pt x="14079" y="205931"/>
                    <a:pt x="12601" y="205554"/>
                    <a:pt x="12254" y="206596"/>
                  </a:cubicBezTo>
                  <a:cubicBezTo>
                    <a:pt x="11906" y="207637"/>
                    <a:pt x="13874" y="208215"/>
                    <a:pt x="14683" y="208679"/>
                  </a:cubicBezTo>
                  <a:cubicBezTo>
                    <a:pt x="15304" y="209034"/>
                    <a:pt x="16673" y="209509"/>
                    <a:pt x="18060" y="209509"/>
                  </a:cubicBezTo>
                  <a:cubicBezTo>
                    <a:pt x="18482" y="209509"/>
                    <a:pt x="18907" y="209465"/>
                    <a:pt x="19312" y="209360"/>
                  </a:cubicBezTo>
                  <a:cubicBezTo>
                    <a:pt x="21047" y="208910"/>
                    <a:pt x="24750" y="206595"/>
                    <a:pt x="26023" y="206479"/>
                  </a:cubicBezTo>
                  <a:cubicBezTo>
                    <a:pt x="27296" y="206365"/>
                    <a:pt x="30056" y="205602"/>
                    <a:pt x="30188" y="203934"/>
                  </a:cubicBezTo>
                  <a:cubicBezTo>
                    <a:pt x="30505" y="199948"/>
                    <a:pt x="28800" y="197570"/>
                    <a:pt x="28522" y="193094"/>
                  </a:cubicBezTo>
                  <a:cubicBezTo>
                    <a:pt x="28361" y="190756"/>
                    <a:pt x="28385" y="187843"/>
                    <a:pt x="28803" y="184272"/>
                  </a:cubicBezTo>
                  <a:cubicBezTo>
                    <a:pt x="30261" y="171812"/>
                    <a:pt x="31136" y="168528"/>
                    <a:pt x="29956" y="162498"/>
                  </a:cubicBezTo>
                  <a:cubicBezTo>
                    <a:pt x="29250" y="158894"/>
                    <a:pt x="29859" y="156762"/>
                    <a:pt x="30584" y="154138"/>
                  </a:cubicBezTo>
                  <a:cubicBezTo>
                    <a:pt x="31310" y="151515"/>
                    <a:pt x="31578" y="135474"/>
                    <a:pt x="32502" y="131100"/>
                  </a:cubicBezTo>
                  <a:cubicBezTo>
                    <a:pt x="33426" y="126726"/>
                    <a:pt x="33846" y="114196"/>
                    <a:pt x="33846" y="114196"/>
                  </a:cubicBezTo>
                  <a:lnTo>
                    <a:pt x="34098" y="112208"/>
                  </a:lnTo>
                  <a:lnTo>
                    <a:pt x="34344" y="114197"/>
                  </a:lnTo>
                  <a:cubicBezTo>
                    <a:pt x="34344" y="114197"/>
                    <a:pt x="34719" y="126730"/>
                    <a:pt x="35628" y="131106"/>
                  </a:cubicBezTo>
                  <a:cubicBezTo>
                    <a:pt x="36537" y="135482"/>
                    <a:pt x="36746" y="151524"/>
                    <a:pt x="37462" y="154151"/>
                  </a:cubicBezTo>
                  <a:cubicBezTo>
                    <a:pt x="38179" y="156778"/>
                    <a:pt x="38781" y="158912"/>
                    <a:pt x="38063" y="162514"/>
                  </a:cubicBezTo>
                  <a:cubicBezTo>
                    <a:pt x="36860" y="168538"/>
                    <a:pt x="37724" y="171826"/>
                    <a:pt x="39137" y="184292"/>
                  </a:cubicBezTo>
                  <a:cubicBezTo>
                    <a:pt x="39621" y="188556"/>
                    <a:pt x="38902" y="195044"/>
                    <a:pt x="38813" y="195895"/>
                  </a:cubicBezTo>
                  <a:cubicBezTo>
                    <a:pt x="38770" y="196108"/>
                    <a:pt x="38726" y="196323"/>
                    <a:pt x="38680" y="196541"/>
                  </a:cubicBezTo>
                  <a:cubicBezTo>
                    <a:pt x="38703" y="196534"/>
                    <a:pt x="38726" y="196528"/>
                    <a:pt x="38749" y="196521"/>
                  </a:cubicBezTo>
                  <a:lnTo>
                    <a:pt x="38749" y="196521"/>
                  </a:lnTo>
                  <a:cubicBezTo>
                    <a:pt x="38448" y="199462"/>
                    <a:pt x="37763" y="202488"/>
                    <a:pt x="37826" y="203703"/>
                  </a:cubicBezTo>
                  <a:cubicBezTo>
                    <a:pt x="37910" y="205375"/>
                    <a:pt x="40602" y="206365"/>
                    <a:pt x="41875" y="206480"/>
                  </a:cubicBezTo>
                  <a:cubicBezTo>
                    <a:pt x="43148" y="206596"/>
                    <a:pt x="46850" y="208910"/>
                    <a:pt x="48587" y="209361"/>
                  </a:cubicBezTo>
                  <a:cubicBezTo>
                    <a:pt x="48991" y="209466"/>
                    <a:pt x="49415" y="209510"/>
                    <a:pt x="49837" y="209510"/>
                  </a:cubicBezTo>
                  <a:cubicBezTo>
                    <a:pt x="51224" y="209510"/>
                    <a:pt x="52594" y="209034"/>
                    <a:pt x="53215" y="208679"/>
                  </a:cubicBezTo>
                  <a:cubicBezTo>
                    <a:pt x="54025" y="208216"/>
                    <a:pt x="55992" y="207638"/>
                    <a:pt x="55645" y="206596"/>
                  </a:cubicBezTo>
                  <a:cubicBezTo>
                    <a:pt x="55297" y="205555"/>
                    <a:pt x="53819" y="205931"/>
                    <a:pt x="51479" y="204282"/>
                  </a:cubicBezTo>
                  <a:cubicBezTo>
                    <a:pt x="48576" y="202236"/>
                    <a:pt x="45664" y="198984"/>
                    <a:pt x="45332" y="196305"/>
                  </a:cubicBezTo>
                  <a:cubicBezTo>
                    <a:pt x="45368" y="195832"/>
                    <a:pt x="45601" y="193936"/>
                    <a:pt x="45669" y="193394"/>
                  </a:cubicBezTo>
                  <a:cubicBezTo>
                    <a:pt x="46064" y="190283"/>
                    <a:pt x="48846" y="183337"/>
                    <a:pt x="49150" y="176630"/>
                  </a:cubicBezTo>
                  <a:cubicBezTo>
                    <a:pt x="49454" y="169923"/>
                    <a:pt x="49426" y="162241"/>
                    <a:pt x="49662" y="160978"/>
                  </a:cubicBezTo>
                  <a:cubicBezTo>
                    <a:pt x="49897" y="159715"/>
                    <a:pt x="50209" y="159931"/>
                    <a:pt x="50410" y="156723"/>
                  </a:cubicBezTo>
                  <a:cubicBezTo>
                    <a:pt x="50610" y="153515"/>
                    <a:pt x="50128" y="151451"/>
                    <a:pt x="50035" y="149896"/>
                  </a:cubicBezTo>
                  <a:cubicBezTo>
                    <a:pt x="49971" y="148853"/>
                    <a:pt x="52099" y="135856"/>
                    <a:pt x="53305" y="124637"/>
                  </a:cubicBezTo>
                  <a:cubicBezTo>
                    <a:pt x="53532" y="124684"/>
                    <a:pt x="53765" y="124707"/>
                    <a:pt x="54003" y="124707"/>
                  </a:cubicBezTo>
                  <a:cubicBezTo>
                    <a:pt x="56575" y="124707"/>
                    <a:pt x="59678" y="122068"/>
                    <a:pt x="60616" y="119939"/>
                  </a:cubicBezTo>
                  <a:cubicBezTo>
                    <a:pt x="61751" y="117358"/>
                    <a:pt x="61800" y="113638"/>
                    <a:pt x="61368" y="108801"/>
                  </a:cubicBezTo>
                  <a:cubicBezTo>
                    <a:pt x="61368" y="108801"/>
                    <a:pt x="62697" y="102944"/>
                    <a:pt x="64021" y="100601"/>
                  </a:cubicBezTo>
                  <a:cubicBezTo>
                    <a:pt x="65344" y="98258"/>
                    <a:pt x="67702" y="90495"/>
                    <a:pt x="68002" y="86392"/>
                  </a:cubicBezTo>
                  <a:cubicBezTo>
                    <a:pt x="68302" y="82290"/>
                    <a:pt x="67724" y="79211"/>
                    <a:pt x="66996" y="76280"/>
                  </a:cubicBezTo>
                  <a:cubicBezTo>
                    <a:pt x="66268" y="73347"/>
                    <a:pt x="65833" y="70855"/>
                    <a:pt x="65689" y="69096"/>
                  </a:cubicBezTo>
                  <a:cubicBezTo>
                    <a:pt x="65547" y="67337"/>
                    <a:pt x="64382" y="62794"/>
                    <a:pt x="64531" y="61474"/>
                  </a:cubicBezTo>
                  <a:cubicBezTo>
                    <a:pt x="64679" y="60155"/>
                    <a:pt x="66303" y="54151"/>
                    <a:pt x="66161" y="50780"/>
                  </a:cubicBezTo>
                  <a:cubicBezTo>
                    <a:pt x="66020" y="47409"/>
                    <a:pt x="63397" y="39784"/>
                    <a:pt x="59589" y="38165"/>
                  </a:cubicBezTo>
                  <a:cubicBezTo>
                    <a:pt x="55782" y="36547"/>
                    <a:pt x="54316" y="37130"/>
                    <a:pt x="52706" y="36394"/>
                  </a:cubicBezTo>
                  <a:cubicBezTo>
                    <a:pt x="51095" y="35659"/>
                    <a:pt x="47291" y="32868"/>
                    <a:pt x="44948" y="31399"/>
                  </a:cubicBezTo>
                  <a:cubicBezTo>
                    <a:pt x="43561" y="30527"/>
                    <a:pt x="42433" y="29915"/>
                    <a:pt x="41742" y="29347"/>
                  </a:cubicBezTo>
                  <a:cubicBezTo>
                    <a:pt x="41606" y="29186"/>
                    <a:pt x="41483" y="29016"/>
                    <a:pt x="41373" y="28836"/>
                  </a:cubicBezTo>
                  <a:cubicBezTo>
                    <a:pt x="41373" y="28836"/>
                    <a:pt x="42021" y="20039"/>
                    <a:pt x="42419" y="18446"/>
                  </a:cubicBezTo>
                  <a:cubicBezTo>
                    <a:pt x="42419" y="18446"/>
                    <a:pt x="43247" y="18430"/>
                    <a:pt x="43686" y="16403"/>
                  </a:cubicBezTo>
                  <a:cubicBezTo>
                    <a:pt x="43905" y="15389"/>
                    <a:pt x="44107" y="13761"/>
                    <a:pt x="43907" y="13126"/>
                  </a:cubicBezTo>
                  <a:cubicBezTo>
                    <a:pt x="43813" y="12828"/>
                    <a:pt x="43631" y="12748"/>
                    <a:pt x="43465" y="12748"/>
                  </a:cubicBezTo>
                  <a:cubicBezTo>
                    <a:pt x="43279" y="12748"/>
                    <a:pt x="43111" y="12849"/>
                    <a:pt x="43111" y="12849"/>
                  </a:cubicBezTo>
                  <a:cubicBezTo>
                    <a:pt x="43111" y="12849"/>
                    <a:pt x="44641" y="8134"/>
                    <a:pt x="42297" y="4508"/>
                  </a:cubicBezTo>
                  <a:cubicBezTo>
                    <a:pt x="39952" y="883"/>
                    <a:pt x="37196" y="6"/>
                    <a:pt x="34299" y="1"/>
                  </a:cubicBezTo>
                  <a:cubicBezTo>
                    <a:pt x="34290" y="1"/>
                    <a:pt x="34281" y="1"/>
                    <a:pt x="34272" y="1"/>
                  </a:cubicBezTo>
                  <a:close/>
                </a:path>
              </a:pathLst>
            </a:cu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7"/>
            <p:cNvSpPr/>
            <p:nvPr/>
          </p:nvSpPr>
          <p:spPr>
            <a:xfrm>
              <a:off x="3566550" y="2659675"/>
              <a:ext cx="498050" cy="560650"/>
            </a:xfrm>
            <a:custGeom>
              <a:rect b="b" l="l" r="r" t="t"/>
              <a:pathLst>
                <a:path extrusionOk="0" h="22426" w="19922">
                  <a:moveTo>
                    <a:pt x="3933" y="1"/>
                  </a:moveTo>
                  <a:cubicBezTo>
                    <a:pt x="3619" y="1"/>
                    <a:pt x="3315" y="45"/>
                    <a:pt x="3025" y="135"/>
                  </a:cubicBezTo>
                  <a:cubicBezTo>
                    <a:pt x="1853" y="495"/>
                    <a:pt x="1000" y="1423"/>
                    <a:pt x="621" y="2748"/>
                  </a:cubicBezTo>
                  <a:cubicBezTo>
                    <a:pt x="1" y="4919"/>
                    <a:pt x="790" y="7693"/>
                    <a:pt x="2632" y="9815"/>
                  </a:cubicBezTo>
                  <a:cubicBezTo>
                    <a:pt x="4436" y="11892"/>
                    <a:pt x="4692" y="14666"/>
                    <a:pt x="4694" y="16065"/>
                  </a:cubicBezTo>
                  <a:cubicBezTo>
                    <a:pt x="3673" y="16503"/>
                    <a:pt x="2937" y="17720"/>
                    <a:pt x="2937" y="19157"/>
                  </a:cubicBezTo>
                  <a:cubicBezTo>
                    <a:pt x="2937" y="20963"/>
                    <a:pt x="4097" y="22426"/>
                    <a:pt x="5529" y="22426"/>
                  </a:cubicBezTo>
                  <a:cubicBezTo>
                    <a:pt x="5804" y="22425"/>
                    <a:pt x="6077" y="22370"/>
                    <a:pt x="6332" y="22264"/>
                  </a:cubicBezTo>
                  <a:cubicBezTo>
                    <a:pt x="6432" y="21508"/>
                    <a:pt x="6820" y="20912"/>
                    <a:pt x="7180" y="20559"/>
                  </a:cubicBezTo>
                  <a:lnTo>
                    <a:pt x="6763" y="16283"/>
                  </a:lnTo>
                  <a:cubicBezTo>
                    <a:pt x="6396" y="16032"/>
                    <a:pt x="5976" y="15889"/>
                    <a:pt x="5529" y="15889"/>
                  </a:cubicBezTo>
                  <a:cubicBezTo>
                    <a:pt x="5497" y="15889"/>
                    <a:pt x="5467" y="15893"/>
                    <a:pt x="5437" y="15894"/>
                  </a:cubicBezTo>
                  <a:cubicBezTo>
                    <a:pt x="5421" y="14344"/>
                    <a:pt x="5097" y="11527"/>
                    <a:pt x="3190" y="9331"/>
                  </a:cubicBezTo>
                  <a:cubicBezTo>
                    <a:pt x="1507" y="7393"/>
                    <a:pt x="777" y="4888"/>
                    <a:pt x="1331" y="2951"/>
                  </a:cubicBezTo>
                  <a:cubicBezTo>
                    <a:pt x="1638" y="1874"/>
                    <a:pt x="2318" y="1125"/>
                    <a:pt x="3242" y="841"/>
                  </a:cubicBezTo>
                  <a:cubicBezTo>
                    <a:pt x="3461" y="773"/>
                    <a:pt x="3693" y="740"/>
                    <a:pt x="3935" y="740"/>
                  </a:cubicBezTo>
                  <a:cubicBezTo>
                    <a:pt x="4692" y="740"/>
                    <a:pt x="5545" y="1068"/>
                    <a:pt x="6401" y="1701"/>
                  </a:cubicBezTo>
                  <a:cubicBezTo>
                    <a:pt x="6539" y="1803"/>
                    <a:pt x="6673" y="1912"/>
                    <a:pt x="6806" y="2025"/>
                  </a:cubicBezTo>
                  <a:cubicBezTo>
                    <a:pt x="6764" y="2123"/>
                    <a:pt x="6729" y="2211"/>
                    <a:pt x="6707" y="2277"/>
                  </a:cubicBezTo>
                  <a:cubicBezTo>
                    <a:pt x="6556" y="2716"/>
                    <a:pt x="6540" y="3163"/>
                    <a:pt x="6808" y="3556"/>
                  </a:cubicBezTo>
                  <a:cubicBezTo>
                    <a:pt x="6980" y="3807"/>
                    <a:pt x="7259" y="3905"/>
                    <a:pt x="7545" y="3905"/>
                  </a:cubicBezTo>
                  <a:cubicBezTo>
                    <a:pt x="7745" y="3905"/>
                    <a:pt x="7949" y="3857"/>
                    <a:pt x="8122" y="3782"/>
                  </a:cubicBezTo>
                  <a:cubicBezTo>
                    <a:pt x="8182" y="3754"/>
                    <a:pt x="8237" y="3719"/>
                    <a:pt x="8286" y="3677"/>
                  </a:cubicBezTo>
                  <a:cubicBezTo>
                    <a:pt x="8698" y="4273"/>
                    <a:pt x="9026" y="4905"/>
                    <a:pt x="9240" y="5522"/>
                  </a:cubicBezTo>
                  <a:cubicBezTo>
                    <a:pt x="8407" y="5897"/>
                    <a:pt x="7809" y="6898"/>
                    <a:pt x="7809" y="8077"/>
                  </a:cubicBezTo>
                  <a:cubicBezTo>
                    <a:pt x="7809" y="9577"/>
                    <a:pt x="9961" y="10793"/>
                    <a:pt x="9961" y="10793"/>
                  </a:cubicBezTo>
                  <a:cubicBezTo>
                    <a:pt x="9961" y="10793"/>
                    <a:pt x="12112" y="9577"/>
                    <a:pt x="12112" y="8077"/>
                  </a:cubicBezTo>
                  <a:cubicBezTo>
                    <a:pt x="12112" y="6898"/>
                    <a:pt x="11515" y="5897"/>
                    <a:pt x="10682" y="5522"/>
                  </a:cubicBezTo>
                  <a:cubicBezTo>
                    <a:pt x="10896" y="4905"/>
                    <a:pt x="11223" y="4273"/>
                    <a:pt x="11635" y="3677"/>
                  </a:cubicBezTo>
                  <a:cubicBezTo>
                    <a:pt x="11684" y="3719"/>
                    <a:pt x="11740" y="3754"/>
                    <a:pt x="11800" y="3782"/>
                  </a:cubicBezTo>
                  <a:cubicBezTo>
                    <a:pt x="11973" y="3857"/>
                    <a:pt x="12176" y="3905"/>
                    <a:pt x="12376" y="3905"/>
                  </a:cubicBezTo>
                  <a:cubicBezTo>
                    <a:pt x="12663" y="3905"/>
                    <a:pt x="12942" y="3807"/>
                    <a:pt x="13113" y="3556"/>
                  </a:cubicBezTo>
                  <a:cubicBezTo>
                    <a:pt x="13382" y="3163"/>
                    <a:pt x="13365" y="2716"/>
                    <a:pt x="13215" y="2277"/>
                  </a:cubicBezTo>
                  <a:cubicBezTo>
                    <a:pt x="13191" y="2211"/>
                    <a:pt x="13158" y="2123"/>
                    <a:pt x="13115" y="2025"/>
                  </a:cubicBezTo>
                  <a:cubicBezTo>
                    <a:pt x="13248" y="1912"/>
                    <a:pt x="13382" y="1803"/>
                    <a:pt x="13520" y="1701"/>
                  </a:cubicBezTo>
                  <a:cubicBezTo>
                    <a:pt x="14376" y="1068"/>
                    <a:pt x="15229" y="740"/>
                    <a:pt x="15987" y="740"/>
                  </a:cubicBezTo>
                  <a:cubicBezTo>
                    <a:pt x="16229" y="740"/>
                    <a:pt x="16461" y="773"/>
                    <a:pt x="16680" y="841"/>
                  </a:cubicBezTo>
                  <a:cubicBezTo>
                    <a:pt x="17604" y="1125"/>
                    <a:pt x="18282" y="1874"/>
                    <a:pt x="18590" y="2951"/>
                  </a:cubicBezTo>
                  <a:cubicBezTo>
                    <a:pt x="19145" y="4888"/>
                    <a:pt x="18415" y="7394"/>
                    <a:pt x="16731" y="9332"/>
                  </a:cubicBezTo>
                  <a:cubicBezTo>
                    <a:pt x="14824" y="11528"/>
                    <a:pt x="14500" y="14345"/>
                    <a:pt x="14484" y="15895"/>
                  </a:cubicBezTo>
                  <a:cubicBezTo>
                    <a:pt x="14454" y="15894"/>
                    <a:pt x="14423" y="15889"/>
                    <a:pt x="14393" y="15889"/>
                  </a:cubicBezTo>
                  <a:cubicBezTo>
                    <a:pt x="13884" y="15889"/>
                    <a:pt x="13411" y="16077"/>
                    <a:pt x="13010" y="16398"/>
                  </a:cubicBezTo>
                  <a:lnTo>
                    <a:pt x="12604" y="20559"/>
                  </a:lnTo>
                  <a:cubicBezTo>
                    <a:pt x="12953" y="20901"/>
                    <a:pt x="13326" y="21472"/>
                    <a:pt x="13441" y="22196"/>
                  </a:cubicBezTo>
                  <a:cubicBezTo>
                    <a:pt x="13736" y="22343"/>
                    <a:pt x="14055" y="22426"/>
                    <a:pt x="14392" y="22426"/>
                  </a:cubicBezTo>
                  <a:cubicBezTo>
                    <a:pt x="15823" y="22426"/>
                    <a:pt x="16982" y="20963"/>
                    <a:pt x="16982" y="19157"/>
                  </a:cubicBezTo>
                  <a:cubicBezTo>
                    <a:pt x="16982" y="17720"/>
                    <a:pt x="16247" y="16502"/>
                    <a:pt x="15226" y="16065"/>
                  </a:cubicBezTo>
                  <a:cubicBezTo>
                    <a:pt x="15226" y="14667"/>
                    <a:pt x="15480" y="11896"/>
                    <a:pt x="17288" y="9815"/>
                  </a:cubicBezTo>
                  <a:cubicBezTo>
                    <a:pt x="19131" y="7694"/>
                    <a:pt x="19921" y="4919"/>
                    <a:pt x="19299" y="2748"/>
                  </a:cubicBezTo>
                  <a:cubicBezTo>
                    <a:pt x="18922" y="1423"/>
                    <a:pt x="18068" y="495"/>
                    <a:pt x="16896" y="135"/>
                  </a:cubicBezTo>
                  <a:cubicBezTo>
                    <a:pt x="16607" y="46"/>
                    <a:pt x="16303" y="2"/>
                    <a:pt x="15989" y="2"/>
                  </a:cubicBezTo>
                  <a:cubicBezTo>
                    <a:pt x="15071" y="2"/>
                    <a:pt x="14067" y="379"/>
                    <a:pt x="13081" y="1106"/>
                  </a:cubicBezTo>
                  <a:cubicBezTo>
                    <a:pt x="13061" y="1121"/>
                    <a:pt x="13042" y="1139"/>
                    <a:pt x="13022" y="1154"/>
                  </a:cubicBezTo>
                  <a:cubicBezTo>
                    <a:pt x="12830" y="728"/>
                    <a:pt x="12415" y="467"/>
                    <a:pt x="11949" y="467"/>
                  </a:cubicBezTo>
                  <a:cubicBezTo>
                    <a:pt x="11845" y="467"/>
                    <a:pt x="11738" y="480"/>
                    <a:pt x="11631" y="507"/>
                  </a:cubicBezTo>
                  <a:cubicBezTo>
                    <a:pt x="11112" y="638"/>
                    <a:pt x="10863" y="1286"/>
                    <a:pt x="10950" y="1765"/>
                  </a:cubicBezTo>
                  <a:cubicBezTo>
                    <a:pt x="10961" y="1827"/>
                    <a:pt x="10974" y="1886"/>
                    <a:pt x="10987" y="1946"/>
                  </a:cubicBezTo>
                  <a:cubicBezTo>
                    <a:pt x="10986" y="1944"/>
                    <a:pt x="10985" y="1943"/>
                    <a:pt x="10985" y="1943"/>
                  </a:cubicBezTo>
                  <a:lnTo>
                    <a:pt x="10985" y="1943"/>
                  </a:lnTo>
                  <a:cubicBezTo>
                    <a:pt x="10983" y="1943"/>
                    <a:pt x="10985" y="1962"/>
                    <a:pt x="10990" y="2003"/>
                  </a:cubicBezTo>
                  <a:cubicBezTo>
                    <a:pt x="10999" y="2090"/>
                    <a:pt x="11010" y="2176"/>
                    <a:pt x="11028" y="2264"/>
                  </a:cubicBezTo>
                  <a:cubicBezTo>
                    <a:pt x="11069" y="2475"/>
                    <a:pt x="11110" y="2691"/>
                    <a:pt x="11180" y="2897"/>
                  </a:cubicBezTo>
                  <a:cubicBezTo>
                    <a:pt x="11190" y="2928"/>
                    <a:pt x="11202" y="2960"/>
                    <a:pt x="11212" y="2992"/>
                  </a:cubicBezTo>
                  <a:cubicBezTo>
                    <a:pt x="10660" y="3738"/>
                    <a:pt x="10227" y="4550"/>
                    <a:pt x="9961" y="5348"/>
                  </a:cubicBezTo>
                  <a:cubicBezTo>
                    <a:pt x="9694" y="4550"/>
                    <a:pt x="9262" y="3738"/>
                    <a:pt x="8708" y="2992"/>
                  </a:cubicBezTo>
                  <a:cubicBezTo>
                    <a:pt x="8719" y="2959"/>
                    <a:pt x="8731" y="2927"/>
                    <a:pt x="8741" y="2897"/>
                  </a:cubicBezTo>
                  <a:cubicBezTo>
                    <a:pt x="8811" y="2691"/>
                    <a:pt x="8851" y="2475"/>
                    <a:pt x="8893" y="2263"/>
                  </a:cubicBezTo>
                  <a:cubicBezTo>
                    <a:pt x="8910" y="2176"/>
                    <a:pt x="8921" y="2090"/>
                    <a:pt x="8931" y="2003"/>
                  </a:cubicBezTo>
                  <a:cubicBezTo>
                    <a:pt x="8936" y="1962"/>
                    <a:pt x="8937" y="1943"/>
                    <a:pt x="8936" y="1943"/>
                  </a:cubicBezTo>
                  <a:lnTo>
                    <a:pt x="8936" y="1943"/>
                  </a:lnTo>
                  <a:cubicBezTo>
                    <a:pt x="8935" y="1943"/>
                    <a:pt x="8935" y="1944"/>
                    <a:pt x="8934" y="1946"/>
                  </a:cubicBezTo>
                  <a:cubicBezTo>
                    <a:pt x="8947" y="1886"/>
                    <a:pt x="8960" y="1825"/>
                    <a:pt x="8971" y="1765"/>
                  </a:cubicBezTo>
                  <a:cubicBezTo>
                    <a:pt x="9058" y="1286"/>
                    <a:pt x="8809" y="637"/>
                    <a:pt x="8290" y="507"/>
                  </a:cubicBezTo>
                  <a:cubicBezTo>
                    <a:pt x="8182" y="480"/>
                    <a:pt x="8076" y="467"/>
                    <a:pt x="7972" y="467"/>
                  </a:cubicBezTo>
                  <a:cubicBezTo>
                    <a:pt x="7506" y="467"/>
                    <a:pt x="7091" y="727"/>
                    <a:pt x="6899" y="1153"/>
                  </a:cubicBezTo>
                  <a:cubicBezTo>
                    <a:pt x="6879" y="1138"/>
                    <a:pt x="6860" y="1121"/>
                    <a:pt x="6840" y="1106"/>
                  </a:cubicBezTo>
                  <a:cubicBezTo>
                    <a:pt x="5854" y="378"/>
                    <a:pt x="4851" y="1"/>
                    <a:pt x="39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7"/>
            <p:cNvSpPr/>
            <p:nvPr/>
          </p:nvSpPr>
          <p:spPr>
            <a:xfrm>
              <a:off x="3725350" y="2945300"/>
              <a:ext cx="176875" cy="362750"/>
            </a:xfrm>
            <a:custGeom>
              <a:rect b="b" l="l" r="r" t="t"/>
              <a:pathLst>
                <a:path extrusionOk="0" h="14510" w="7075">
                  <a:moveTo>
                    <a:pt x="649" y="0"/>
                  </a:moveTo>
                  <a:lnTo>
                    <a:pt x="1566" y="9248"/>
                  </a:lnTo>
                  <a:cubicBezTo>
                    <a:pt x="1578" y="9371"/>
                    <a:pt x="1535" y="9491"/>
                    <a:pt x="1439" y="9570"/>
                  </a:cubicBezTo>
                  <a:cubicBezTo>
                    <a:pt x="1382" y="9619"/>
                    <a:pt x="1" y="10799"/>
                    <a:pt x="1132" y="12614"/>
                  </a:cubicBezTo>
                  <a:cubicBezTo>
                    <a:pt x="2112" y="14188"/>
                    <a:pt x="2805" y="14510"/>
                    <a:pt x="3539" y="14510"/>
                  </a:cubicBezTo>
                  <a:cubicBezTo>
                    <a:pt x="4272" y="14510"/>
                    <a:pt x="4963" y="14188"/>
                    <a:pt x="5943" y="12614"/>
                  </a:cubicBezTo>
                  <a:cubicBezTo>
                    <a:pt x="7075" y="10799"/>
                    <a:pt x="5692" y="9618"/>
                    <a:pt x="5632" y="9568"/>
                  </a:cubicBezTo>
                  <a:cubicBezTo>
                    <a:pt x="5537" y="9490"/>
                    <a:pt x="5488" y="9370"/>
                    <a:pt x="5500" y="9247"/>
                  </a:cubicBezTo>
                  <a:lnTo>
                    <a:pt x="6349" y="0"/>
                  </a:lnTo>
                  <a:lnTo>
                    <a:pt x="6349" y="0"/>
                  </a:lnTo>
                  <a:cubicBezTo>
                    <a:pt x="5459" y="339"/>
                    <a:pt x="4390" y="458"/>
                    <a:pt x="3695" y="496"/>
                  </a:cubicBezTo>
                  <a:lnTo>
                    <a:pt x="3695" y="10735"/>
                  </a:lnTo>
                  <a:cubicBezTo>
                    <a:pt x="3695" y="10939"/>
                    <a:pt x="3552" y="11104"/>
                    <a:pt x="3349" y="11104"/>
                  </a:cubicBezTo>
                  <a:cubicBezTo>
                    <a:pt x="3145" y="11104"/>
                    <a:pt x="3001" y="10939"/>
                    <a:pt x="3001" y="10735"/>
                  </a:cubicBezTo>
                  <a:lnTo>
                    <a:pt x="3001" y="478"/>
                  </a:lnTo>
                  <a:cubicBezTo>
                    <a:pt x="2654" y="426"/>
                    <a:pt x="1431" y="298"/>
                    <a:pt x="6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7"/>
            <p:cNvSpPr/>
            <p:nvPr/>
          </p:nvSpPr>
          <p:spPr>
            <a:xfrm>
              <a:off x="3487950" y="2509875"/>
              <a:ext cx="616200" cy="454650"/>
            </a:xfrm>
            <a:custGeom>
              <a:rect b="b" l="l" r="r" t="t"/>
              <a:pathLst>
                <a:path extrusionOk="0" h="18186" w="24648">
                  <a:moveTo>
                    <a:pt x="22931" y="3555"/>
                  </a:moveTo>
                  <a:cubicBezTo>
                    <a:pt x="22938" y="3556"/>
                    <a:pt x="22942" y="3556"/>
                    <a:pt x="22931" y="3557"/>
                  </a:cubicBezTo>
                  <a:cubicBezTo>
                    <a:pt x="22931" y="3556"/>
                    <a:pt x="22931" y="3556"/>
                    <a:pt x="22931" y="3555"/>
                  </a:cubicBezTo>
                  <a:close/>
                  <a:moveTo>
                    <a:pt x="17400" y="5921"/>
                  </a:moveTo>
                  <a:cubicBezTo>
                    <a:pt x="17586" y="6168"/>
                    <a:pt x="17877" y="6338"/>
                    <a:pt x="18280" y="6338"/>
                  </a:cubicBezTo>
                  <a:cubicBezTo>
                    <a:pt x="18624" y="6338"/>
                    <a:pt x="18888" y="6213"/>
                    <a:pt x="19073" y="6023"/>
                  </a:cubicBezTo>
                  <a:cubicBezTo>
                    <a:pt x="19190" y="6077"/>
                    <a:pt x="19314" y="6113"/>
                    <a:pt x="19442" y="6131"/>
                  </a:cubicBezTo>
                  <a:cubicBezTo>
                    <a:pt x="19438" y="6168"/>
                    <a:pt x="19440" y="6205"/>
                    <a:pt x="19440" y="6242"/>
                  </a:cubicBezTo>
                  <a:lnTo>
                    <a:pt x="19440" y="6435"/>
                  </a:lnTo>
                  <a:cubicBezTo>
                    <a:pt x="19440" y="6849"/>
                    <a:pt x="19664" y="7216"/>
                    <a:pt x="19999" y="7420"/>
                  </a:cubicBezTo>
                  <a:cubicBezTo>
                    <a:pt x="19902" y="7577"/>
                    <a:pt x="19856" y="7760"/>
                    <a:pt x="19872" y="7944"/>
                  </a:cubicBezTo>
                  <a:cubicBezTo>
                    <a:pt x="19853" y="7943"/>
                    <a:pt x="19836" y="7939"/>
                    <a:pt x="19818" y="7939"/>
                  </a:cubicBezTo>
                  <a:cubicBezTo>
                    <a:pt x="19330" y="7939"/>
                    <a:pt x="18979" y="8153"/>
                    <a:pt x="18766" y="8462"/>
                  </a:cubicBezTo>
                  <a:cubicBezTo>
                    <a:pt x="18731" y="8417"/>
                    <a:pt x="18695" y="8374"/>
                    <a:pt x="18656" y="8334"/>
                  </a:cubicBezTo>
                  <a:cubicBezTo>
                    <a:pt x="18393" y="8071"/>
                    <a:pt x="18049" y="7939"/>
                    <a:pt x="17705" y="7939"/>
                  </a:cubicBezTo>
                  <a:cubicBezTo>
                    <a:pt x="17360" y="7939"/>
                    <a:pt x="17016" y="8071"/>
                    <a:pt x="16753" y="8334"/>
                  </a:cubicBezTo>
                  <a:cubicBezTo>
                    <a:pt x="16719" y="8367"/>
                    <a:pt x="16686" y="8404"/>
                    <a:pt x="16656" y="8442"/>
                  </a:cubicBezTo>
                  <a:cubicBezTo>
                    <a:pt x="16651" y="8447"/>
                    <a:pt x="16646" y="8452"/>
                    <a:pt x="16640" y="8458"/>
                  </a:cubicBezTo>
                  <a:cubicBezTo>
                    <a:pt x="16439" y="8168"/>
                    <a:pt x="16114" y="7965"/>
                    <a:pt x="15668" y="7943"/>
                  </a:cubicBezTo>
                  <a:cubicBezTo>
                    <a:pt x="15680" y="7856"/>
                    <a:pt x="15687" y="7770"/>
                    <a:pt x="15687" y="7683"/>
                  </a:cubicBezTo>
                  <a:cubicBezTo>
                    <a:pt x="15687" y="7196"/>
                    <a:pt x="15370" y="6771"/>
                    <a:pt x="14936" y="6606"/>
                  </a:cubicBezTo>
                  <a:cubicBezTo>
                    <a:pt x="15036" y="6546"/>
                    <a:pt x="15125" y="6472"/>
                    <a:pt x="15203" y="6387"/>
                  </a:cubicBezTo>
                  <a:cubicBezTo>
                    <a:pt x="15245" y="6455"/>
                    <a:pt x="15296" y="6519"/>
                    <a:pt x="15353" y="6577"/>
                  </a:cubicBezTo>
                  <a:cubicBezTo>
                    <a:pt x="15574" y="6798"/>
                    <a:pt x="15872" y="6910"/>
                    <a:pt x="16170" y="6910"/>
                  </a:cubicBezTo>
                  <a:cubicBezTo>
                    <a:pt x="16467" y="6910"/>
                    <a:pt x="16763" y="6800"/>
                    <a:pt x="16982" y="6577"/>
                  </a:cubicBezTo>
                  <a:cubicBezTo>
                    <a:pt x="17167" y="6390"/>
                    <a:pt x="17309" y="6168"/>
                    <a:pt x="17400" y="5921"/>
                  </a:cubicBezTo>
                  <a:close/>
                  <a:moveTo>
                    <a:pt x="9733" y="5709"/>
                  </a:moveTo>
                  <a:cubicBezTo>
                    <a:pt x="9945" y="5899"/>
                    <a:pt x="10232" y="6020"/>
                    <a:pt x="10597" y="6020"/>
                  </a:cubicBezTo>
                  <a:cubicBezTo>
                    <a:pt x="10926" y="6020"/>
                    <a:pt x="11192" y="5921"/>
                    <a:pt x="11396" y="5764"/>
                  </a:cubicBezTo>
                  <a:cubicBezTo>
                    <a:pt x="11517" y="5989"/>
                    <a:pt x="11707" y="6170"/>
                    <a:pt x="11937" y="6279"/>
                  </a:cubicBezTo>
                  <a:cubicBezTo>
                    <a:pt x="11809" y="6791"/>
                    <a:pt x="11970" y="7402"/>
                    <a:pt x="12420" y="7658"/>
                  </a:cubicBezTo>
                  <a:cubicBezTo>
                    <a:pt x="12554" y="7962"/>
                    <a:pt x="12818" y="8194"/>
                    <a:pt x="13138" y="8297"/>
                  </a:cubicBezTo>
                  <a:cubicBezTo>
                    <a:pt x="12904" y="8395"/>
                    <a:pt x="12708" y="8566"/>
                    <a:pt x="12579" y="8784"/>
                  </a:cubicBezTo>
                  <a:cubicBezTo>
                    <a:pt x="12415" y="8314"/>
                    <a:pt x="12011" y="7939"/>
                    <a:pt x="11366" y="7939"/>
                  </a:cubicBezTo>
                  <a:cubicBezTo>
                    <a:pt x="11061" y="7939"/>
                    <a:pt x="10812" y="8024"/>
                    <a:pt x="10615" y="8161"/>
                  </a:cubicBezTo>
                  <a:cubicBezTo>
                    <a:pt x="10428" y="7744"/>
                    <a:pt x="10039" y="7427"/>
                    <a:pt x="9445" y="7427"/>
                  </a:cubicBezTo>
                  <a:cubicBezTo>
                    <a:pt x="9014" y="7427"/>
                    <a:pt x="8691" y="7594"/>
                    <a:pt x="8475" y="7846"/>
                  </a:cubicBezTo>
                  <a:cubicBezTo>
                    <a:pt x="8279" y="7459"/>
                    <a:pt x="7899" y="7172"/>
                    <a:pt x="7333" y="7172"/>
                  </a:cubicBezTo>
                  <a:cubicBezTo>
                    <a:pt x="7202" y="7172"/>
                    <a:pt x="7073" y="7189"/>
                    <a:pt x="6947" y="7224"/>
                  </a:cubicBezTo>
                  <a:cubicBezTo>
                    <a:pt x="6946" y="7088"/>
                    <a:pt x="6924" y="6952"/>
                    <a:pt x="6880" y="6823"/>
                  </a:cubicBezTo>
                  <a:cubicBezTo>
                    <a:pt x="7171" y="6709"/>
                    <a:pt x="7381" y="6497"/>
                    <a:pt x="7511" y="6241"/>
                  </a:cubicBezTo>
                  <a:cubicBezTo>
                    <a:pt x="7728" y="6493"/>
                    <a:pt x="8052" y="6660"/>
                    <a:pt x="8484" y="6660"/>
                  </a:cubicBezTo>
                  <a:cubicBezTo>
                    <a:pt x="9180" y="6660"/>
                    <a:pt x="9596" y="6227"/>
                    <a:pt x="9733" y="5709"/>
                  </a:cubicBezTo>
                  <a:close/>
                  <a:moveTo>
                    <a:pt x="21717" y="0"/>
                  </a:moveTo>
                  <a:cubicBezTo>
                    <a:pt x="20215" y="0"/>
                    <a:pt x="20029" y="2028"/>
                    <a:pt x="21136" y="2561"/>
                  </a:cubicBezTo>
                  <a:cubicBezTo>
                    <a:pt x="20726" y="2759"/>
                    <a:pt x="20501" y="3162"/>
                    <a:pt x="20449" y="3590"/>
                  </a:cubicBezTo>
                  <a:cubicBezTo>
                    <a:pt x="20305" y="3520"/>
                    <a:pt x="20149" y="3477"/>
                    <a:pt x="19990" y="3463"/>
                  </a:cubicBezTo>
                  <a:cubicBezTo>
                    <a:pt x="19955" y="3258"/>
                    <a:pt x="19865" y="3066"/>
                    <a:pt x="19729" y="2908"/>
                  </a:cubicBezTo>
                  <a:cubicBezTo>
                    <a:pt x="19704" y="2843"/>
                    <a:pt x="19675" y="2779"/>
                    <a:pt x="19642" y="2719"/>
                  </a:cubicBezTo>
                  <a:cubicBezTo>
                    <a:pt x="19625" y="2688"/>
                    <a:pt x="19606" y="2657"/>
                    <a:pt x="19584" y="2629"/>
                  </a:cubicBezTo>
                  <a:cubicBezTo>
                    <a:pt x="19531" y="2528"/>
                    <a:pt x="19463" y="2435"/>
                    <a:pt x="19384" y="2354"/>
                  </a:cubicBezTo>
                  <a:cubicBezTo>
                    <a:pt x="19168" y="2138"/>
                    <a:pt x="18874" y="2017"/>
                    <a:pt x="18569" y="2017"/>
                  </a:cubicBezTo>
                  <a:cubicBezTo>
                    <a:pt x="18526" y="2017"/>
                    <a:pt x="18484" y="2020"/>
                    <a:pt x="18442" y="2025"/>
                  </a:cubicBezTo>
                  <a:cubicBezTo>
                    <a:pt x="18415" y="1891"/>
                    <a:pt x="18369" y="1773"/>
                    <a:pt x="18291" y="1620"/>
                  </a:cubicBezTo>
                  <a:cubicBezTo>
                    <a:pt x="18188" y="1422"/>
                    <a:pt x="18000" y="1268"/>
                    <a:pt x="17819" y="1149"/>
                  </a:cubicBezTo>
                  <a:cubicBezTo>
                    <a:pt x="17659" y="1044"/>
                    <a:pt x="17436" y="987"/>
                    <a:pt x="17236" y="969"/>
                  </a:cubicBezTo>
                  <a:cubicBezTo>
                    <a:pt x="17154" y="872"/>
                    <a:pt x="17055" y="792"/>
                    <a:pt x="16942" y="733"/>
                  </a:cubicBezTo>
                  <a:cubicBezTo>
                    <a:pt x="16771" y="646"/>
                    <a:pt x="16608" y="543"/>
                    <a:pt x="16436" y="457"/>
                  </a:cubicBezTo>
                  <a:cubicBezTo>
                    <a:pt x="16099" y="289"/>
                    <a:pt x="15779" y="203"/>
                    <a:pt x="15399" y="192"/>
                  </a:cubicBezTo>
                  <a:cubicBezTo>
                    <a:pt x="15389" y="192"/>
                    <a:pt x="15379" y="192"/>
                    <a:pt x="15369" y="192"/>
                  </a:cubicBezTo>
                  <a:cubicBezTo>
                    <a:pt x="14754" y="192"/>
                    <a:pt x="14247" y="741"/>
                    <a:pt x="14247" y="1344"/>
                  </a:cubicBezTo>
                  <a:cubicBezTo>
                    <a:pt x="14247" y="1972"/>
                    <a:pt x="14747" y="2453"/>
                    <a:pt x="15354" y="2493"/>
                  </a:cubicBezTo>
                  <a:cubicBezTo>
                    <a:pt x="15497" y="2569"/>
                    <a:pt x="15635" y="2650"/>
                    <a:pt x="15777" y="2724"/>
                  </a:cubicBezTo>
                  <a:cubicBezTo>
                    <a:pt x="15927" y="2801"/>
                    <a:pt x="16091" y="2847"/>
                    <a:pt x="16260" y="2862"/>
                  </a:cubicBezTo>
                  <a:cubicBezTo>
                    <a:pt x="16304" y="2912"/>
                    <a:pt x="16352" y="2960"/>
                    <a:pt x="16405" y="3003"/>
                  </a:cubicBezTo>
                  <a:cubicBezTo>
                    <a:pt x="16435" y="3044"/>
                    <a:pt x="16468" y="3084"/>
                    <a:pt x="16505" y="3121"/>
                  </a:cubicBezTo>
                  <a:cubicBezTo>
                    <a:pt x="16722" y="3336"/>
                    <a:pt x="17015" y="3458"/>
                    <a:pt x="17320" y="3458"/>
                  </a:cubicBezTo>
                  <a:cubicBezTo>
                    <a:pt x="17364" y="3458"/>
                    <a:pt x="17408" y="3454"/>
                    <a:pt x="17452" y="3448"/>
                  </a:cubicBezTo>
                  <a:cubicBezTo>
                    <a:pt x="17475" y="3564"/>
                    <a:pt x="17512" y="3667"/>
                    <a:pt x="17591" y="3813"/>
                  </a:cubicBezTo>
                  <a:cubicBezTo>
                    <a:pt x="17608" y="3844"/>
                    <a:pt x="17627" y="3873"/>
                    <a:pt x="17648" y="3902"/>
                  </a:cubicBezTo>
                  <a:cubicBezTo>
                    <a:pt x="17670" y="3942"/>
                    <a:pt x="17694" y="3981"/>
                    <a:pt x="17720" y="4018"/>
                  </a:cubicBezTo>
                  <a:cubicBezTo>
                    <a:pt x="17726" y="4064"/>
                    <a:pt x="17737" y="4111"/>
                    <a:pt x="17750" y="4155"/>
                  </a:cubicBezTo>
                  <a:cubicBezTo>
                    <a:pt x="17525" y="4271"/>
                    <a:pt x="17366" y="4456"/>
                    <a:pt x="17271" y="4674"/>
                  </a:cubicBezTo>
                  <a:cubicBezTo>
                    <a:pt x="17051" y="4404"/>
                    <a:pt x="16711" y="4226"/>
                    <a:pt x="16360" y="4226"/>
                  </a:cubicBezTo>
                  <a:cubicBezTo>
                    <a:pt x="16054" y="4227"/>
                    <a:pt x="15761" y="4348"/>
                    <a:pt x="15545" y="4564"/>
                  </a:cubicBezTo>
                  <a:cubicBezTo>
                    <a:pt x="15485" y="4625"/>
                    <a:pt x="15432" y="4693"/>
                    <a:pt x="15387" y="4766"/>
                  </a:cubicBezTo>
                  <a:cubicBezTo>
                    <a:pt x="15190" y="4383"/>
                    <a:pt x="14811" y="4098"/>
                    <a:pt x="14247" y="4098"/>
                  </a:cubicBezTo>
                  <a:cubicBezTo>
                    <a:pt x="13987" y="4098"/>
                    <a:pt x="13767" y="4159"/>
                    <a:pt x="13585" y="4262"/>
                  </a:cubicBezTo>
                  <a:cubicBezTo>
                    <a:pt x="13375" y="3941"/>
                    <a:pt x="13020" y="3714"/>
                    <a:pt x="12519" y="3714"/>
                  </a:cubicBezTo>
                  <a:cubicBezTo>
                    <a:pt x="12189" y="3714"/>
                    <a:pt x="11924" y="3812"/>
                    <a:pt x="11720" y="3970"/>
                  </a:cubicBezTo>
                  <a:cubicBezTo>
                    <a:pt x="11520" y="3601"/>
                    <a:pt x="11145" y="3330"/>
                    <a:pt x="10598" y="3330"/>
                  </a:cubicBezTo>
                  <a:cubicBezTo>
                    <a:pt x="9904" y="3330"/>
                    <a:pt x="9489" y="3763"/>
                    <a:pt x="9353" y="4281"/>
                  </a:cubicBezTo>
                  <a:cubicBezTo>
                    <a:pt x="9140" y="4091"/>
                    <a:pt x="8852" y="3970"/>
                    <a:pt x="8485" y="3970"/>
                  </a:cubicBezTo>
                  <a:cubicBezTo>
                    <a:pt x="7919" y="3970"/>
                    <a:pt x="7538" y="4258"/>
                    <a:pt x="7341" y="4644"/>
                  </a:cubicBezTo>
                  <a:cubicBezTo>
                    <a:pt x="7125" y="4394"/>
                    <a:pt x="6803" y="4226"/>
                    <a:pt x="6372" y="4226"/>
                  </a:cubicBezTo>
                  <a:cubicBezTo>
                    <a:pt x="5648" y="4226"/>
                    <a:pt x="5229" y="4697"/>
                    <a:pt x="5112" y="5244"/>
                  </a:cubicBezTo>
                  <a:cubicBezTo>
                    <a:pt x="5056" y="5176"/>
                    <a:pt x="4993" y="5113"/>
                    <a:pt x="4926" y="5056"/>
                  </a:cubicBezTo>
                  <a:cubicBezTo>
                    <a:pt x="5109" y="4827"/>
                    <a:pt x="5220" y="4549"/>
                    <a:pt x="5220" y="4238"/>
                  </a:cubicBezTo>
                  <a:cubicBezTo>
                    <a:pt x="5220" y="3505"/>
                    <a:pt x="4608" y="2906"/>
                    <a:pt x="3874" y="2906"/>
                  </a:cubicBezTo>
                  <a:lnTo>
                    <a:pt x="3747" y="2906"/>
                  </a:lnTo>
                  <a:cubicBezTo>
                    <a:pt x="3014" y="2906"/>
                    <a:pt x="2403" y="3505"/>
                    <a:pt x="2403" y="4238"/>
                  </a:cubicBezTo>
                  <a:cubicBezTo>
                    <a:pt x="2403" y="4683"/>
                    <a:pt x="2655" y="5076"/>
                    <a:pt x="2997" y="5322"/>
                  </a:cubicBezTo>
                  <a:cubicBezTo>
                    <a:pt x="2841" y="5541"/>
                    <a:pt x="2777" y="5799"/>
                    <a:pt x="2777" y="6083"/>
                  </a:cubicBezTo>
                  <a:lnTo>
                    <a:pt x="2777" y="6211"/>
                  </a:lnTo>
                  <a:cubicBezTo>
                    <a:pt x="2777" y="6612"/>
                    <a:pt x="2934" y="6976"/>
                    <a:pt x="3219" y="7224"/>
                  </a:cubicBezTo>
                  <a:cubicBezTo>
                    <a:pt x="3202" y="7223"/>
                    <a:pt x="3172" y="7220"/>
                    <a:pt x="3154" y="7220"/>
                  </a:cubicBezTo>
                  <a:cubicBezTo>
                    <a:pt x="2871" y="7220"/>
                    <a:pt x="2506" y="7335"/>
                    <a:pt x="2325" y="7561"/>
                  </a:cubicBezTo>
                  <a:cubicBezTo>
                    <a:pt x="2111" y="7825"/>
                    <a:pt x="2148" y="7766"/>
                    <a:pt x="2018" y="8077"/>
                  </a:cubicBezTo>
                  <a:cubicBezTo>
                    <a:pt x="2003" y="8111"/>
                    <a:pt x="1900" y="8173"/>
                    <a:pt x="1891" y="8233"/>
                  </a:cubicBezTo>
                  <a:cubicBezTo>
                    <a:pt x="1770" y="8190"/>
                    <a:pt x="1736" y="8164"/>
                    <a:pt x="1389" y="8164"/>
                  </a:cubicBezTo>
                  <a:cubicBezTo>
                    <a:pt x="0" y="8164"/>
                    <a:pt x="0" y="10469"/>
                    <a:pt x="1389" y="10469"/>
                  </a:cubicBezTo>
                  <a:cubicBezTo>
                    <a:pt x="2083" y="10469"/>
                    <a:pt x="2411" y="10118"/>
                    <a:pt x="2539" y="9690"/>
                  </a:cubicBezTo>
                  <a:cubicBezTo>
                    <a:pt x="2685" y="9758"/>
                    <a:pt x="2892" y="9797"/>
                    <a:pt x="3061" y="9797"/>
                  </a:cubicBezTo>
                  <a:cubicBezTo>
                    <a:pt x="3552" y="9797"/>
                    <a:pt x="4000" y="9476"/>
                    <a:pt x="4164" y="9036"/>
                  </a:cubicBezTo>
                  <a:cubicBezTo>
                    <a:pt x="4298" y="8805"/>
                    <a:pt x="4358" y="8534"/>
                    <a:pt x="4316" y="8264"/>
                  </a:cubicBezTo>
                  <a:lnTo>
                    <a:pt x="4316" y="8264"/>
                  </a:lnTo>
                  <a:cubicBezTo>
                    <a:pt x="4408" y="8320"/>
                    <a:pt x="4506" y="8364"/>
                    <a:pt x="4610" y="8394"/>
                  </a:cubicBezTo>
                  <a:cubicBezTo>
                    <a:pt x="4857" y="8664"/>
                    <a:pt x="5212" y="8837"/>
                    <a:pt x="5601" y="8837"/>
                  </a:cubicBezTo>
                  <a:cubicBezTo>
                    <a:pt x="5753" y="8836"/>
                    <a:pt x="5905" y="8809"/>
                    <a:pt x="6049" y="8757"/>
                  </a:cubicBezTo>
                  <a:cubicBezTo>
                    <a:pt x="6141" y="9340"/>
                    <a:pt x="6568" y="9860"/>
                    <a:pt x="7332" y="9860"/>
                  </a:cubicBezTo>
                  <a:cubicBezTo>
                    <a:pt x="7764" y="9860"/>
                    <a:pt x="8089" y="9694"/>
                    <a:pt x="8305" y="9442"/>
                  </a:cubicBezTo>
                  <a:cubicBezTo>
                    <a:pt x="8501" y="9829"/>
                    <a:pt x="8880" y="10116"/>
                    <a:pt x="9445" y="10116"/>
                  </a:cubicBezTo>
                  <a:cubicBezTo>
                    <a:pt x="9749" y="10116"/>
                    <a:pt x="9999" y="10032"/>
                    <a:pt x="10196" y="9895"/>
                  </a:cubicBezTo>
                  <a:cubicBezTo>
                    <a:pt x="10382" y="10312"/>
                    <a:pt x="10772" y="10629"/>
                    <a:pt x="11366" y="10629"/>
                  </a:cubicBezTo>
                  <a:cubicBezTo>
                    <a:pt x="11888" y="10629"/>
                    <a:pt x="12251" y="10383"/>
                    <a:pt x="12458" y="10041"/>
                  </a:cubicBezTo>
                  <a:cubicBezTo>
                    <a:pt x="12621" y="10510"/>
                    <a:pt x="13025" y="10885"/>
                    <a:pt x="13671" y="10885"/>
                  </a:cubicBezTo>
                  <a:cubicBezTo>
                    <a:pt x="14176" y="10885"/>
                    <a:pt x="14531" y="10655"/>
                    <a:pt x="14742" y="10329"/>
                  </a:cubicBezTo>
                  <a:cubicBezTo>
                    <a:pt x="14951" y="10512"/>
                    <a:pt x="15234" y="10629"/>
                    <a:pt x="15592" y="10629"/>
                  </a:cubicBezTo>
                  <a:cubicBezTo>
                    <a:pt x="16002" y="10629"/>
                    <a:pt x="16314" y="10476"/>
                    <a:pt x="16529" y="10246"/>
                  </a:cubicBezTo>
                  <a:cubicBezTo>
                    <a:pt x="16770" y="10552"/>
                    <a:pt x="17139" y="10757"/>
                    <a:pt x="17548" y="10757"/>
                  </a:cubicBezTo>
                  <a:cubicBezTo>
                    <a:pt x="17557" y="10757"/>
                    <a:pt x="17567" y="10757"/>
                    <a:pt x="17576" y="10757"/>
                  </a:cubicBezTo>
                  <a:cubicBezTo>
                    <a:pt x="17884" y="10750"/>
                    <a:pt x="18054" y="10690"/>
                    <a:pt x="18325" y="10554"/>
                  </a:cubicBezTo>
                  <a:cubicBezTo>
                    <a:pt x="18495" y="10468"/>
                    <a:pt x="18666" y="10295"/>
                    <a:pt x="18784" y="10129"/>
                  </a:cubicBezTo>
                  <a:cubicBezTo>
                    <a:pt x="18813" y="10169"/>
                    <a:pt x="18846" y="10208"/>
                    <a:pt x="18879" y="10245"/>
                  </a:cubicBezTo>
                  <a:cubicBezTo>
                    <a:pt x="18626" y="10518"/>
                    <a:pt x="18507" y="10900"/>
                    <a:pt x="18524" y="11276"/>
                  </a:cubicBezTo>
                  <a:cubicBezTo>
                    <a:pt x="17965" y="11327"/>
                    <a:pt x="17610" y="11674"/>
                    <a:pt x="17456" y="12104"/>
                  </a:cubicBezTo>
                  <a:cubicBezTo>
                    <a:pt x="17265" y="11983"/>
                    <a:pt x="17029" y="11910"/>
                    <a:pt x="16745" y="11910"/>
                  </a:cubicBezTo>
                  <a:cubicBezTo>
                    <a:pt x="16691" y="11910"/>
                    <a:pt x="16637" y="11912"/>
                    <a:pt x="16583" y="11917"/>
                  </a:cubicBezTo>
                  <a:cubicBezTo>
                    <a:pt x="16412" y="11832"/>
                    <a:pt x="16210" y="11781"/>
                    <a:pt x="15976" y="11781"/>
                  </a:cubicBezTo>
                  <a:cubicBezTo>
                    <a:pt x="15475" y="11781"/>
                    <a:pt x="15120" y="12008"/>
                    <a:pt x="14909" y="12330"/>
                  </a:cubicBezTo>
                  <a:cubicBezTo>
                    <a:pt x="14728" y="12227"/>
                    <a:pt x="14508" y="12166"/>
                    <a:pt x="14248" y="12166"/>
                  </a:cubicBezTo>
                  <a:cubicBezTo>
                    <a:pt x="13957" y="12166"/>
                    <a:pt x="13715" y="12242"/>
                    <a:pt x="13522" y="12369"/>
                  </a:cubicBezTo>
                  <a:cubicBezTo>
                    <a:pt x="13306" y="12095"/>
                    <a:pt x="12973" y="11910"/>
                    <a:pt x="12520" y="11910"/>
                  </a:cubicBezTo>
                  <a:cubicBezTo>
                    <a:pt x="12214" y="11910"/>
                    <a:pt x="11965" y="11994"/>
                    <a:pt x="11768" y="12131"/>
                  </a:cubicBezTo>
                  <a:cubicBezTo>
                    <a:pt x="11583" y="11714"/>
                    <a:pt x="11193" y="11397"/>
                    <a:pt x="10599" y="11397"/>
                  </a:cubicBezTo>
                  <a:cubicBezTo>
                    <a:pt x="10307" y="11397"/>
                    <a:pt x="10067" y="11522"/>
                    <a:pt x="9874" y="11648"/>
                  </a:cubicBezTo>
                  <a:cubicBezTo>
                    <a:pt x="9626" y="11369"/>
                    <a:pt x="9267" y="11237"/>
                    <a:pt x="8869" y="11237"/>
                  </a:cubicBezTo>
                  <a:lnTo>
                    <a:pt x="8742" y="11237"/>
                  </a:lnTo>
                  <a:cubicBezTo>
                    <a:pt x="8527" y="11237"/>
                    <a:pt x="8324" y="11242"/>
                    <a:pt x="8143" y="11334"/>
                  </a:cubicBezTo>
                  <a:cubicBezTo>
                    <a:pt x="7967" y="10893"/>
                    <a:pt x="7569" y="10524"/>
                    <a:pt x="6949" y="10524"/>
                  </a:cubicBezTo>
                  <a:cubicBezTo>
                    <a:pt x="6588" y="10524"/>
                    <a:pt x="6304" y="10630"/>
                    <a:pt x="6093" y="10815"/>
                  </a:cubicBezTo>
                  <a:cubicBezTo>
                    <a:pt x="5908" y="10706"/>
                    <a:pt x="5681" y="10634"/>
                    <a:pt x="5412" y="10634"/>
                  </a:cubicBezTo>
                  <a:cubicBezTo>
                    <a:pt x="5273" y="10634"/>
                    <a:pt x="5117" y="10651"/>
                    <a:pt x="5000" y="10683"/>
                  </a:cubicBezTo>
                  <a:cubicBezTo>
                    <a:pt x="4806" y="10288"/>
                    <a:pt x="4514" y="9989"/>
                    <a:pt x="3819" y="9989"/>
                  </a:cubicBezTo>
                  <a:cubicBezTo>
                    <a:pt x="2084" y="9989"/>
                    <a:pt x="2084" y="12678"/>
                    <a:pt x="3819" y="12678"/>
                  </a:cubicBezTo>
                  <a:cubicBezTo>
                    <a:pt x="4167" y="12678"/>
                    <a:pt x="4115" y="12659"/>
                    <a:pt x="4233" y="12627"/>
                  </a:cubicBezTo>
                  <a:cubicBezTo>
                    <a:pt x="4294" y="12753"/>
                    <a:pt x="4389" y="12870"/>
                    <a:pt x="4491" y="12969"/>
                  </a:cubicBezTo>
                  <a:cubicBezTo>
                    <a:pt x="4597" y="13361"/>
                    <a:pt x="4878" y="13683"/>
                    <a:pt x="5252" y="13840"/>
                  </a:cubicBezTo>
                  <a:cubicBezTo>
                    <a:pt x="5454" y="14205"/>
                    <a:pt x="5829" y="14471"/>
                    <a:pt x="6372" y="14471"/>
                  </a:cubicBezTo>
                  <a:cubicBezTo>
                    <a:pt x="6388" y="14471"/>
                    <a:pt x="6402" y="14469"/>
                    <a:pt x="6418" y="14469"/>
                  </a:cubicBezTo>
                  <a:cubicBezTo>
                    <a:pt x="6389" y="15162"/>
                    <a:pt x="6821" y="15879"/>
                    <a:pt x="7717" y="15879"/>
                  </a:cubicBezTo>
                  <a:cubicBezTo>
                    <a:pt x="7983" y="15879"/>
                    <a:pt x="8207" y="15815"/>
                    <a:pt x="8392" y="15708"/>
                  </a:cubicBezTo>
                  <a:cubicBezTo>
                    <a:pt x="8532" y="16221"/>
                    <a:pt x="8947" y="16648"/>
                    <a:pt x="9638" y="16648"/>
                  </a:cubicBezTo>
                  <a:cubicBezTo>
                    <a:pt x="10070" y="16648"/>
                    <a:pt x="10395" y="16480"/>
                    <a:pt x="10612" y="16230"/>
                  </a:cubicBezTo>
                  <a:cubicBezTo>
                    <a:pt x="10807" y="16615"/>
                    <a:pt x="11186" y="16903"/>
                    <a:pt x="11751" y="16903"/>
                  </a:cubicBezTo>
                  <a:cubicBezTo>
                    <a:pt x="12017" y="16903"/>
                    <a:pt x="12241" y="16840"/>
                    <a:pt x="12426" y="16732"/>
                  </a:cubicBezTo>
                  <a:cubicBezTo>
                    <a:pt x="12477" y="16987"/>
                    <a:pt x="12602" y="17222"/>
                    <a:pt x="12785" y="17407"/>
                  </a:cubicBezTo>
                  <a:lnTo>
                    <a:pt x="13041" y="17662"/>
                  </a:lnTo>
                  <a:cubicBezTo>
                    <a:pt x="13300" y="17921"/>
                    <a:pt x="13645" y="18051"/>
                    <a:pt x="13990" y="18051"/>
                  </a:cubicBezTo>
                  <a:cubicBezTo>
                    <a:pt x="14331" y="18051"/>
                    <a:pt x="14672" y="17924"/>
                    <a:pt x="14930" y="17672"/>
                  </a:cubicBezTo>
                  <a:cubicBezTo>
                    <a:pt x="15142" y="17975"/>
                    <a:pt x="15623" y="18185"/>
                    <a:pt x="15969" y="18185"/>
                  </a:cubicBezTo>
                  <a:cubicBezTo>
                    <a:pt x="17706" y="18185"/>
                    <a:pt x="17706" y="15495"/>
                    <a:pt x="15969" y="15495"/>
                  </a:cubicBezTo>
                  <a:cubicBezTo>
                    <a:pt x="15623" y="15495"/>
                    <a:pt x="15256" y="15647"/>
                    <a:pt x="15040" y="15876"/>
                  </a:cubicBezTo>
                  <a:cubicBezTo>
                    <a:pt x="15009" y="15836"/>
                    <a:pt x="14976" y="15798"/>
                    <a:pt x="14940" y="15762"/>
                  </a:cubicBezTo>
                  <a:lnTo>
                    <a:pt x="14686" y="15505"/>
                  </a:lnTo>
                  <a:cubicBezTo>
                    <a:pt x="14427" y="15247"/>
                    <a:pt x="14083" y="15118"/>
                    <a:pt x="13739" y="15118"/>
                  </a:cubicBezTo>
                  <a:cubicBezTo>
                    <a:pt x="13491" y="15118"/>
                    <a:pt x="13244" y="15184"/>
                    <a:pt x="13028" y="15316"/>
                  </a:cubicBezTo>
                  <a:cubicBezTo>
                    <a:pt x="12985" y="15045"/>
                    <a:pt x="12869" y="14789"/>
                    <a:pt x="12681" y="14592"/>
                  </a:cubicBezTo>
                  <a:cubicBezTo>
                    <a:pt x="12880" y="14572"/>
                    <a:pt x="13074" y="14506"/>
                    <a:pt x="13242" y="14397"/>
                  </a:cubicBezTo>
                  <a:cubicBezTo>
                    <a:pt x="13458" y="14671"/>
                    <a:pt x="13793" y="14856"/>
                    <a:pt x="14248" y="14856"/>
                  </a:cubicBezTo>
                  <a:cubicBezTo>
                    <a:pt x="14750" y="14856"/>
                    <a:pt x="15107" y="14630"/>
                    <a:pt x="15317" y="14309"/>
                  </a:cubicBezTo>
                  <a:cubicBezTo>
                    <a:pt x="15499" y="14410"/>
                    <a:pt x="15718" y="14472"/>
                    <a:pt x="15977" y="14472"/>
                  </a:cubicBezTo>
                  <a:cubicBezTo>
                    <a:pt x="16031" y="14472"/>
                    <a:pt x="16085" y="14469"/>
                    <a:pt x="16138" y="14463"/>
                  </a:cubicBezTo>
                  <a:cubicBezTo>
                    <a:pt x="16308" y="14549"/>
                    <a:pt x="16510" y="14599"/>
                    <a:pt x="16746" y="14599"/>
                  </a:cubicBezTo>
                  <a:cubicBezTo>
                    <a:pt x="17386" y="14599"/>
                    <a:pt x="17789" y="14230"/>
                    <a:pt x="17954" y="13765"/>
                  </a:cubicBezTo>
                  <a:cubicBezTo>
                    <a:pt x="18145" y="13886"/>
                    <a:pt x="18382" y="13959"/>
                    <a:pt x="18666" y="13959"/>
                  </a:cubicBezTo>
                  <a:cubicBezTo>
                    <a:pt x="19561" y="13959"/>
                    <a:pt x="19991" y="13239"/>
                    <a:pt x="19960" y="12545"/>
                  </a:cubicBezTo>
                  <a:cubicBezTo>
                    <a:pt x="20729" y="12474"/>
                    <a:pt x="21114" y="11841"/>
                    <a:pt x="21114" y="11207"/>
                  </a:cubicBezTo>
                  <a:cubicBezTo>
                    <a:pt x="21251" y="11249"/>
                    <a:pt x="21394" y="11270"/>
                    <a:pt x="21537" y="11270"/>
                  </a:cubicBezTo>
                  <a:cubicBezTo>
                    <a:pt x="21540" y="11270"/>
                    <a:pt x="21544" y="11270"/>
                    <a:pt x="21547" y="11270"/>
                  </a:cubicBezTo>
                  <a:cubicBezTo>
                    <a:pt x="22670" y="11270"/>
                    <a:pt x="23065" y="10143"/>
                    <a:pt x="22734" y="9349"/>
                  </a:cubicBezTo>
                  <a:cubicBezTo>
                    <a:pt x="24431" y="9311"/>
                    <a:pt x="24420" y="6659"/>
                    <a:pt x="22698" y="6659"/>
                  </a:cubicBezTo>
                  <a:cubicBezTo>
                    <a:pt x="22341" y="6659"/>
                    <a:pt x="22057" y="6773"/>
                    <a:pt x="21847" y="6956"/>
                  </a:cubicBezTo>
                  <a:cubicBezTo>
                    <a:pt x="21789" y="6912"/>
                    <a:pt x="21620" y="6874"/>
                    <a:pt x="21553" y="6841"/>
                  </a:cubicBezTo>
                  <a:cubicBezTo>
                    <a:pt x="21602" y="6714"/>
                    <a:pt x="21524" y="6577"/>
                    <a:pt x="21524" y="6434"/>
                  </a:cubicBezTo>
                  <a:lnTo>
                    <a:pt x="21524" y="6242"/>
                  </a:lnTo>
                  <a:cubicBezTo>
                    <a:pt x="21524" y="5818"/>
                    <a:pt x="21390" y="5441"/>
                    <a:pt x="21041" y="5241"/>
                  </a:cubicBezTo>
                  <a:cubicBezTo>
                    <a:pt x="21066" y="5170"/>
                    <a:pt x="21139" y="5097"/>
                    <a:pt x="21152" y="5020"/>
                  </a:cubicBezTo>
                  <a:cubicBezTo>
                    <a:pt x="21307" y="5085"/>
                    <a:pt x="21511" y="5122"/>
                    <a:pt x="21711" y="5122"/>
                  </a:cubicBezTo>
                  <a:cubicBezTo>
                    <a:pt x="21814" y="5122"/>
                    <a:pt x="21838" y="5112"/>
                    <a:pt x="21928" y="5094"/>
                  </a:cubicBezTo>
                  <a:cubicBezTo>
                    <a:pt x="22059" y="5515"/>
                    <a:pt x="22564" y="5859"/>
                    <a:pt x="22912" y="5859"/>
                  </a:cubicBezTo>
                  <a:cubicBezTo>
                    <a:pt x="24641" y="5859"/>
                    <a:pt x="24647" y="3570"/>
                    <a:pt x="22931" y="3554"/>
                  </a:cubicBezTo>
                  <a:lnTo>
                    <a:pt x="22931" y="3554"/>
                  </a:lnTo>
                  <a:cubicBezTo>
                    <a:pt x="22871" y="3138"/>
                    <a:pt x="22685" y="2753"/>
                    <a:pt x="22287" y="2561"/>
                  </a:cubicBezTo>
                  <a:cubicBezTo>
                    <a:pt x="23394" y="2028"/>
                    <a:pt x="23218" y="0"/>
                    <a:pt x="21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7"/>
            <p:cNvSpPr/>
            <p:nvPr/>
          </p:nvSpPr>
          <p:spPr>
            <a:xfrm>
              <a:off x="3390325" y="2352900"/>
              <a:ext cx="841175" cy="739975"/>
            </a:xfrm>
            <a:custGeom>
              <a:rect b="b" l="l" r="r" t="t"/>
              <a:pathLst>
                <a:path extrusionOk="0" h="29599" w="33647">
                  <a:moveTo>
                    <a:pt x="30014" y="0"/>
                  </a:moveTo>
                  <a:cubicBezTo>
                    <a:pt x="29493" y="0"/>
                    <a:pt x="28973" y="195"/>
                    <a:pt x="28582" y="585"/>
                  </a:cubicBezTo>
                  <a:cubicBezTo>
                    <a:pt x="28442" y="725"/>
                    <a:pt x="28324" y="886"/>
                    <a:pt x="28231" y="1062"/>
                  </a:cubicBezTo>
                  <a:cubicBezTo>
                    <a:pt x="27853" y="664"/>
                    <a:pt x="27328" y="424"/>
                    <a:pt x="26767" y="424"/>
                  </a:cubicBezTo>
                  <a:cubicBezTo>
                    <a:pt x="26593" y="424"/>
                    <a:pt x="26415" y="447"/>
                    <a:pt x="26237" y="496"/>
                  </a:cubicBezTo>
                  <a:cubicBezTo>
                    <a:pt x="25518" y="694"/>
                    <a:pt x="24964" y="1304"/>
                    <a:pt x="24797" y="2010"/>
                  </a:cubicBezTo>
                  <a:cubicBezTo>
                    <a:pt x="24789" y="2005"/>
                    <a:pt x="24784" y="2000"/>
                    <a:pt x="24775" y="1995"/>
                  </a:cubicBezTo>
                  <a:cubicBezTo>
                    <a:pt x="24454" y="1807"/>
                    <a:pt x="24103" y="1718"/>
                    <a:pt x="23756" y="1718"/>
                  </a:cubicBezTo>
                  <a:cubicBezTo>
                    <a:pt x="23060" y="1718"/>
                    <a:pt x="22383" y="2077"/>
                    <a:pt x="22006" y="2722"/>
                  </a:cubicBezTo>
                  <a:cubicBezTo>
                    <a:pt x="21989" y="2752"/>
                    <a:pt x="21972" y="2786"/>
                    <a:pt x="21955" y="2819"/>
                  </a:cubicBezTo>
                  <a:cubicBezTo>
                    <a:pt x="21730" y="2737"/>
                    <a:pt x="21490" y="2693"/>
                    <a:pt x="21249" y="2693"/>
                  </a:cubicBezTo>
                  <a:cubicBezTo>
                    <a:pt x="21077" y="2693"/>
                    <a:pt x="20904" y="2715"/>
                    <a:pt x="20734" y="2763"/>
                  </a:cubicBezTo>
                  <a:cubicBezTo>
                    <a:pt x="20002" y="2963"/>
                    <a:pt x="19488" y="3546"/>
                    <a:pt x="19317" y="4234"/>
                  </a:cubicBezTo>
                  <a:cubicBezTo>
                    <a:pt x="19024" y="4071"/>
                    <a:pt x="18693" y="3985"/>
                    <a:pt x="18357" y="3985"/>
                  </a:cubicBezTo>
                  <a:cubicBezTo>
                    <a:pt x="17662" y="3985"/>
                    <a:pt x="17026" y="4359"/>
                    <a:pt x="16659" y="4916"/>
                  </a:cubicBezTo>
                  <a:cubicBezTo>
                    <a:pt x="16397" y="4606"/>
                    <a:pt x="16048" y="4382"/>
                    <a:pt x="15657" y="4273"/>
                  </a:cubicBezTo>
                  <a:cubicBezTo>
                    <a:pt x="15498" y="4229"/>
                    <a:pt x="15330" y="4208"/>
                    <a:pt x="15160" y="4208"/>
                  </a:cubicBezTo>
                  <a:cubicBezTo>
                    <a:pt x="14461" y="4208"/>
                    <a:pt x="13722" y="4564"/>
                    <a:pt x="13365" y="5164"/>
                  </a:cubicBezTo>
                  <a:cubicBezTo>
                    <a:pt x="13099" y="4838"/>
                    <a:pt x="12740" y="4602"/>
                    <a:pt x="12335" y="4489"/>
                  </a:cubicBezTo>
                  <a:cubicBezTo>
                    <a:pt x="12179" y="4446"/>
                    <a:pt x="12012" y="4425"/>
                    <a:pt x="11843" y="4425"/>
                  </a:cubicBezTo>
                  <a:cubicBezTo>
                    <a:pt x="11293" y="4425"/>
                    <a:pt x="10708" y="4644"/>
                    <a:pt x="10311" y="5030"/>
                  </a:cubicBezTo>
                  <a:cubicBezTo>
                    <a:pt x="9934" y="4433"/>
                    <a:pt x="9284" y="4094"/>
                    <a:pt x="8609" y="4094"/>
                  </a:cubicBezTo>
                  <a:cubicBezTo>
                    <a:pt x="8378" y="4094"/>
                    <a:pt x="8144" y="4134"/>
                    <a:pt x="7917" y="4217"/>
                  </a:cubicBezTo>
                  <a:cubicBezTo>
                    <a:pt x="7666" y="3450"/>
                    <a:pt x="7282" y="2755"/>
                    <a:pt x="6551" y="2336"/>
                  </a:cubicBezTo>
                  <a:cubicBezTo>
                    <a:pt x="6182" y="2124"/>
                    <a:pt x="5794" y="2030"/>
                    <a:pt x="5411" y="2030"/>
                  </a:cubicBezTo>
                  <a:cubicBezTo>
                    <a:pt x="4446" y="2030"/>
                    <a:pt x="3514" y="2632"/>
                    <a:pt x="2994" y="3477"/>
                  </a:cubicBezTo>
                  <a:cubicBezTo>
                    <a:pt x="2472" y="4328"/>
                    <a:pt x="2421" y="5345"/>
                    <a:pt x="2527" y="6308"/>
                  </a:cubicBezTo>
                  <a:cubicBezTo>
                    <a:pt x="2448" y="6341"/>
                    <a:pt x="2371" y="6379"/>
                    <a:pt x="2298" y="6421"/>
                  </a:cubicBezTo>
                  <a:cubicBezTo>
                    <a:pt x="1719" y="6760"/>
                    <a:pt x="1241" y="7473"/>
                    <a:pt x="1295" y="8168"/>
                  </a:cubicBezTo>
                  <a:cubicBezTo>
                    <a:pt x="1336" y="8678"/>
                    <a:pt x="1445" y="9072"/>
                    <a:pt x="1632" y="9502"/>
                  </a:cubicBezTo>
                  <a:cubicBezTo>
                    <a:pt x="714" y="9649"/>
                    <a:pt x="0" y="10620"/>
                    <a:pt x="0" y="11514"/>
                  </a:cubicBezTo>
                  <a:cubicBezTo>
                    <a:pt x="0" y="12587"/>
                    <a:pt x="756" y="13279"/>
                    <a:pt x="1711" y="13485"/>
                  </a:cubicBezTo>
                  <a:cubicBezTo>
                    <a:pt x="912" y="13759"/>
                    <a:pt x="324" y="14511"/>
                    <a:pt x="324" y="15400"/>
                  </a:cubicBezTo>
                  <a:cubicBezTo>
                    <a:pt x="324" y="16217"/>
                    <a:pt x="838" y="16948"/>
                    <a:pt x="1557" y="17261"/>
                  </a:cubicBezTo>
                  <a:cubicBezTo>
                    <a:pt x="928" y="17750"/>
                    <a:pt x="598" y="18561"/>
                    <a:pt x="828" y="19391"/>
                  </a:cubicBezTo>
                  <a:cubicBezTo>
                    <a:pt x="1040" y="20161"/>
                    <a:pt x="1736" y="20754"/>
                    <a:pt x="2511" y="20866"/>
                  </a:cubicBezTo>
                  <a:cubicBezTo>
                    <a:pt x="1785" y="21451"/>
                    <a:pt x="1663" y="22670"/>
                    <a:pt x="2111" y="23436"/>
                  </a:cubicBezTo>
                  <a:cubicBezTo>
                    <a:pt x="2505" y="24108"/>
                    <a:pt x="3133" y="24401"/>
                    <a:pt x="3802" y="24401"/>
                  </a:cubicBezTo>
                  <a:cubicBezTo>
                    <a:pt x="3845" y="24401"/>
                    <a:pt x="3889" y="24400"/>
                    <a:pt x="3932" y="24397"/>
                  </a:cubicBezTo>
                  <a:lnTo>
                    <a:pt x="3932" y="24397"/>
                  </a:lnTo>
                  <a:cubicBezTo>
                    <a:pt x="3847" y="24881"/>
                    <a:pt x="3919" y="25396"/>
                    <a:pt x="4162" y="25810"/>
                  </a:cubicBezTo>
                  <a:cubicBezTo>
                    <a:pt x="4429" y="26265"/>
                    <a:pt x="4863" y="26599"/>
                    <a:pt x="5372" y="26741"/>
                  </a:cubicBezTo>
                  <a:cubicBezTo>
                    <a:pt x="5546" y="26789"/>
                    <a:pt x="5715" y="26811"/>
                    <a:pt x="5881" y="26811"/>
                  </a:cubicBezTo>
                  <a:cubicBezTo>
                    <a:pt x="6242" y="26811"/>
                    <a:pt x="6587" y="26707"/>
                    <a:pt x="6931" y="26537"/>
                  </a:cubicBezTo>
                  <a:cubicBezTo>
                    <a:pt x="7548" y="26232"/>
                    <a:pt x="8125" y="25950"/>
                    <a:pt x="8636" y="25465"/>
                  </a:cubicBezTo>
                  <a:cubicBezTo>
                    <a:pt x="9435" y="24705"/>
                    <a:pt x="9400" y="23368"/>
                    <a:pt x="8636" y="22603"/>
                  </a:cubicBezTo>
                  <a:cubicBezTo>
                    <a:pt x="8383" y="22350"/>
                    <a:pt x="8067" y="22171"/>
                    <a:pt x="7720" y="22084"/>
                  </a:cubicBezTo>
                  <a:cubicBezTo>
                    <a:pt x="8004" y="21509"/>
                    <a:pt x="8019" y="20825"/>
                    <a:pt x="7656" y="20207"/>
                  </a:cubicBezTo>
                  <a:cubicBezTo>
                    <a:pt x="7444" y="19842"/>
                    <a:pt x="7102" y="19557"/>
                    <a:pt x="6714" y="19383"/>
                  </a:cubicBezTo>
                  <a:cubicBezTo>
                    <a:pt x="6946" y="18914"/>
                    <a:pt x="7019" y="18357"/>
                    <a:pt x="6889" y="17884"/>
                  </a:cubicBezTo>
                  <a:cubicBezTo>
                    <a:pt x="6708" y="17229"/>
                    <a:pt x="6278" y="16804"/>
                    <a:pt x="5738" y="16593"/>
                  </a:cubicBezTo>
                  <a:cubicBezTo>
                    <a:pt x="6555" y="16034"/>
                    <a:pt x="6734" y="14768"/>
                    <a:pt x="6253" y="13947"/>
                  </a:cubicBezTo>
                  <a:cubicBezTo>
                    <a:pt x="6140" y="13753"/>
                    <a:pt x="5996" y="13579"/>
                    <a:pt x="5825" y="13434"/>
                  </a:cubicBezTo>
                  <a:cubicBezTo>
                    <a:pt x="6492" y="13099"/>
                    <a:pt x="6961" y="12408"/>
                    <a:pt x="6961" y="11623"/>
                  </a:cubicBezTo>
                  <a:cubicBezTo>
                    <a:pt x="6961" y="11024"/>
                    <a:pt x="6688" y="10479"/>
                    <a:pt x="6264" y="10107"/>
                  </a:cubicBezTo>
                  <a:cubicBezTo>
                    <a:pt x="6477" y="9946"/>
                    <a:pt x="6657" y="9744"/>
                    <a:pt x="6793" y="9514"/>
                  </a:cubicBezTo>
                  <a:cubicBezTo>
                    <a:pt x="6934" y="9273"/>
                    <a:pt x="7016" y="8990"/>
                    <a:pt x="7044" y="8698"/>
                  </a:cubicBezTo>
                  <a:cubicBezTo>
                    <a:pt x="7094" y="8683"/>
                    <a:pt x="7143" y="8667"/>
                    <a:pt x="7191" y="8648"/>
                  </a:cubicBezTo>
                  <a:cubicBezTo>
                    <a:pt x="7342" y="8803"/>
                    <a:pt x="7511" y="8938"/>
                    <a:pt x="7693" y="9052"/>
                  </a:cubicBezTo>
                  <a:cubicBezTo>
                    <a:pt x="7995" y="9244"/>
                    <a:pt x="8335" y="9333"/>
                    <a:pt x="8675" y="9333"/>
                  </a:cubicBezTo>
                  <a:cubicBezTo>
                    <a:pt x="9146" y="9333"/>
                    <a:pt x="9617" y="9163"/>
                    <a:pt x="9987" y="8867"/>
                  </a:cubicBezTo>
                  <a:cubicBezTo>
                    <a:pt x="10037" y="9010"/>
                    <a:pt x="10093" y="9153"/>
                    <a:pt x="10158" y="9298"/>
                  </a:cubicBezTo>
                  <a:cubicBezTo>
                    <a:pt x="10457" y="9960"/>
                    <a:pt x="11182" y="10287"/>
                    <a:pt x="11893" y="10287"/>
                  </a:cubicBezTo>
                  <a:cubicBezTo>
                    <a:pt x="12262" y="10287"/>
                    <a:pt x="12627" y="10199"/>
                    <a:pt x="12926" y="10024"/>
                  </a:cubicBezTo>
                  <a:cubicBezTo>
                    <a:pt x="13324" y="9789"/>
                    <a:pt x="13630" y="9428"/>
                    <a:pt x="13796" y="8998"/>
                  </a:cubicBezTo>
                  <a:cubicBezTo>
                    <a:pt x="14224" y="9534"/>
                    <a:pt x="14836" y="9867"/>
                    <a:pt x="15479" y="9867"/>
                  </a:cubicBezTo>
                  <a:cubicBezTo>
                    <a:pt x="15806" y="9867"/>
                    <a:pt x="16141" y="9781"/>
                    <a:pt x="16465" y="9592"/>
                  </a:cubicBezTo>
                  <a:cubicBezTo>
                    <a:pt x="16843" y="9369"/>
                    <a:pt x="17144" y="9000"/>
                    <a:pt x="17318" y="8580"/>
                  </a:cubicBezTo>
                  <a:cubicBezTo>
                    <a:pt x="17332" y="8595"/>
                    <a:pt x="17345" y="8613"/>
                    <a:pt x="17358" y="8628"/>
                  </a:cubicBezTo>
                  <a:cubicBezTo>
                    <a:pt x="17732" y="9023"/>
                    <a:pt x="18248" y="9214"/>
                    <a:pt x="18767" y="9214"/>
                  </a:cubicBezTo>
                  <a:cubicBezTo>
                    <a:pt x="19299" y="9214"/>
                    <a:pt x="19833" y="9014"/>
                    <a:pt x="20219" y="8628"/>
                  </a:cubicBezTo>
                  <a:cubicBezTo>
                    <a:pt x="20414" y="8432"/>
                    <a:pt x="20565" y="8199"/>
                    <a:pt x="20665" y="7943"/>
                  </a:cubicBezTo>
                  <a:cubicBezTo>
                    <a:pt x="20678" y="7954"/>
                    <a:pt x="20690" y="7968"/>
                    <a:pt x="20704" y="7980"/>
                  </a:cubicBezTo>
                  <a:cubicBezTo>
                    <a:pt x="21145" y="8347"/>
                    <a:pt x="21677" y="8557"/>
                    <a:pt x="22203" y="8557"/>
                  </a:cubicBezTo>
                  <a:cubicBezTo>
                    <a:pt x="22686" y="8557"/>
                    <a:pt x="23165" y="8379"/>
                    <a:pt x="23565" y="7980"/>
                  </a:cubicBezTo>
                  <a:cubicBezTo>
                    <a:pt x="23787" y="7756"/>
                    <a:pt x="23954" y="7466"/>
                    <a:pt x="24052" y="7151"/>
                  </a:cubicBezTo>
                  <a:cubicBezTo>
                    <a:pt x="24263" y="7235"/>
                    <a:pt x="24489" y="7277"/>
                    <a:pt x="24716" y="7277"/>
                  </a:cubicBezTo>
                  <a:cubicBezTo>
                    <a:pt x="24719" y="7277"/>
                    <a:pt x="24722" y="7277"/>
                    <a:pt x="24725" y="7277"/>
                  </a:cubicBezTo>
                  <a:cubicBezTo>
                    <a:pt x="25261" y="7276"/>
                    <a:pt x="25775" y="7063"/>
                    <a:pt x="26155" y="6684"/>
                  </a:cubicBezTo>
                  <a:cubicBezTo>
                    <a:pt x="26313" y="6525"/>
                    <a:pt x="26443" y="6341"/>
                    <a:pt x="26540" y="6139"/>
                  </a:cubicBezTo>
                  <a:cubicBezTo>
                    <a:pt x="26886" y="6384"/>
                    <a:pt x="27315" y="6510"/>
                    <a:pt x="27744" y="6510"/>
                  </a:cubicBezTo>
                  <a:cubicBezTo>
                    <a:pt x="28003" y="6510"/>
                    <a:pt x="28263" y="6464"/>
                    <a:pt x="28503" y="6370"/>
                  </a:cubicBezTo>
                  <a:lnTo>
                    <a:pt x="28503" y="6370"/>
                  </a:lnTo>
                  <a:cubicBezTo>
                    <a:pt x="28260" y="6640"/>
                    <a:pt x="28073" y="6959"/>
                    <a:pt x="27976" y="7313"/>
                  </a:cubicBezTo>
                  <a:cubicBezTo>
                    <a:pt x="27807" y="7929"/>
                    <a:pt x="27894" y="8588"/>
                    <a:pt x="28214" y="9139"/>
                  </a:cubicBezTo>
                  <a:cubicBezTo>
                    <a:pt x="28333" y="9341"/>
                    <a:pt x="28481" y="9525"/>
                    <a:pt x="28655" y="9683"/>
                  </a:cubicBezTo>
                  <a:cubicBezTo>
                    <a:pt x="28224" y="9927"/>
                    <a:pt x="27885" y="10327"/>
                    <a:pt x="27737" y="10868"/>
                  </a:cubicBezTo>
                  <a:cubicBezTo>
                    <a:pt x="27592" y="11393"/>
                    <a:pt x="27689" y="11980"/>
                    <a:pt x="27965" y="12456"/>
                  </a:cubicBezTo>
                  <a:cubicBezTo>
                    <a:pt x="27916" y="12519"/>
                    <a:pt x="27873" y="12584"/>
                    <a:pt x="27833" y="12651"/>
                  </a:cubicBezTo>
                  <a:cubicBezTo>
                    <a:pt x="27559" y="13123"/>
                    <a:pt x="27485" y="13684"/>
                    <a:pt x="27629" y="14210"/>
                  </a:cubicBezTo>
                  <a:cubicBezTo>
                    <a:pt x="27658" y="14315"/>
                    <a:pt x="27697" y="14417"/>
                    <a:pt x="27745" y="14514"/>
                  </a:cubicBezTo>
                  <a:cubicBezTo>
                    <a:pt x="27576" y="14605"/>
                    <a:pt x="27422" y="14719"/>
                    <a:pt x="27287" y="14856"/>
                  </a:cubicBezTo>
                  <a:cubicBezTo>
                    <a:pt x="26713" y="15428"/>
                    <a:pt x="26558" y="16300"/>
                    <a:pt x="26835" y="17028"/>
                  </a:cubicBezTo>
                  <a:cubicBezTo>
                    <a:pt x="26534" y="17200"/>
                    <a:pt x="26283" y="17448"/>
                    <a:pt x="26107" y="17747"/>
                  </a:cubicBezTo>
                  <a:cubicBezTo>
                    <a:pt x="25873" y="18145"/>
                    <a:pt x="25798" y="18598"/>
                    <a:pt x="25856" y="19030"/>
                  </a:cubicBezTo>
                  <a:cubicBezTo>
                    <a:pt x="25127" y="19193"/>
                    <a:pt x="24472" y="19822"/>
                    <a:pt x="24283" y="20507"/>
                  </a:cubicBezTo>
                  <a:cubicBezTo>
                    <a:pt x="24149" y="20998"/>
                    <a:pt x="24199" y="21444"/>
                    <a:pt x="24378" y="21827"/>
                  </a:cubicBezTo>
                  <a:cubicBezTo>
                    <a:pt x="24318" y="21823"/>
                    <a:pt x="24259" y="21821"/>
                    <a:pt x="24199" y="21821"/>
                  </a:cubicBezTo>
                  <a:cubicBezTo>
                    <a:pt x="23826" y="21821"/>
                    <a:pt x="23458" y="21908"/>
                    <a:pt x="23163" y="22080"/>
                  </a:cubicBezTo>
                  <a:cubicBezTo>
                    <a:pt x="22788" y="22302"/>
                    <a:pt x="22493" y="22638"/>
                    <a:pt x="22322" y="23041"/>
                  </a:cubicBezTo>
                  <a:cubicBezTo>
                    <a:pt x="22188" y="23016"/>
                    <a:pt x="22052" y="23004"/>
                    <a:pt x="21917" y="23004"/>
                  </a:cubicBezTo>
                  <a:cubicBezTo>
                    <a:pt x="21556" y="23004"/>
                    <a:pt x="21198" y="23091"/>
                    <a:pt x="20896" y="23268"/>
                  </a:cubicBezTo>
                  <a:cubicBezTo>
                    <a:pt x="20741" y="23358"/>
                    <a:pt x="20600" y="23470"/>
                    <a:pt x="20474" y="23598"/>
                  </a:cubicBezTo>
                  <a:cubicBezTo>
                    <a:pt x="20173" y="23450"/>
                    <a:pt x="19837" y="23369"/>
                    <a:pt x="19506" y="23369"/>
                  </a:cubicBezTo>
                  <a:cubicBezTo>
                    <a:pt x="19336" y="23369"/>
                    <a:pt x="19167" y="23391"/>
                    <a:pt x="19005" y="23435"/>
                  </a:cubicBezTo>
                  <a:cubicBezTo>
                    <a:pt x="18975" y="23444"/>
                    <a:pt x="18947" y="23455"/>
                    <a:pt x="18917" y="23464"/>
                  </a:cubicBezTo>
                  <a:cubicBezTo>
                    <a:pt x="18671" y="23340"/>
                    <a:pt x="18399" y="23266"/>
                    <a:pt x="18112" y="23266"/>
                  </a:cubicBezTo>
                  <a:cubicBezTo>
                    <a:pt x="18086" y="23266"/>
                    <a:pt x="18059" y="23266"/>
                    <a:pt x="18032" y="23268"/>
                  </a:cubicBezTo>
                  <a:cubicBezTo>
                    <a:pt x="16821" y="23324"/>
                    <a:pt x="15535" y="23729"/>
                    <a:pt x="14919" y="24868"/>
                  </a:cubicBezTo>
                  <a:cubicBezTo>
                    <a:pt x="14387" y="25849"/>
                    <a:pt x="14480" y="27017"/>
                    <a:pt x="15042" y="27965"/>
                  </a:cubicBezTo>
                  <a:cubicBezTo>
                    <a:pt x="15462" y="28674"/>
                    <a:pt x="16265" y="29425"/>
                    <a:pt x="17117" y="29544"/>
                  </a:cubicBezTo>
                  <a:cubicBezTo>
                    <a:pt x="17344" y="29576"/>
                    <a:pt x="17572" y="29598"/>
                    <a:pt x="17798" y="29598"/>
                  </a:cubicBezTo>
                  <a:cubicBezTo>
                    <a:pt x="18246" y="29598"/>
                    <a:pt x="18683" y="29511"/>
                    <a:pt x="19077" y="29234"/>
                  </a:cubicBezTo>
                  <a:cubicBezTo>
                    <a:pt x="19112" y="29209"/>
                    <a:pt x="19143" y="29182"/>
                    <a:pt x="19178" y="29157"/>
                  </a:cubicBezTo>
                  <a:cubicBezTo>
                    <a:pt x="19366" y="29215"/>
                    <a:pt x="19562" y="29244"/>
                    <a:pt x="19759" y="29244"/>
                  </a:cubicBezTo>
                  <a:cubicBezTo>
                    <a:pt x="20360" y="29244"/>
                    <a:pt x="20915" y="28965"/>
                    <a:pt x="21292" y="28530"/>
                  </a:cubicBezTo>
                  <a:cubicBezTo>
                    <a:pt x="21425" y="28686"/>
                    <a:pt x="21583" y="28818"/>
                    <a:pt x="21760" y="28920"/>
                  </a:cubicBezTo>
                  <a:cubicBezTo>
                    <a:pt x="22073" y="29102"/>
                    <a:pt x="22427" y="29196"/>
                    <a:pt x="22783" y="29196"/>
                  </a:cubicBezTo>
                  <a:cubicBezTo>
                    <a:pt x="22962" y="29196"/>
                    <a:pt x="23143" y="29172"/>
                    <a:pt x="23319" y="29124"/>
                  </a:cubicBezTo>
                  <a:cubicBezTo>
                    <a:pt x="23994" y="28938"/>
                    <a:pt x="24628" y="28287"/>
                    <a:pt x="24798" y="27563"/>
                  </a:cubicBezTo>
                  <a:cubicBezTo>
                    <a:pt x="25063" y="27706"/>
                    <a:pt x="25345" y="27794"/>
                    <a:pt x="25695" y="27794"/>
                  </a:cubicBezTo>
                  <a:cubicBezTo>
                    <a:pt x="26232" y="27793"/>
                    <a:pt x="26746" y="27580"/>
                    <a:pt x="27126" y="27201"/>
                  </a:cubicBezTo>
                  <a:cubicBezTo>
                    <a:pt x="27692" y="26635"/>
                    <a:pt x="27905" y="25588"/>
                    <a:pt x="27530" y="24840"/>
                  </a:cubicBezTo>
                  <a:lnTo>
                    <a:pt x="27530" y="24840"/>
                  </a:lnTo>
                  <a:cubicBezTo>
                    <a:pt x="27780" y="24953"/>
                    <a:pt x="28057" y="25008"/>
                    <a:pt x="28336" y="25008"/>
                  </a:cubicBezTo>
                  <a:cubicBezTo>
                    <a:pt x="28887" y="25008"/>
                    <a:pt x="29446" y="24797"/>
                    <a:pt x="29824" y="24419"/>
                  </a:cubicBezTo>
                  <a:cubicBezTo>
                    <a:pt x="30463" y="23780"/>
                    <a:pt x="30540" y="22919"/>
                    <a:pt x="30211" y="22173"/>
                  </a:cubicBezTo>
                  <a:cubicBezTo>
                    <a:pt x="30800" y="22065"/>
                    <a:pt x="31352" y="21703"/>
                    <a:pt x="31652" y="21192"/>
                  </a:cubicBezTo>
                  <a:cubicBezTo>
                    <a:pt x="32069" y="20479"/>
                    <a:pt x="31984" y="19688"/>
                    <a:pt x="31570" y="19069"/>
                  </a:cubicBezTo>
                  <a:cubicBezTo>
                    <a:pt x="31777" y="18913"/>
                    <a:pt x="31952" y="18718"/>
                    <a:pt x="32084" y="18493"/>
                  </a:cubicBezTo>
                  <a:cubicBezTo>
                    <a:pt x="32472" y="17830"/>
                    <a:pt x="32427" y="17036"/>
                    <a:pt x="32054" y="16420"/>
                  </a:cubicBezTo>
                  <a:cubicBezTo>
                    <a:pt x="32073" y="16410"/>
                    <a:pt x="32094" y="16401"/>
                    <a:pt x="32113" y="16390"/>
                  </a:cubicBezTo>
                  <a:cubicBezTo>
                    <a:pt x="33078" y="15826"/>
                    <a:pt x="33403" y="14586"/>
                    <a:pt x="32839" y="13621"/>
                  </a:cubicBezTo>
                  <a:cubicBezTo>
                    <a:pt x="32807" y="13567"/>
                    <a:pt x="32774" y="13518"/>
                    <a:pt x="32739" y="13469"/>
                  </a:cubicBezTo>
                  <a:cubicBezTo>
                    <a:pt x="32862" y="13353"/>
                    <a:pt x="32969" y="13220"/>
                    <a:pt x="33057" y="13074"/>
                  </a:cubicBezTo>
                  <a:cubicBezTo>
                    <a:pt x="33331" y="12603"/>
                    <a:pt x="33404" y="12041"/>
                    <a:pt x="33261" y="11515"/>
                  </a:cubicBezTo>
                  <a:cubicBezTo>
                    <a:pt x="33111" y="10972"/>
                    <a:pt x="32775" y="10623"/>
                    <a:pt x="32331" y="10306"/>
                  </a:cubicBezTo>
                  <a:cubicBezTo>
                    <a:pt x="32297" y="10281"/>
                    <a:pt x="32257" y="10262"/>
                    <a:pt x="32221" y="10239"/>
                  </a:cubicBezTo>
                  <a:cubicBezTo>
                    <a:pt x="33054" y="9867"/>
                    <a:pt x="33646" y="9027"/>
                    <a:pt x="33646" y="8069"/>
                  </a:cubicBezTo>
                  <a:cubicBezTo>
                    <a:pt x="33646" y="7176"/>
                    <a:pt x="33131" y="6386"/>
                    <a:pt x="32386" y="5982"/>
                  </a:cubicBezTo>
                  <a:cubicBezTo>
                    <a:pt x="32586" y="5110"/>
                    <a:pt x="32266" y="4102"/>
                    <a:pt x="31429" y="3666"/>
                  </a:cubicBezTo>
                  <a:cubicBezTo>
                    <a:pt x="31471" y="3631"/>
                    <a:pt x="31513" y="3595"/>
                    <a:pt x="31553" y="3555"/>
                  </a:cubicBezTo>
                  <a:cubicBezTo>
                    <a:pt x="32332" y="2774"/>
                    <a:pt x="32332" y="1472"/>
                    <a:pt x="31553" y="693"/>
                  </a:cubicBezTo>
                  <a:cubicBezTo>
                    <a:pt x="31517" y="657"/>
                    <a:pt x="31480" y="620"/>
                    <a:pt x="31445" y="585"/>
                  </a:cubicBezTo>
                  <a:cubicBezTo>
                    <a:pt x="31054" y="195"/>
                    <a:pt x="30534" y="0"/>
                    <a:pt x="300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7"/>
            <p:cNvSpPr/>
            <p:nvPr/>
          </p:nvSpPr>
          <p:spPr>
            <a:xfrm>
              <a:off x="3680025" y="2021150"/>
              <a:ext cx="570650" cy="491150"/>
            </a:xfrm>
            <a:custGeom>
              <a:rect b="b" l="l" r="r" t="t"/>
              <a:pathLst>
                <a:path extrusionOk="0" h="19646" w="22826">
                  <a:moveTo>
                    <a:pt x="13419" y="1"/>
                  </a:moveTo>
                  <a:cubicBezTo>
                    <a:pt x="12243" y="1"/>
                    <a:pt x="10886" y="679"/>
                    <a:pt x="10886" y="679"/>
                  </a:cubicBezTo>
                  <a:cubicBezTo>
                    <a:pt x="10664" y="5573"/>
                    <a:pt x="14890" y="6797"/>
                    <a:pt x="12777" y="12136"/>
                  </a:cubicBezTo>
                  <a:cubicBezTo>
                    <a:pt x="12484" y="12876"/>
                    <a:pt x="12058" y="13159"/>
                    <a:pt x="11566" y="13159"/>
                  </a:cubicBezTo>
                  <a:cubicBezTo>
                    <a:pt x="10855" y="13159"/>
                    <a:pt x="10007" y="12570"/>
                    <a:pt x="9218" y="11913"/>
                  </a:cubicBezTo>
                  <a:cubicBezTo>
                    <a:pt x="8773" y="11542"/>
                    <a:pt x="8241" y="11418"/>
                    <a:pt x="7730" y="11418"/>
                  </a:cubicBezTo>
                  <a:cubicBezTo>
                    <a:pt x="7012" y="11418"/>
                    <a:pt x="6334" y="11663"/>
                    <a:pt x="5995" y="11809"/>
                  </a:cubicBezTo>
                  <a:cubicBezTo>
                    <a:pt x="5861" y="11976"/>
                    <a:pt x="5752" y="12160"/>
                    <a:pt x="5696" y="12354"/>
                  </a:cubicBezTo>
                  <a:cubicBezTo>
                    <a:pt x="5656" y="12496"/>
                    <a:pt x="5526" y="12595"/>
                    <a:pt x="5378" y="12595"/>
                  </a:cubicBezTo>
                  <a:cubicBezTo>
                    <a:pt x="5346" y="12595"/>
                    <a:pt x="5316" y="12589"/>
                    <a:pt x="5286" y="12581"/>
                  </a:cubicBezTo>
                  <a:cubicBezTo>
                    <a:pt x="5110" y="12531"/>
                    <a:pt x="5008" y="12347"/>
                    <a:pt x="5058" y="12170"/>
                  </a:cubicBezTo>
                  <a:cubicBezTo>
                    <a:pt x="5153" y="11840"/>
                    <a:pt x="5345" y="11543"/>
                    <a:pt x="5569" y="11288"/>
                  </a:cubicBezTo>
                  <a:cubicBezTo>
                    <a:pt x="5366" y="10867"/>
                    <a:pt x="4974" y="10388"/>
                    <a:pt x="4238" y="10388"/>
                  </a:cubicBezTo>
                  <a:cubicBezTo>
                    <a:pt x="3925" y="10388"/>
                    <a:pt x="3550" y="10475"/>
                    <a:pt x="3101" y="10689"/>
                  </a:cubicBezTo>
                  <a:cubicBezTo>
                    <a:pt x="1" y="12165"/>
                    <a:pt x="654" y="17696"/>
                    <a:pt x="654" y="17696"/>
                  </a:cubicBezTo>
                  <a:cubicBezTo>
                    <a:pt x="654" y="17696"/>
                    <a:pt x="1371" y="17815"/>
                    <a:pt x="1856" y="18311"/>
                  </a:cubicBezTo>
                  <a:cubicBezTo>
                    <a:pt x="2282" y="17701"/>
                    <a:pt x="3223" y="17517"/>
                    <a:pt x="3223" y="17517"/>
                  </a:cubicBezTo>
                  <a:cubicBezTo>
                    <a:pt x="3223" y="17517"/>
                    <a:pt x="3160" y="16854"/>
                    <a:pt x="3469" y="15823"/>
                  </a:cubicBezTo>
                  <a:lnTo>
                    <a:pt x="3469" y="15823"/>
                  </a:lnTo>
                  <a:cubicBezTo>
                    <a:pt x="3406" y="15831"/>
                    <a:pt x="3342" y="15836"/>
                    <a:pt x="3280" y="15837"/>
                  </a:cubicBezTo>
                  <a:cubicBezTo>
                    <a:pt x="3031" y="15837"/>
                    <a:pt x="2774" y="15790"/>
                    <a:pt x="2514" y="15693"/>
                  </a:cubicBezTo>
                  <a:cubicBezTo>
                    <a:pt x="2344" y="15628"/>
                    <a:pt x="2257" y="15438"/>
                    <a:pt x="2321" y="15267"/>
                  </a:cubicBezTo>
                  <a:cubicBezTo>
                    <a:pt x="2371" y="15134"/>
                    <a:pt x="2497" y="15050"/>
                    <a:pt x="2632" y="15050"/>
                  </a:cubicBezTo>
                  <a:cubicBezTo>
                    <a:pt x="2670" y="15050"/>
                    <a:pt x="2708" y="15057"/>
                    <a:pt x="2745" y="15070"/>
                  </a:cubicBezTo>
                  <a:cubicBezTo>
                    <a:pt x="2944" y="15145"/>
                    <a:pt x="3121" y="15174"/>
                    <a:pt x="3278" y="15174"/>
                  </a:cubicBezTo>
                  <a:cubicBezTo>
                    <a:pt x="3566" y="15174"/>
                    <a:pt x="3783" y="15074"/>
                    <a:pt x="3931" y="14969"/>
                  </a:cubicBezTo>
                  <a:cubicBezTo>
                    <a:pt x="4250" y="14742"/>
                    <a:pt x="4444" y="14356"/>
                    <a:pt x="4436" y="13959"/>
                  </a:cubicBezTo>
                  <a:lnTo>
                    <a:pt x="4436" y="13953"/>
                  </a:lnTo>
                  <a:cubicBezTo>
                    <a:pt x="4436" y="13941"/>
                    <a:pt x="4438" y="13928"/>
                    <a:pt x="4439" y="13916"/>
                  </a:cubicBezTo>
                  <a:cubicBezTo>
                    <a:pt x="4442" y="13907"/>
                    <a:pt x="4442" y="13897"/>
                    <a:pt x="4443" y="13887"/>
                  </a:cubicBezTo>
                  <a:cubicBezTo>
                    <a:pt x="4446" y="13876"/>
                    <a:pt x="4449" y="13866"/>
                    <a:pt x="4452" y="13855"/>
                  </a:cubicBezTo>
                  <a:cubicBezTo>
                    <a:pt x="4457" y="13844"/>
                    <a:pt x="4459" y="13834"/>
                    <a:pt x="4462" y="13826"/>
                  </a:cubicBezTo>
                  <a:cubicBezTo>
                    <a:pt x="4466" y="13816"/>
                    <a:pt x="4472" y="13806"/>
                    <a:pt x="4477" y="13797"/>
                  </a:cubicBezTo>
                  <a:cubicBezTo>
                    <a:pt x="4482" y="13788"/>
                    <a:pt x="4487" y="13778"/>
                    <a:pt x="4492" y="13769"/>
                  </a:cubicBezTo>
                  <a:cubicBezTo>
                    <a:pt x="4499" y="13761"/>
                    <a:pt x="4506" y="13752"/>
                    <a:pt x="4512" y="13745"/>
                  </a:cubicBezTo>
                  <a:cubicBezTo>
                    <a:pt x="4518" y="13737"/>
                    <a:pt x="4526" y="13727"/>
                    <a:pt x="4533" y="13720"/>
                  </a:cubicBezTo>
                  <a:cubicBezTo>
                    <a:pt x="4541" y="13713"/>
                    <a:pt x="4548" y="13706"/>
                    <a:pt x="4556" y="13700"/>
                  </a:cubicBezTo>
                  <a:cubicBezTo>
                    <a:pt x="4565" y="13693"/>
                    <a:pt x="4573" y="13685"/>
                    <a:pt x="4582" y="13679"/>
                  </a:cubicBezTo>
                  <a:cubicBezTo>
                    <a:pt x="4592" y="13672"/>
                    <a:pt x="4599" y="13670"/>
                    <a:pt x="4608" y="13665"/>
                  </a:cubicBezTo>
                  <a:cubicBezTo>
                    <a:pt x="4618" y="13658"/>
                    <a:pt x="4628" y="13653"/>
                    <a:pt x="4639" y="13648"/>
                  </a:cubicBezTo>
                  <a:cubicBezTo>
                    <a:pt x="4648" y="13645"/>
                    <a:pt x="4656" y="13642"/>
                    <a:pt x="4665" y="13640"/>
                  </a:cubicBezTo>
                  <a:cubicBezTo>
                    <a:pt x="4677" y="13636"/>
                    <a:pt x="4690" y="13631"/>
                    <a:pt x="4702" y="13629"/>
                  </a:cubicBezTo>
                  <a:cubicBezTo>
                    <a:pt x="4704" y="13628"/>
                    <a:pt x="4706" y="13628"/>
                    <a:pt x="4708" y="13627"/>
                  </a:cubicBezTo>
                  <a:cubicBezTo>
                    <a:pt x="4717" y="13626"/>
                    <a:pt x="4726" y="13626"/>
                    <a:pt x="4733" y="13626"/>
                  </a:cubicBezTo>
                  <a:cubicBezTo>
                    <a:pt x="4743" y="13624"/>
                    <a:pt x="4753" y="13623"/>
                    <a:pt x="4761" y="13623"/>
                  </a:cubicBezTo>
                  <a:cubicBezTo>
                    <a:pt x="4763" y="13622"/>
                    <a:pt x="4764" y="13622"/>
                    <a:pt x="4766" y="13622"/>
                  </a:cubicBezTo>
                  <a:cubicBezTo>
                    <a:pt x="4768" y="13622"/>
                    <a:pt x="4769" y="13622"/>
                    <a:pt x="4771" y="13623"/>
                  </a:cubicBezTo>
                  <a:lnTo>
                    <a:pt x="4785" y="13623"/>
                  </a:lnTo>
                  <a:cubicBezTo>
                    <a:pt x="4846" y="13624"/>
                    <a:pt x="4905" y="13643"/>
                    <a:pt x="4954" y="13679"/>
                  </a:cubicBezTo>
                  <a:cubicBezTo>
                    <a:pt x="4960" y="13682"/>
                    <a:pt x="4965" y="13686"/>
                    <a:pt x="4970" y="13691"/>
                  </a:cubicBezTo>
                  <a:cubicBezTo>
                    <a:pt x="4992" y="13708"/>
                    <a:pt x="5014" y="13728"/>
                    <a:pt x="5031" y="13752"/>
                  </a:cubicBezTo>
                  <a:cubicBezTo>
                    <a:pt x="5033" y="13755"/>
                    <a:pt x="5035" y="13759"/>
                    <a:pt x="5039" y="13762"/>
                  </a:cubicBezTo>
                  <a:cubicBezTo>
                    <a:pt x="5048" y="13777"/>
                    <a:pt x="5058" y="13792"/>
                    <a:pt x="5066" y="13808"/>
                  </a:cubicBezTo>
                  <a:cubicBezTo>
                    <a:pt x="5068" y="13812"/>
                    <a:pt x="5070" y="13816"/>
                    <a:pt x="5072" y="13819"/>
                  </a:cubicBezTo>
                  <a:cubicBezTo>
                    <a:pt x="5078" y="13833"/>
                    <a:pt x="5083" y="13847"/>
                    <a:pt x="5086" y="13862"/>
                  </a:cubicBezTo>
                  <a:cubicBezTo>
                    <a:pt x="5088" y="13870"/>
                    <a:pt x="5092" y="13877"/>
                    <a:pt x="5093" y="13885"/>
                  </a:cubicBezTo>
                  <a:cubicBezTo>
                    <a:pt x="5093" y="13888"/>
                    <a:pt x="5095" y="13890"/>
                    <a:pt x="5095" y="13894"/>
                  </a:cubicBezTo>
                  <a:cubicBezTo>
                    <a:pt x="5098" y="13904"/>
                    <a:pt x="5272" y="14829"/>
                    <a:pt x="5805" y="15922"/>
                  </a:cubicBezTo>
                  <a:cubicBezTo>
                    <a:pt x="6561" y="17018"/>
                    <a:pt x="7622" y="18648"/>
                    <a:pt x="10553" y="19364"/>
                  </a:cubicBezTo>
                  <a:cubicBezTo>
                    <a:pt x="11334" y="19554"/>
                    <a:pt x="12090" y="19645"/>
                    <a:pt x="12818" y="19645"/>
                  </a:cubicBezTo>
                  <a:cubicBezTo>
                    <a:pt x="16759" y="19645"/>
                    <a:pt x="19874" y="16985"/>
                    <a:pt x="21565" y="13136"/>
                  </a:cubicBezTo>
                  <a:cubicBezTo>
                    <a:pt x="22826" y="10261"/>
                    <a:pt x="22398" y="5072"/>
                    <a:pt x="19839" y="3960"/>
                  </a:cubicBezTo>
                  <a:cubicBezTo>
                    <a:pt x="19294" y="3723"/>
                    <a:pt x="18832" y="3632"/>
                    <a:pt x="18430" y="3632"/>
                  </a:cubicBezTo>
                  <a:cubicBezTo>
                    <a:pt x="17131" y="3632"/>
                    <a:pt x="16464" y="4578"/>
                    <a:pt x="15672" y="4578"/>
                  </a:cubicBezTo>
                  <a:cubicBezTo>
                    <a:pt x="15560" y="4578"/>
                    <a:pt x="15445" y="4559"/>
                    <a:pt x="15325" y="4515"/>
                  </a:cubicBezTo>
                  <a:cubicBezTo>
                    <a:pt x="14102" y="4070"/>
                    <a:pt x="13668" y="11"/>
                    <a:pt x="13668" y="11"/>
                  </a:cubicBezTo>
                  <a:cubicBezTo>
                    <a:pt x="13586" y="4"/>
                    <a:pt x="13503" y="1"/>
                    <a:pt x="134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7"/>
            <p:cNvSpPr/>
            <p:nvPr/>
          </p:nvSpPr>
          <p:spPr>
            <a:xfrm>
              <a:off x="3729400" y="684175"/>
              <a:ext cx="138050" cy="295275"/>
            </a:xfrm>
            <a:custGeom>
              <a:rect b="b" l="l" r="r" t="t"/>
              <a:pathLst>
                <a:path extrusionOk="0" h="11811" w="5522">
                  <a:moveTo>
                    <a:pt x="2761" y="1"/>
                  </a:moveTo>
                  <a:cubicBezTo>
                    <a:pt x="1" y="1"/>
                    <a:pt x="738" y="1897"/>
                    <a:pt x="1608" y="3208"/>
                  </a:cubicBezTo>
                  <a:cubicBezTo>
                    <a:pt x="1785" y="3475"/>
                    <a:pt x="2182" y="4674"/>
                    <a:pt x="2237" y="6415"/>
                  </a:cubicBezTo>
                  <a:cubicBezTo>
                    <a:pt x="2284" y="7900"/>
                    <a:pt x="2280" y="9780"/>
                    <a:pt x="2246" y="11811"/>
                  </a:cubicBezTo>
                  <a:lnTo>
                    <a:pt x="3321" y="11811"/>
                  </a:lnTo>
                  <a:cubicBezTo>
                    <a:pt x="3282" y="9802"/>
                    <a:pt x="3266" y="7929"/>
                    <a:pt x="3287" y="6416"/>
                  </a:cubicBezTo>
                  <a:cubicBezTo>
                    <a:pt x="3317" y="4339"/>
                    <a:pt x="3596" y="3474"/>
                    <a:pt x="3768" y="3208"/>
                  </a:cubicBezTo>
                  <a:cubicBezTo>
                    <a:pt x="4520" y="2041"/>
                    <a:pt x="5521"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7"/>
            <p:cNvSpPr/>
            <p:nvPr/>
          </p:nvSpPr>
          <p:spPr>
            <a:xfrm>
              <a:off x="3580000" y="2358550"/>
              <a:ext cx="49400" cy="28350"/>
            </a:xfrm>
            <a:custGeom>
              <a:rect b="b" l="l" r="r" t="t"/>
              <a:pathLst>
                <a:path extrusionOk="0" h="1134" w="1976">
                  <a:moveTo>
                    <a:pt x="1975" y="0"/>
                  </a:moveTo>
                  <a:lnTo>
                    <a:pt x="1975" y="0"/>
                  </a:lnTo>
                  <a:cubicBezTo>
                    <a:pt x="1240" y="263"/>
                    <a:pt x="565" y="493"/>
                    <a:pt x="0" y="679"/>
                  </a:cubicBezTo>
                  <a:cubicBezTo>
                    <a:pt x="304" y="974"/>
                    <a:pt x="620" y="1133"/>
                    <a:pt x="917" y="1133"/>
                  </a:cubicBezTo>
                  <a:cubicBezTo>
                    <a:pt x="1002" y="1133"/>
                    <a:pt x="1086" y="1120"/>
                    <a:pt x="1167" y="1093"/>
                  </a:cubicBezTo>
                  <a:cubicBezTo>
                    <a:pt x="1505" y="981"/>
                    <a:pt x="1823" y="609"/>
                    <a:pt x="19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7"/>
            <p:cNvSpPr/>
            <p:nvPr/>
          </p:nvSpPr>
          <p:spPr>
            <a:xfrm>
              <a:off x="3859125" y="1983700"/>
              <a:ext cx="252650" cy="245025"/>
            </a:xfrm>
            <a:custGeom>
              <a:rect b="b" l="l" r="r" t="t"/>
              <a:pathLst>
                <a:path extrusionOk="0" h="9801" w="10106">
                  <a:moveTo>
                    <a:pt x="2215" y="0"/>
                  </a:moveTo>
                  <a:cubicBezTo>
                    <a:pt x="1079" y="1735"/>
                    <a:pt x="713" y="3656"/>
                    <a:pt x="604" y="5003"/>
                  </a:cubicBezTo>
                  <a:cubicBezTo>
                    <a:pt x="849" y="6504"/>
                    <a:pt x="651" y="8107"/>
                    <a:pt x="1" y="9801"/>
                  </a:cubicBezTo>
                  <a:cubicBezTo>
                    <a:pt x="1554" y="9600"/>
                    <a:pt x="5341" y="8843"/>
                    <a:pt x="7479" y="5875"/>
                  </a:cubicBezTo>
                  <a:cubicBezTo>
                    <a:pt x="7655" y="5632"/>
                    <a:pt x="7832" y="5392"/>
                    <a:pt x="8006" y="5156"/>
                  </a:cubicBezTo>
                  <a:cubicBezTo>
                    <a:pt x="9085" y="3689"/>
                    <a:pt x="10106" y="2256"/>
                    <a:pt x="9705" y="1462"/>
                  </a:cubicBezTo>
                  <a:cubicBezTo>
                    <a:pt x="9231" y="524"/>
                    <a:pt x="6758" y="0"/>
                    <a:pt x="2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7"/>
            <p:cNvSpPr/>
            <p:nvPr/>
          </p:nvSpPr>
          <p:spPr>
            <a:xfrm>
              <a:off x="3810975" y="1986325"/>
              <a:ext cx="78325" cy="75750"/>
            </a:xfrm>
            <a:custGeom>
              <a:rect b="b" l="l" r="r" t="t"/>
              <a:pathLst>
                <a:path extrusionOk="0" h="3030" w="3133">
                  <a:moveTo>
                    <a:pt x="3133" y="1"/>
                  </a:moveTo>
                  <a:lnTo>
                    <a:pt x="3133" y="1"/>
                  </a:lnTo>
                  <a:cubicBezTo>
                    <a:pt x="2241" y="16"/>
                    <a:pt x="1274" y="46"/>
                    <a:pt x="240" y="93"/>
                  </a:cubicBezTo>
                  <a:cubicBezTo>
                    <a:pt x="161" y="96"/>
                    <a:pt x="81" y="99"/>
                    <a:pt x="0" y="102"/>
                  </a:cubicBezTo>
                  <a:cubicBezTo>
                    <a:pt x="884" y="1074"/>
                    <a:pt x="1528" y="2038"/>
                    <a:pt x="1961" y="3029"/>
                  </a:cubicBezTo>
                  <a:cubicBezTo>
                    <a:pt x="2213" y="1896"/>
                    <a:pt x="2607" y="880"/>
                    <a:pt x="3133" y="1"/>
                  </a:cubicBezTo>
                  <a:close/>
                </a:path>
              </a:pathLst>
            </a:custGeom>
            <a:solidFill>
              <a:srgbClr val="C3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7"/>
            <p:cNvSpPr/>
            <p:nvPr/>
          </p:nvSpPr>
          <p:spPr>
            <a:xfrm>
              <a:off x="3372175" y="1985750"/>
              <a:ext cx="486575" cy="442250"/>
            </a:xfrm>
            <a:custGeom>
              <a:rect b="b" l="l" r="r" t="t"/>
              <a:pathLst>
                <a:path extrusionOk="0" h="17690" w="19463">
                  <a:moveTo>
                    <a:pt x="9777" y="0"/>
                  </a:moveTo>
                  <a:cubicBezTo>
                    <a:pt x="6646" y="0"/>
                    <a:pt x="3547" y="321"/>
                    <a:pt x="2083" y="2649"/>
                  </a:cubicBezTo>
                  <a:cubicBezTo>
                    <a:pt x="0" y="5958"/>
                    <a:pt x="445" y="9325"/>
                    <a:pt x="837" y="12294"/>
                  </a:cubicBezTo>
                  <a:cubicBezTo>
                    <a:pt x="923" y="12938"/>
                    <a:pt x="1004" y="13547"/>
                    <a:pt x="1058" y="14145"/>
                  </a:cubicBezTo>
                  <a:cubicBezTo>
                    <a:pt x="1253" y="16272"/>
                    <a:pt x="1583" y="17689"/>
                    <a:pt x="2565" y="17689"/>
                  </a:cubicBezTo>
                  <a:cubicBezTo>
                    <a:pt x="3358" y="17689"/>
                    <a:pt x="4589" y="16924"/>
                    <a:pt x="6222" y="15413"/>
                  </a:cubicBezTo>
                  <a:cubicBezTo>
                    <a:pt x="6269" y="15369"/>
                    <a:pt x="6325" y="15337"/>
                    <a:pt x="6387" y="15318"/>
                  </a:cubicBezTo>
                  <a:cubicBezTo>
                    <a:pt x="6485" y="15289"/>
                    <a:pt x="16228" y="12323"/>
                    <a:pt x="18481" y="9952"/>
                  </a:cubicBezTo>
                  <a:cubicBezTo>
                    <a:pt x="19194" y="8308"/>
                    <a:pt x="19462" y="6788"/>
                    <a:pt x="19270" y="5338"/>
                  </a:cubicBezTo>
                  <a:cubicBezTo>
                    <a:pt x="19235" y="5270"/>
                    <a:pt x="19217" y="5194"/>
                    <a:pt x="19223" y="5117"/>
                  </a:cubicBezTo>
                  <a:cubicBezTo>
                    <a:pt x="19224" y="5099"/>
                    <a:pt x="19226" y="5081"/>
                    <a:pt x="19227" y="5063"/>
                  </a:cubicBezTo>
                  <a:cubicBezTo>
                    <a:pt x="18932" y="3367"/>
                    <a:pt x="18001" y="1760"/>
                    <a:pt x="16403" y="149"/>
                  </a:cubicBezTo>
                  <a:cubicBezTo>
                    <a:pt x="16320" y="149"/>
                    <a:pt x="16239" y="150"/>
                    <a:pt x="16155" y="150"/>
                  </a:cubicBezTo>
                  <a:cubicBezTo>
                    <a:pt x="15063" y="150"/>
                    <a:pt x="13948" y="111"/>
                    <a:pt x="12872" y="73"/>
                  </a:cubicBezTo>
                  <a:cubicBezTo>
                    <a:pt x="11794" y="36"/>
                    <a:pt x="10777" y="0"/>
                    <a:pt x="97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7"/>
            <p:cNvSpPr/>
            <p:nvPr/>
          </p:nvSpPr>
          <p:spPr>
            <a:xfrm>
              <a:off x="3701250" y="1634525"/>
              <a:ext cx="86075" cy="97725"/>
            </a:xfrm>
            <a:custGeom>
              <a:rect b="b" l="l" r="r" t="t"/>
              <a:pathLst>
                <a:path extrusionOk="0" h="3909" w="3443">
                  <a:moveTo>
                    <a:pt x="2676" y="1"/>
                  </a:moveTo>
                  <a:cubicBezTo>
                    <a:pt x="2482" y="1"/>
                    <a:pt x="2367" y="42"/>
                    <a:pt x="2354" y="46"/>
                  </a:cubicBezTo>
                  <a:cubicBezTo>
                    <a:pt x="2319" y="60"/>
                    <a:pt x="2273" y="69"/>
                    <a:pt x="2227" y="69"/>
                  </a:cubicBezTo>
                  <a:cubicBezTo>
                    <a:pt x="2187" y="69"/>
                    <a:pt x="2149" y="62"/>
                    <a:pt x="2119" y="48"/>
                  </a:cubicBezTo>
                  <a:cubicBezTo>
                    <a:pt x="2118" y="48"/>
                    <a:pt x="2116" y="47"/>
                    <a:pt x="2115" y="47"/>
                  </a:cubicBezTo>
                  <a:cubicBezTo>
                    <a:pt x="2012" y="47"/>
                    <a:pt x="667" y="973"/>
                    <a:pt x="617" y="1030"/>
                  </a:cubicBezTo>
                  <a:cubicBezTo>
                    <a:pt x="333" y="1354"/>
                    <a:pt x="137" y="1702"/>
                    <a:pt x="0" y="2063"/>
                  </a:cubicBezTo>
                  <a:cubicBezTo>
                    <a:pt x="115" y="2575"/>
                    <a:pt x="279" y="3228"/>
                    <a:pt x="492" y="3868"/>
                  </a:cubicBezTo>
                  <a:cubicBezTo>
                    <a:pt x="573" y="3879"/>
                    <a:pt x="654" y="3892"/>
                    <a:pt x="735" y="3908"/>
                  </a:cubicBezTo>
                  <a:cubicBezTo>
                    <a:pt x="751" y="3896"/>
                    <a:pt x="766" y="3886"/>
                    <a:pt x="779" y="3876"/>
                  </a:cubicBezTo>
                  <a:cubicBezTo>
                    <a:pt x="837" y="2674"/>
                    <a:pt x="1385" y="1168"/>
                    <a:pt x="3443" y="186"/>
                  </a:cubicBezTo>
                  <a:cubicBezTo>
                    <a:pt x="3127" y="39"/>
                    <a:pt x="2864" y="1"/>
                    <a:pt x="2676"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7"/>
            <p:cNvSpPr/>
            <p:nvPr/>
          </p:nvSpPr>
          <p:spPr>
            <a:xfrm>
              <a:off x="3816950" y="1648575"/>
              <a:ext cx="105225" cy="97500"/>
            </a:xfrm>
            <a:custGeom>
              <a:rect b="b" l="l" r="r" t="t"/>
              <a:pathLst>
                <a:path extrusionOk="0" h="3900" w="4209">
                  <a:moveTo>
                    <a:pt x="2473" y="0"/>
                  </a:moveTo>
                  <a:lnTo>
                    <a:pt x="1954" y="334"/>
                  </a:lnTo>
                  <a:lnTo>
                    <a:pt x="2088" y="524"/>
                  </a:lnTo>
                  <a:cubicBezTo>
                    <a:pt x="2186" y="665"/>
                    <a:pt x="2124" y="862"/>
                    <a:pt x="1962" y="919"/>
                  </a:cubicBezTo>
                  <a:cubicBezTo>
                    <a:pt x="1462" y="1097"/>
                    <a:pt x="148" y="1734"/>
                    <a:pt x="80" y="2531"/>
                  </a:cubicBezTo>
                  <a:cubicBezTo>
                    <a:pt x="0" y="3482"/>
                    <a:pt x="1200" y="3733"/>
                    <a:pt x="1402" y="3768"/>
                  </a:cubicBezTo>
                  <a:cubicBezTo>
                    <a:pt x="1642" y="3749"/>
                    <a:pt x="1875" y="3740"/>
                    <a:pt x="2101" y="3740"/>
                  </a:cubicBezTo>
                  <a:cubicBezTo>
                    <a:pt x="2634" y="3740"/>
                    <a:pt x="3126" y="3793"/>
                    <a:pt x="3578" y="3899"/>
                  </a:cubicBezTo>
                  <a:cubicBezTo>
                    <a:pt x="3550" y="3110"/>
                    <a:pt x="3589" y="2088"/>
                    <a:pt x="4209" y="1573"/>
                  </a:cubicBezTo>
                  <a:lnTo>
                    <a:pt x="3905" y="1190"/>
                  </a:lnTo>
                  <a:cubicBezTo>
                    <a:pt x="3564" y="1365"/>
                    <a:pt x="3117" y="1642"/>
                    <a:pt x="2968" y="1862"/>
                  </a:cubicBezTo>
                  <a:cubicBezTo>
                    <a:pt x="2918" y="1934"/>
                    <a:pt x="2837" y="1975"/>
                    <a:pt x="2752" y="1975"/>
                  </a:cubicBezTo>
                  <a:cubicBezTo>
                    <a:pt x="2729" y="1975"/>
                    <a:pt x="2705" y="1971"/>
                    <a:pt x="2682" y="1965"/>
                  </a:cubicBezTo>
                  <a:cubicBezTo>
                    <a:pt x="2575" y="1935"/>
                    <a:pt x="2499" y="1839"/>
                    <a:pt x="2492" y="1728"/>
                  </a:cubicBezTo>
                  <a:cubicBezTo>
                    <a:pt x="2488" y="1632"/>
                    <a:pt x="2457" y="864"/>
                    <a:pt x="2797" y="353"/>
                  </a:cubicBezTo>
                  <a:lnTo>
                    <a:pt x="2473" y="0"/>
                  </a:ln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7"/>
            <p:cNvSpPr/>
            <p:nvPr/>
          </p:nvSpPr>
          <p:spPr>
            <a:xfrm>
              <a:off x="3629250" y="1743275"/>
              <a:ext cx="77500" cy="136975"/>
            </a:xfrm>
            <a:custGeom>
              <a:rect b="b" l="l" r="r" t="t"/>
              <a:pathLst>
                <a:path extrusionOk="0" h="5479" w="3100">
                  <a:moveTo>
                    <a:pt x="2830" y="0"/>
                  </a:moveTo>
                  <a:cubicBezTo>
                    <a:pt x="2504" y="0"/>
                    <a:pt x="2191" y="47"/>
                    <a:pt x="1901" y="143"/>
                  </a:cubicBezTo>
                  <a:cubicBezTo>
                    <a:pt x="1280" y="349"/>
                    <a:pt x="796" y="770"/>
                    <a:pt x="501" y="1359"/>
                  </a:cubicBezTo>
                  <a:cubicBezTo>
                    <a:pt x="1" y="2354"/>
                    <a:pt x="822" y="4316"/>
                    <a:pt x="1440" y="5478"/>
                  </a:cubicBezTo>
                  <a:cubicBezTo>
                    <a:pt x="1413" y="5110"/>
                    <a:pt x="1405" y="4746"/>
                    <a:pt x="1409" y="4393"/>
                  </a:cubicBezTo>
                  <a:cubicBezTo>
                    <a:pt x="1429" y="2103"/>
                    <a:pt x="2405" y="714"/>
                    <a:pt x="3100" y="11"/>
                  </a:cubicBezTo>
                  <a:cubicBezTo>
                    <a:pt x="3009" y="4"/>
                    <a:pt x="2919" y="0"/>
                    <a:pt x="2830" y="0"/>
                  </a:cubicBezTo>
                  <a:close/>
                </a:path>
              </a:pathLst>
            </a:custGeom>
            <a:solidFill>
              <a:srgbClr val="FFE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7"/>
            <p:cNvSpPr/>
            <p:nvPr/>
          </p:nvSpPr>
          <p:spPr>
            <a:xfrm>
              <a:off x="3860975" y="1754800"/>
              <a:ext cx="127850" cy="297200"/>
            </a:xfrm>
            <a:custGeom>
              <a:rect b="b" l="l" r="r" t="t"/>
              <a:pathLst>
                <a:path extrusionOk="0" h="11888" w="5114">
                  <a:moveTo>
                    <a:pt x="363" y="1"/>
                  </a:moveTo>
                  <a:cubicBezTo>
                    <a:pt x="302" y="1"/>
                    <a:pt x="240" y="2"/>
                    <a:pt x="178" y="3"/>
                  </a:cubicBezTo>
                  <a:cubicBezTo>
                    <a:pt x="533" y="451"/>
                    <a:pt x="1037" y="1237"/>
                    <a:pt x="1190" y="2242"/>
                  </a:cubicBezTo>
                  <a:cubicBezTo>
                    <a:pt x="1231" y="2409"/>
                    <a:pt x="1595" y="3743"/>
                    <a:pt x="2553" y="4053"/>
                  </a:cubicBezTo>
                  <a:cubicBezTo>
                    <a:pt x="2658" y="4088"/>
                    <a:pt x="2764" y="4105"/>
                    <a:pt x="2868" y="4105"/>
                  </a:cubicBezTo>
                  <a:cubicBezTo>
                    <a:pt x="3260" y="4105"/>
                    <a:pt x="3622" y="3861"/>
                    <a:pt x="3840" y="3426"/>
                  </a:cubicBezTo>
                  <a:cubicBezTo>
                    <a:pt x="3884" y="3332"/>
                    <a:pt x="3978" y="3277"/>
                    <a:pt x="4075" y="3277"/>
                  </a:cubicBezTo>
                  <a:cubicBezTo>
                    <a:pt x="4114" y="3277"/>
                    <a:pt x="4154" y="3286"/>
                    <a:pt x="4192" y="3305"/>
                  </a:cubicBezTo>
                  <a:cubicBezTo>
                    <a:pt x="4322" y="3370"/>
                    <a:pt x="4373" y="3530"/>
                    <a:pt x="4306" y="3659"/>
                  </a:cubicBezTo>
                  <a:cubicBezTo>
                    <a:pt x="4118" y="4033"/>
                    <a:pt x="3844" y="4307"/>
                    <a:pt x="3528" y="4467"/>
                  </a:cubicBezTo>
                  <a:cubicBezTo>
                    <a:pt x="4169" y="5088"/>
                    <a:pt x="4195" y="6271"/>
                    <a:pt x="4196" y="6336"/>
                  </a:cubicBezTo>
                  <a:cubicBezTo>
                    <a:pt x="4198" y="6449"/>
                    <a:pt x="4126" y="6551"/>
                    <a:pt x="4018" y="6586"/>
                  </a:cubicBezTo>
                  <a:cubicBezTo>
                    <a:pt x="3993" y="6594"/>
                    <a:pt x="3966" y="6599"/>
                    <a:pt x="3940" y="6599"/>
                  </a:cubicBezTo>
                  <a:cubicBezTo>
                    <a:pt x="3939" y="6599"/>
                    <a:pt x="3937" y="6599"/>
                    <a:pt x="3936" y="6599"/>
                  </a:cubicBezTo>
                  <a:cubicBezTo>
                    <a:pt x="3794" y="6599"/>
                    <a:pt x="3678" y="6486"/>
                    <a:pt x="3675" y="6343"/>
                  </a:cubicBezTo>
                  <a:cubicBezTo>
                    <a:pt x="3675" y="6327"/>
                    <a:pt x="3639" y="4745"/>
                    <a:pt x="2713" y="4622"/>
                  </a:cubicBezTo>
                  <a:cubicBezTo>
                    <a:pt x="1986" y="4525"/>
                    <a:pt x="1498" y="4037"/>
                    <a:pt x="1182" y="3537"/>
                  </a:cubicBezTo>
                  <a:cubicBezTo>
                    <a:pt x="1160" y="3699"/>
                    <a:pt x="1133" y="3874"/>
                    <a:pt x="1101" y="4062"/>
                  </a:cubicBezTo>
                  <a:cubicBezTo>
                    <a:pt x="1101" y="4064"/>
                    <a:pt x="1100" y="4066"/>
                    <a:pt x="1100" y="4068"/>
                  </a:cubicBezTo>
                  <a:cubicBezTo>
                    <a:pt x="1063" y="4292"/>
                    <a:pt x="1020" y="4529"/>
                    <a:pt x="975" y="4785"/>
                  </a:cubicBezTo>
                  <a:cubicBezTo>
                    <a:pt x="581" y="7016"/>
                    <a:pt x="0" y="10282"/>
                    <a:pt x="1364" y="11880"/>
                  </a:cubicBezTo>
                  <a:cubicBezTo>
                    <a:pt x="1517" y="11883"/>
                    <a:pt x="1667" y="11887"/>
                    <a:pt x="1813" y="11887"/>
                  </a:cubicBezTo>
                  <a:cubicBezTo>
                    <a:pt x="2252" y="11887"/>
                    <a:pt x="2654" y="11846"/>
                    <a:pt x="3008" y="11585"/>
                  </a:cubicBezTo>
                  <a:cubicBezTo>
                    <a:pt x="4303" y="11585"/>
                    <a:pt x="4983" y="10169"/>
                    <a:pt x="5029" y="8434"/>
                  </a:cubicBezTo>
                  <a:cubicBezTo>
                    <a:pt x="5114" y="5358"/>
                    <a:pt x="5048" y="2562"/>
                    <a:pt x="3442" y="1042"/>
                  </a:cubicBezTo>
                  <a:cubicBezTo>
                    <a:pt x="2701" y="339"/>
                    <a:pt x="1689" y="1"/>
                    <a:pt x="363" y="1"/>
                  </a:cubicBezTo>
                  <a:close/>
                </a:path>
              </a:pathLst>
            </a:custGeom>
            <a:solidFill>
              <a:srgbClr val="052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7"/>
            <p:cNvSpPr/>
            <p:nvPr/>
          </p:nvSpPr>
          <p:spPr>
            <a:xfrm>
              <a:off x="3676025" y="1636625"/>
              <a:ext cx="206900" cy="415975"/>
            </a:xfrm>
            <a:custGeom>
              <a:rect b="b" l="l" r="r" t="t"/>
              <a:pathLst>
                <a:path extrusionOk="0" h="16639" w="8276">
                  <a:moveTo>
                    <a:pt x="6387" y="1"/>
                  </a:moveTo>
                  <a:cubicBezTo>
                    <a:pt x="6098" y="65"/>
                    <a:pt x="5813" y="142"/>
                    <a:pt x="5531" y="236"/>
                  </a:cubicBezTo>
                  <a:cubicBezTo>
                    <a:pt x="4084" y="717"/>
                    <a:pt x="2349" y="1750"/>
                    <a:pt x="2308" y="3946"/>
                  </a:cubicBezTo>
                  <a:cubicBezTo>
                    <a:pt x="2306" y="4035"/>
                    <a:pt x="2260" y="4117"/>
                    <a:pt x="2184" y="4163"/>
                  </a:cubicBezTo>
                  <a:cubicBezTo>
                    <a:pt x="2099" y="4215"/>
                    <a:pt x="94" y="5495"/>
                    <a:pt x="65" y="8682"/>
                  </a:cubicBezTo>
                  <a:cubicBezTo>
                    <a:pt x="48" y="10350"/>
                    <a:pt x="1" y="14218"/>
                    <a:pt x="5617" y="16076"/>
                  </a:cubicBezTo>
                  <a:cubicBezTo>
                    <a:pt x="6522" y="16374"/>
                    <a:pt x="7343" y="16560"/>
                    <a:pt x="8078" y="16638"/>
                  </a:cubicBezTo>
                  <a:cubicBezTo>
                    <a:pt x="6948" y="14825"/>
                    <a:pt x="7448" y="11772"/>
                    <a:pt x="7830" y="9608"/>
                  </a:cubicBezTo>
                  <a:lnTo>
                    <a:pt x="7830" y="9608"/>
                  </a:lnTo>
                  <a:cubicBezTo>
                    <a:pt x="7587" y="9807"/>
                    <a:pt x="7319" y="9981"/>
                    <a:pt x="7057" y="10150"/>
                  </a:cubicBezTo>
                  <a:cubicBezTo>
                    <a:pt x="6952" y="10219"/>
                    <a:pt x="6848" y="10285"/>
                    <a:pt x="6748" y="10353"/>
                  </a:cubicBezTo>
                  <a:cubicBezTo>
                    <a:pt x="6543" y="10517"/>
                    <a:pt x="6347" y="10672"/>
                    <a:pt x="6156" y="10823"/>
                  </a:cubicBezTo>
                  <a:cubicBezTo>
                    <a:pt x="6092" y="10887"/>
                    <a:pt x="6031" y="10955"/>
                    <a:pt x="5977" y="11027"/>
                  </a:cubicBezTo>
                  <a:cubicBezTo>
                    <a:pt x="5462" y="11719"/>
                    <a:pt x="5815" y="12600"/>
                    <a:pt x="5820" y="12610"/>
                  </a:cubicBezTo>
                  <a:cubicBezTo>
                    <a:pt x="5873" y="12743"/>
                    <a:pt x="5811" y="12894"/>
                    <a:pt x="5679" y="12949"/>
                  </a:cubicBezTo>
                  <a:cubicBezTo>
                    <a:pt x="5673" y="12952"/>
                    <a:pt x="5667" y="12954"/>
                    <a:pt x="5661" y="12957"/>
                  </a:cubicBezTo>
                  <a:cubicBezTo>
                    <a:pt x="5634" y="12965"/>
                    <a:pt x="5606" y="12970"/>
                    <a:pt x="5579" y="12970"/>
                  </a:cubicBezTo>
                  <a:cubicBezTo>
                    <a:pt x="5476" y="12970"/>
                    <a:pt x="5380" y="12910"/>
                    <a:pt x="5339" y="12811"/>
                  </a:cubicBezTo>
                  <a:cubicBezTo>
                    <a:pt x="5325" y="12776"/>
                    <a:pt x="5091" y="12198"/>
                    <a:pt x="5211" y="11529"/>
                  </a:cubicBezTo>
                  <a:lnTo>
                    <a:pt x="5211" y="11529"/>
                  </a:lnTo>
                  <a:cubicBezTo>
                    <a:pt x="4580" y="11971"/>
                    <a:pt x="3992" y="12309"/>
                    <a:pt x="3383" y="12512"/>
                  </a:cubicBezTo>
                  <a:cubicBezTo>
                    <a:pt x="3357" y="12519"/>
                    <a:pt x="3332" y="12523"/>
                    <a:pt x="3307" y="12523"/>
                  </a:cubicBezTo>
                  <a:cubicBezTo>
                    <a:pt x="3197" y="12523"/>
                    <a:pt x="3096" y="12454"/>
                    <a:pt x="3059" y="12344"/>
                  </a:cubicBezTo>
                  <a:cubicBezTo>
                    <a:pt x="3014" y="12211"/>
                    <a:pt x="3086" y="12065"/>
                    <a:pt x="3218" y="12017"/>
                  </a:cubicBezTo>
                  <a:cubicBezTo>
                    <a:pt x="3739" y="11844"/>
                    <a:pt x="4252" y="11558"/>
                    <a:pt x="4803" y="11180"/>
                  </a:cubicBezTo>
                  <a:lnTo>
                    <a:pt x="4803" y="11180"/>
                  </a:lnTo>
                  <a:cubicBezTo>
                    <a:pt x="4399" y="11300"/>
                    <a:pt x="4099" y="11341"/>
                    <a:pt x="3874" y="11341"/>
                  </a:cubicBezTo>
                  <a:cubicBezTo>
                    <a:pt x="3493" y="11341"/>
                    <a:pt x="3330" y="11222"/>
                    <a:pt x="3243" y="11159"/>
                  </a:cubicBezTo>
                  <a:cubicBezTo>
                    <a:pt x="3126" y="11074"/>
                    <a:pt x="3100" y="10911"/>
                    <a:pt x="3185" y="10794"/>
                  </a:cubicBezTo>
                  <a:cubicBezTo>
                    <a:pt x="3236" y="10724"/>
                    <a:pt x="3316" y="10687"/>
                    <a:pt x="3396" y="10687"/>
                  </a:cubicBezTo>
                  <a:cubicBezTo>
                    <a:pt x="3450" y="10687"/>
                    <a:pt x="3504" y="10704"/>
                    <a:pt x="3550" y="10738"/>
                  </a:cubicBezTo>
                  <a:cubicBezTo>
                    <a:pt x="3594" y="10770"/>
                    <a:pt x="3693" y="10817"/>
                    <a:pt x="3897" y="10817"/>
                  </a:cubicBezTo>
                  <a:cubicBezTo>
                    <a:pt x="4278" y="10817"/>
                    <a:pt x="5025" y="10653"/>
                    <a:pt x="6459" y="9920"/>
                  </a:cubicBezTo>
                  <a:cubicBezTo>
                    <a:pt x="6563" y="9850"/>
                    <a:pt x="6669" y="9781"/>
                    <a:pt x="6774" y="9713"/>
                  </a:cubicBezTo>
                  <a:cubicBezTo>
                    <a:pt x="7262" y="9398"/>
                    <a:pt x="7722" y="9098"/>
                    <a:pt x="7994" y="8660"/>
                  </a:cubicBezTo>
                  <a:cubicBezTo>
                    <a:pt x="8038" y="8394"/>
                    <a:pt x="8074" y="8152"/>
                    <a:pt x="8097" y="7944"/>
                  </a:cubicBezTo>
                  <a:cubicBezTo>
                    <a:pt x="8276" y="6271"/>
                    <a:pt x="7142" y="4998"/>
                    <a:pt x="6897" y="4744"/>
                  </a:cubicBezTo>
                  <a:cubicBezTo>
                    <a:pt x="6218" y="4618"/>
                    <a:pt x="5101" y="4115"/>
                    <a:pt x="5199" y="2963"/>
                  </a:cubicBezTo>
                  <a:cubicBezTo>
                    <a:pt x="5283" y="1962"/>
                    <a:pt x="6517" y="1298"/>
                    <a:pt x="7111" y="1033"/>
                  </a:cubicBezTo>
                  <a:lnTo>
                    <a:pt x="63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7"/>
            <p:cNvSpPr/>
            <p:nvPr/>
          </p:nvSpPr>
          <p:spPr>
            <a:xfrm>
              <a:off x="3923125" y="431275"/>
              <a:ext cx="86025" cy="132150"/>
            </a:xfrm>
            <a:custGeom>
              <a:rect b="b" l="l" r="r" t="t"/>
              <a:pathLst>
                <a:path extrusionOk="0" h="5286" w="3441">
                  <a:moveTo>
                    <a:pt x="2809" y="1"/>
                  </a:moveTo>
                  <a:cubicBezTo>
                    <a:pt x="2577" y="279"/>
                    <a:pt x="2273" y="489"/>
                    <a:pt x="1932" y="608"/>
                  </a:cubicBezTo>
                  <a:cubicBezTo>
                    <a:pt x="1723" y="681"/>
                    <a:pt x="1504" y="718"/>
                    <a:pt x="1282" y="718"/>
                  </a:cubicBezTo>
                  <a:cubicBezTo>
                    <a:pt x="1219" y="718"/>
                    <a:pt x="1156" y="714"/>
                    <a:pt x="1093" y="708"/>
                  </a:cubicBezTo>
                  <a:cubicBezTo>
                    <a:pt x="1040" y="915"/>
                    <a:pt x="957" y="1115"/>
                    <a:pt x="846" y="1297"/>
                  </a:cubicBezTo>
                  <a:cubicBezTo>
                    <a:pt x="1628" y="1658"/>
                    <a:pt x="2059" y="2509"/>
                    <a:pt x="1887" y="3353"/>
                  </a:cubicBezTo>
                  <a:cubicBezTo>
                    <a:pt x="1715" y="4196"/>
                    <a:pt x="985" y="4811"/>
                    <a:pt x="125" y="4837"/>
                  </a:cubicBezTo>
                  <a:cubicBezTo>
                    <a:pt x="106" y="4837"/>
                    <a:pt x="88" y="4838"/>
                    <a:pt x="70" y="4838"/>
                  </a:cubicBezTo>
                  <a:cubicBezTo>
                    <a:pt x="46" y="4838"/>
                    <a:pt x="23" y="4835"/>
                    <a:pt x="1" y="4835"/>
                  </a:cubicBezTo>
                  <a:cubicBezTo>
                    <a:pt x="258" y="5110"/>
                    <a:pt x="621" y="5286"/>
                    <a:pt x="1022" y="5286"/>
                  </a:cubicBezTo>
                  <a:cubicBezTo>
                    <a:pt x="1787" y="5286"/>
                    <a:pt x="2425" y="4648"/>
                    <a:pt x="2425" y="3882"/>
                  </a:cubicBezTo>
                  <a:cubicBezTo>
                    <a:pt x="2424" y="3632"/>
                    <a:pt x="2356" y="3386"/>
                    <a:pt x="2225" y="3171"/>
                  </a:cubicBezTo>
                  <a:cubicBezTo>
                    <a:pt x="2452" y="3070"/>
                    <a:pt x="2658" y="2930"/>
                    <a:pt x="2834" y="2755"/>
                  </a:cubicBezTo>
                  <a:cubicBezTo>
                    <a:pt x="3365" y="2225"/>
                    <a:pt x="3441" y="1568"/>
                    <a:pt x="3315" y="863"/>
                  </a:cubicBezTo>
                  <a:cubicBezTo>
                    <a:pt x="3255" y="525"/>
                    <a:pt x="3065" y="231"/>
                    <a:pt x="2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7"/>
            <p:cNvSpPr/>
            <p:nvPr/>
          </p:nvSpPr>
          <p:spPr>
            <a:xfrm>
              <a:off x="3845325" y="536900"/>
              <a:ext cx="76475" cy="40725"/>
            </a:xfrm>
            <a:custGeom>
              <a:rect b="b" l="l" r="r" t="t"/>
              <a:pathLst>
                <a:path extrusionOk="0" h="1629" w="3059">
                  <a:moveTo>
                    <a:pt x="1804" y="1"/>
                  </a:moveTo>
                  <a:cubicBezTo>
                    <a:pt x="1515" y="155"/>
                    <a:pt x="1193" y="240"/>
                    <a:pt x="865" y="250"/>
                  </a:cubicBezTo>
                  <a:cubicBezTo>
                    <a:pt x="843" y="250"/>
                    <a:pt x="823" y="251"/>
                    <a:pt x="801" y="251"/>
                  </a:cubicBezTo>
                  <a:cubicBezTo>
                    <a:pt x="669" y="251"/>
                    <a:pt x="539" y="239"/>
                    <a:pt x="410" y="214"/>
                  </a:cubicBezTo>
                  <a:cubicBezTo>
                    <a:pt x="377" y="320"/>
                    <a:pt x="338" y="421"/>
                    <a:pt x="300" y="513"/>
                  </a:cubicBezTo>
                  <a:lnTo>
                    <a:pt x="296" y="525"/>
                  </a:lnTo>
                  <a:lnTo>
                    <a:pt x="290" y="537"/>
                  </a:lnTo>
                  <a:cubicBezTo>
                    <a:pt x="211" y="700"/>
                    <a:pt x="114" y="855"/>
                    <a:pt x="1" y="996"/>
                  </a:cubicBezTo>
                  <a:cubicBezTo>
                    <a:pt x="28" y="1026"/>
                    <a:pt x="54" y="1055"/>
                    <a:pt x="81" y="1082"/>
                  </a:cubicBezTo>
                  <a:cubicBezTo>
                    <a:pt x="445" y="1446"/>
                    <a:pt x="921" y="1628"/>
                    <a:pt x="1398" y="1628"/>
                  </a:cubicBezTo>
                  <a:cubicBezTo>
                    <a:pt x="1875" y="1628"/>
                    <a:pt x="2351" y="1446"/>
                    <a:pt x="2715" y="1082"/>
                  </a:cubicBezTo>
                  <a:cubicBezTo>
                    <a:pt x="2855" y="943"/>
                    <a:pt x="2970" y="782"/>
                    <a:pt x="3059" y="606"/>
                  </a:cubicBezTo>
                  <a:cubicBezTo>
                    <a:pt x="2628" y="579"/>
                    <a:pt x="2222" y="402"/>
                    <a:pt x="1909" y="107"/>
                  </a:cubicBezTo>
                  <a:cubicBezTo>
                    <a:pt x="1872" y="73"/>
                    <a:pt x="1838" y="37"/>
                    <a:pt x="18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7"/>
            <p:cNvSpPr/>
            <p:nvPr/>
          </p:nvSpPr>
          <p:spPr>
            <a:xfrm>
              <a:off x="3640075" y="328775"/>
              <a:ext cx="115525" cy="75275"/>
            </a:xfrm>
            <a:custGeom>
              <a:rect b="b" l="l" r="r" t="t"/>
              <a:pathLst>
                <a:path extrusionOk="0" h="3011" w="4621">
                  <a:moveTo>
                    <a:pt x="3758" y="1"/>
                  </a:moveTo>
                  <a:cubicBezTo>
                    <a:pt x="3620" y="1"/>
                    <a:pt x="3482" y="19"/>
                    <a:pt x="3349" y="56"/>
                  </a:cubicBezTo>
                  <a:cubicBezTo>
                    <a:pt x="2873" y="190"/>
                    <a:pt x="2487" y="540"/>
                    <a:pt x="2309" y="1001"/>
                  </a:cubicBezTo>
                  <a:cubicBezTo>
                    <a:pt x="2104" y="907"/>
                    <a:pt x="1886" y="862"/>
                    <a:pt x="1670" y="862"/>
                  </a:cubicBezTo>
                  <a:cubicBezTo>
                    <a:pt x="1275" y="862"/>
                    <a:pt x="886" y="1013"/>
                    <a:pt x="591" y="1301"/>
                  </a:cubicBezTo>
                  <a:cubicBezTo>
                    <a:pt x="136" y="1746"/>
                    <a:pt x="1" y="2425"/>
                    <a:pt x="251" y="3010"/>
                  </a:cubicBezTo>
                  <a:cubicBezTo>
                    <a:pt x="541" y="2899"/>
                    <a:pt x="801" y="2791"/>
                    <a:pt x="1157" y="2760"/>
                  </a:cubicBezTo>
                  <a:lnTo>
                    <a:pt x="1174" y="2671"/>
                  </a:lnTo>
                  <a:lnTo>
                    <a:pt x="1192" y="2671"/>
                  </a:lnTo>
                  <a:cubicBezTo>
                    <a:pt x="1503" y="2671"/>
                    <a:pt x="1802" y="2807"/>
                    <a:pt x="2087" y="2917"/>
                  </a:cubicBezTo>
                  <a:cubicBezTo>
                    <a:pt x="2157" y="2874"/>
                    <a:pt x="2228" y="2871"/>
                    <a:pt x="2303" y="2833"/>
                  </a:cubicBezTo>
                  <a:lnTo>
                    <a:pt x="2317" y="2846"/>
                  </a:lnTo>
                  <a:lnTo>
                    <a:pt x="2332" y="2849"/>
                  </a:lnTo>
                  <a:cubicBezTo>
                    <a:pt x="2635" y="2729"/>
                    <a:pt x="2837" y="2659"/>
                    <a:pt x="3125" y="2634"/>
                  </a:cubicBezTo>
                  <a:cubicBezTo>
                    <a:pt x="3189" y="2627"/>
                    <a:pt x="3252" y="2623"/>
                    <a:pt x="3315" y="2621"/>
                  </a:cubicBezTo>
                  <a:cubicBezTo>
                    <a:pt x="3349" y="2493"/>
                    <a:pt x="3393" y="2368"/>
                    <a:pt x="3447" y="2246"/>
                  </a:cubicBezTo>
                  <a:cubicBezTo>
                    <a:pt x="3571" y="1745"/>
                    <a:pt x="3918" y="1333"/>
                    <a:pt x="4392" y="1101"/>
                  </a:cubicBezTo>
                  <a:cubicBezTo>
                    <a:pt x="4404" y="936"/>
                    <a:pt x="4432" y="772"/>
                    <a:pt x="4475" y="612"/>
                  </a:cubicBezTo>
                  <a:lnTo>
                    <a:pt x="4482" y="587"/>
                  </a:lnTo>
                  <a:lnTo>
                    <a:pt x="4491" y="563"/>
                  </a:lnTo>
                  <a:lnTo>
                    <a:pt x="4621" y="258"/>
                  </a:lnTo>
                  <a:cubicBezTo>
                    <a:pt x="4364" y="90"/>
                    <a:pt x="4065" y="2"/>
                    <a:pt x="37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7"/>
            <p:cNvSpPr/>
            <p:nvPr/>
          </p:nvSpPr>
          <p:spPr>
            <a:xfrm>
              <a:off x="3759725" y="304675"/>
              <a:ext cx="107575" cy="55550"/>
            </a:xfrm>
            <a:custGeom>
              <a:rect b="b" l="l" r="r" t="t"/>
              <a:pathLst>
                <a:path extrusionOk="0" h="2222" w="4303">
                  <a:moveTo>
                    <a:pt x="2256" y="1"/>
                  </a:moveTo>
                  <a:cubicBezTo>
                    <a:pt x="2254" y="1"/>
                    <a:pt x="2252" y="1"/>
                    <a:pt x="2250" y="1"/>
                  </a:cubicBezTo>
                  <a:cubicBezTo>
                    <a:pt x="1773" y="42"/>
                    <a:pt x="1521" y="71"/>
                    <a:pt x="1101" y="315"/>
                  </a:cubicBezTo>
                  <a:cubicBezTo>
                    <a:pt x="797" y="490"/>
                    <a:pt x="427" y="833"/>
                    <a:pt x="271" y="1153"/>
                  </a:cubicBezTo>
                  <a:cubicBezTo>
                    <a:pt x="199" y="1327"/>
                    <a:pt x="125" y="1499"/>
                    <a:pt x="52" y="1673"/>
                  </a:cubicBezTo>
                  <a:cubicBezTo>
                    <a:pt x="29" y="1755"/>
                    <a:pt x="13" y="1837"/>
                    <a:pt x="0" y="1921"/>
                  </a:cubicBezTo>
                  <a:lnTo>
                    <a:pt x="14" y="1917"/>
                  </a:lnTo>
                  <a:cubicBezTo>
                    <a:pt x="164" y="1881"/>
                    <a:pt x="316" y="1863"/>
                    <a:pt x="468" y="1863"/>
                  </a:cubicBezTo>
                  <a:cubicBezTo>
                    <a:pt x="795" y="1863"/>
                    <a:pt x="1118" y="1945"/>
                    <a:pt x="1408" y="2106"/>
                  </a:cubicBezTo>
                  <a:cubicBezTo>
                    <a:pt x="1745" y="1866"/>
                    <a:pt x="2147" y="1737"/>
                    <a:pt x="2560" y="1737"/>
                  </a:cubicBezTo>
                  <a:cubicBezTo>
                    <a:pt x="2562" y="1737"/>
                    <a:pt x="2564" y="1737"/>
                    <a:pt x="2565" y="1737"/>
                  </a:cubicBezTo>
                  <a:cubicBezTo>
                    <a:pt x="2608" y="1737"/>
                    <a:pt x="2650" y="1738"/>
                    <a:pt x="2693" y="1741"/>
                  </a:cubicBezTo>
                  <a:cubicBezTo>
                    <a:pt x="3035" y="1763"/>
                    <a:pt x="3367" y="1873"/>
                    <a:pt x="3654" y="2062"/>
                  </a:cubicBezTo>
                  <a:lnTo>
                    <a:pt x="3676" y="2076"/>
                  </a:lnTo>
                  <a:lnTo>
                    <a:pt x="3697" y="2093"/>
                  </a:lnTo>
                  <a:lnTo>
                    <a:pt x="3844" y="2222"/>
                  </a:lnTo>
                  <a:cubicBezTo>
                    <a:pt x="3927" y="1924"/>
                    <a:pt x="4085" y="1652"/>
                    <a:pt x="4303" y="1431"/>
                  </a:cubicBezTo>
                  <a:cubicBezTo>
                    <a:pt x="4194" y="1134"/>
                    <a:pt x="4021" y="865"/>
                    <a:pt x="3797" y="642"/>
                  </a:cubicBezTo>
                  <a:lnTo>
                    <a:pt x="3355" y="299"/>
                  </a:lnTo>
                  <a:cubicBezTo>
                    <a:pt x="3022" y="103"/>
                    <a:pt x="2642" y="1"/>
                    <a:pt x="2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7"/>
            <p:cNvSpPr/>
            <p:nvPr/>
          </p:nvSpPr>
          <p:spPr>
            <a:xfrm>
              <a:off x="3857775" y="471425"/>
              <a:ext cx="106600" cy="71425"/>
            </a:xfrm>
            <a:custGeom>
              <a:rect b="b" l="l" r="r" t="t"/>
              <a:pathLst>
                <a:path extrusionOk="0" h="2857" w="4264">
                  <a:moveTo>
                    <a:pt x="3231" y="0"/>
                  </a:moveTo>
                  <a:cubicBezTo>
                    <a:pt x="3199" y="38"/>
                    <a:pt x="3165" y="74"/>
                    <a:pt x="3131" y="109"/>
                  </a:cubicBezTo>
                  <a:cubicBezTo>
                    <a:pt x="2716" y="523"/>
                    <a:pt x="2172" y="751"/>
                    <a:pt x="1598" y="751"/>
                  </a:cubicBezTo>
                  <a:cubicBezTo>
                    <a:pt x="1282" y="751"/>
                    <a:pt x="971" y="681"/>
                    <a:pt x="686" y="548"/>
                  </a:cubicBezTo>
                  <a:lnTo>
                    <a:pt x="686" y="548"/>
                  </a:lnTo>
                  <a:cubicBezTo>
                    <a:pt x="687" y="568"/>
                    <a:pt x="688" y="589"/>
                    <a:pt x="688" y="608"/>
                  </a:cubicBezTo>
                  <a:cubicBezTo>
                    <a:pt x="694" y="959"/>
                    <a:pt x="558" y="1295"/>
                    <a:pt x="304" y="1553"/>
                  </a:cubicBezTo>
                  <a:cubicBezTo>
                    <a:pt x="214" y="1643"/>
                    <a:pt x="112" y="1721"/>
                    <a:pt x="1" y="1784"/>
                  </a:cubicBezTo>
                  <a:cubicBezTo>
                    <a:pt x="8" y="1818"/>
                    <a:pt x="14" y="1850"/>
                    <a:pt x="18" y="1878"/>
                  </a:cubicBezTo>
                  <a:cubicBezTo>
                    <a:pt x="52" y="2075"/>
                    <a:pt x="42" y="2276"/>
                    <a:pt x="6" y="2469"/>
                  </a:cubicBezTo>
                  <a:cubicBezTo>
                    <a:pt x="104" y="2487"/>
                    <a:pt x="204" y="2494"/>
                    <a:pt x="303" y="2494"/>
                  </a:cubicBezTo>
                  <a:lnTo>
                    <a:pt x="356" y="2494"/>
                  </a:lnTo>
                  <a:cubicBezTo>
                    <a:pt x="735" y="2481"/>
                    <a:pt x="1101" y="2349"/>
                    <a:pt x="1400" y="2113"/>
                  </a:cubicBezTo>
                  <a:cubicBezTo>
                    <a:pt x="1663" y="2573"/>
                    <a:pt x="2153" y="2856"/>
                    <a:pt x="2684" y="2856"/>
                  </a:cubicBezTo>
                  <a:cubicBezTo>
                    <a:pt x="2698" y="2856"/>
                    <a:pt x="2712" y="2856"/>
                    <a:pt x="2727" y="2855"/>
                  </a:cubicBezTo>
                  <a:cubicBezTo>
                    <a:pt x="3429" y="2834"/>
                    <a:pt x="4018" y="2324"/>
                    <a:pt x="4141" y="1633"/>
                  </a:cubicBezTo>
                  <a:cubicBezTo>
                    <a:pt x="4263" y="942"/>
                    <a:pt x="3883" y="260"/>
                    <a:pt x="3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7"/>
            <p:cNvSpPr/>
            <p:nvPr/>
          </p:nvSpPr>
          <p:spPr>
            <a:xfrm>
              <a:off x="3608950" y="409250"/>
              <a:ext cx="73900" cy="99650"/>
            </a:xfrm>
            <a:custGeom>
              <a:rect b="b" l="l" r="r" t="t"/>
              <a:pathLst>
                <a:path extrusionOk="0" h="3986" w="2956">
                  <a:moveTo>
                    <a:pt x="2436" y="0"/>
                  </a:moveTo>
                  <a:cubicBezTo>
                    <a:pt x="1959" y="43"/>
                    <a:pt x="1708" y="71"/>
                    <a:pt x="1287" y="315"/>
                  </a:cubicBezTo>
                  <a:cubicBezTo>
                    <a:pt x="983" y="491"/>
                    <a:pt x="613" y="833"/>
                    <a:pt x="458" y="1153"/>
                  </a:cubicBezTo>
                  <a:cubicBezTo>
                    <a:pt x="385" y="1326"/>
                    <a:pt x="312" y="1499"/>
                    <a:pt x="238" y="1673"/>
                  </a:cubicBezTo>
                  <a:cubicBezTo>
                    <a:pt x="1" y="2531"/>
                    <a:pt x="311" y="3447"/>
                    <a:pt x="1020" y="3986"/>
                  </a:cubicBezTo>
                  <a:cubicBezTo>
                    <a:pt x="1021" y="3692"/>
                    <a:pt x="1087" y="3404"/>
                    <a:pt x="1213" y="3139"/>
                  </a:cubicBezTo>
                  <a:lnTo>
                    <a:pt x="1223" y="3117"/>
                  </a:lnTo>
                  <a:lnTo>
                    <a:pt x="1237" y="3096"/>
                  </a:lnTo>
                  <a:lnTo>
                    <a:pt x="1391" y="2857"/>
                  </a:lnTo>
                  <a:lnTo>
                    <a:pt x="1462" y="2748"/>
                  </a:lnTo>
                  <a:lnTo>
                    <a:pt x="1476" y="2728"/>
                  </a:lnTo>
                  <a:lnTo>
                    <a:pt x="1491" y="2710"/>
                  </a:lnTo>
                  <a:cubicBezTo>
                    <a:pt x="1691" y="2475"/>
                    <a:pt x="1942" y="2290"/>
                    <a:pt x="2225" y="2168"/>
                  </a:cubicBezTo>
                  <a:cubicBezTo>
                    <a:pt x="2170" y="1795"/>
                    <a:pt x="2202" y="1415"/>
                    <a:pt x="2320" y="1058"/>
                  </a:cubicBezTo>
                  <a:lnTo>
                    <a:pt x="2328" y="1034"/>
                  </a:lnTo>
                  <a:lnTo>
                    <a:pt x="2338" y="1011"/>
                  </a:lnTo>
                  <a:lnTo>
                    <a:pt x="2511" y="654"/>
                  </a:lnTo>
                  <a:lnTo>
                    <a:pt x="2567" y="537"/>
                  </a:lnTo>
                  <a:lnTo>
                    <a:pt x="2578" y="514"/>
                  </a:lnTo>
                  <a:lnTo>
                    <a:pt x="2593" y="493"/>
                  </a:lnTo>
                  <a:cubicBezTo>
                    <a:pt x="2697" y="336"/>
                    <a:pt x="2819" y="193"/>
                    <a:pt x="2956" y="63"/>
                  </a:cubicBezTo>
                  <a:cubicBezTo>
                    <a:pt x="2785" y="22"/>
                    <a:pt x="2612" y="0"/>
                    <a:pt x="24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7"/>
            <p:cNvSpPr/>
            <p:nvPr/>
          </p:nvSpPr>
          <p:spPr>
            <a:xfrm>
              <a:off x="3863700" y="335425"/>
              <a:ext cx="136725" cy="104400"/>
            </a:xfrm>
            <a:custGeom>
              <a:rect b="b" l="l" r="r" t="t"/>
              <a:pathLst>
                <a:path extrusionOk="0" h="4176" w="5469">
                  <a:moveTo>
                    <a:pt x="1494" y="0"/>
                  </a:moveTo>
                  <a:cubicBezTo>
                    <a:pt x="918" y="0"/>
                    <a:pt x="388" y="328"/>
                    <a:pt x="134" y="851"/>
                  </a:cubicBezTo>
                  <a:lnTo>
                    <a:pt x="135" y="851"/>
                  </a:lnTo>
                  <a:cubicBezTo>
                    <a:pt x="67" y="991"/>
                    <a:pt x="22" y="1140"/>
                    <a:pt x="0" y="1293"/>
                  </a:cubicBezTo>
                  <a:cubicBezTo>
                    <a:pt x="166" y="1503"/>
                    <a:pt x="289" y="1745"/>
                    <a:pt x="361" y="2004"/>
                  </a:cubicBezTo>
                  <a:cubicBezTo>
                    <a:pt x="378" y="2024"/>
                    <a:pt x="397" y="2043"/>
                    <a:pt x="415" y="2063"/>
                  </a:cubicBezTo>
                  <a:cubicBezTo>
                    <a:pt x="706" y="1918"/>
                    <a:pt x="1028" y="1842"/>
                    <a:pt x="1354" y="1842"/>
                  </a:cubicBezTo>
                  <a:cubicBezTo>
                    <a:pt x="1356" y="1842"/>
                    <a:pt x="1358" y="1842"/>
                    <a:pt x="1361" y="1842"/>
                  </a:cubicBezTo>
                  <a:cubicBezTo>
                    <a:pt x="1935" y="1842"/>
                    <a:pt x="2479" y="2070"/>
                    <a:pt x="2893" y="2484"/>
                  </a:cubicBezTo>
                  <a:cubicBezTo>
                    <a:pt x="3307" y="2898"/>
                    <a:pt x="3535" y="3443"/>
                    <a:pt x="3535" y="4016"/>
                  </a:cubicBezTo>
                  <a:cubicBezTo>
                    <a:pt x="3535" y="4068"/>
                    <a:pt x="3533" y="4119"/>
                    <a:pt x="3529" y="4169"/>
                  </a:cubicBezTo>
                  <a:cubicBezTo>
                    <a:pt x="3572" y="4173"/>
                    <a:pt x="3616" y="4176"/>
                    <a:pt x="3659" y="4176"/>
                  </a:cubicBezTo>
                  <a:cubicBezTo>
                    <a:pt x="3660" y="4176"/>
                    <a:pt x="3660" y="4176"/>
                    <a:pt x="3661" y="4176"/>
                  </a:cubicBezTo>
                  <a:cubicBezTo>
                    <a:pt x="4700" y="4176"/>
                    <a:pt x="5469" y="3209"/>
                    <a:pt x="5235" y="2197"/>
                  </a:cubicBezTo>
                  <a:cubicBezTo>
                    <a:pt x="5058" y="1435"/>
                    <a:pt x="4382" y="946"/>
                    <a:pt x="3661" y="946"/>
                  </a:cubicBezTo>
                  <a:cubicBezTo>
                    <a:pt x="3423" y="946"/>
                    <a:pt x="3181" y="999"/>
                    <a:pt x="2950" y="1113"/>
                  </a:cubicBezTo>
                  <a:cubicBezTo>
                    <a:pt x="2941" y="1081"/>
                    <a:pt x="2932" y="1049"/>
                    <a:pt x="2921" y="1016"/>
                  </a:cubicBezTo>
                  <a:cubicBezTo>
                    <a:pt x="2721" y="439"/>
                    <a:pt x="2193" y="39"/>
                    <a:pt x="1583" y="3"/>
                  </a:cubicBezTo>
                  <a:cubicBezTo>
                    <a:pt x="1553" y="1"/>
                    <a:pt x="1524" y="0"/>
                    <a:pt x="1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7"/>
            <p:cNvSpPr/>
            <p:nvPr/>
          </p:nvSpPr>
          <p:spPr>
            <a:xfrm>
              <a:off x="3643300" y="472700"/>
              <a:ext cx="207200" cy="106575"/>
            </a:xfrm>
            <a:custGeom>
              <a:rect b="b" l="l" r="r" t="t"/>
              <a:pathLst>
                <a:path extrusionOk="0" h="4263" w="8288">
                  <a:moveTo>
                    <a:pt x="8228" y="1901"/>
                  </a:moveTo>
                  <a:cubicBezTo>
                    <a:pt x="8229" y="1902"/>
                    <a:pt x="8229" y="1903"/>
                    <a:pt x="8229" y="1903"/>
                  </a:cubicBezTo>
                  <a:cubicBezTo>
                    <a:pt x="8229" y="1903"/>
                    <a:pt x="8229" y="1902"/>
                    <a:pt x="8228" y="1901"/>
                  </a:cubicBezTo>
                  <a:close/>
                  <a:moveTo>
                    <a:pt x="943" y="1"/>
                  </a:moveTo>
                  <a:cubicBezTo>
                    <a:pt x="735" y="99"/>
                    <a:pt x="552" y="240"/>
                    <a:pt x="403" y="414"/>
                  </a:cubicBezTo>
                  <a:cubicBezTo>
                    <a:pt x="327" y="530"/>
                    <a:pt x="253" y="647"/>
                    <a:pt x="177" y="762"/>
                  </a:cubicBezTo>
                  <a:cubicBezTo>
                    <a:pt x="53" y="1021"/>
                    <a:pt x="0" y="1310"/>
                    <a:pt x="25" y="1596"/>
                  </a:cubicBezTo>
                  <a:cubicBezTo>
                    <a:pt x="28" y="1611"/>
                    <a:pt x="32" y="1626"/>
                    <a:pt x="35" y="1641"/>
                  </a:cubicBezTo>
                  <a:cubicBezTo>
                    <a:pt x="65" y="1783"/>
                    <a:pt x="96" y="1924"/>
                    <a:pt x="128" y="2064"/>
                  </a:cubicBezTo>
                  <a:cubicBezTo>
                    <a:pt x="362" y="2701"/>
                    <a:pt x="968" y="3124"/>
                    <a:pt x="1646" y="3124"/>
                  </a:cubicBezTo>
                  <a:cubicBezTo>
                    <a:pt x="1690" y="3124"/>
                    <a:pt x="1734" y="3121"/>
                    <a:pt x="1778" y="3117"/>
                  </a:cubicBezTo>
                  <a:cubicBezTo>
                    <a:pt x="1805" y="3115"/>
                    <a:pt x="1834" y="3112"/>
                    <a:pt x="1862" y="3108"/>
                  </a:cubicBezTo>
                  <a:cubicBezTo>
                    <a:pt x="2051" y="3786"/>
                    <a:pt x="2666" y="4257"/>
                    <a:pt x="3369" y="4263"/>
                  </a:cubicBezTo>
                  <a:cubicBezTo>
                    <a:pt x="3696" y="4263"/>
                    <a:pt x="4009" y="4153"/>
                    <a:pt x="4256" y="3938"/>
                  </a:cubicBezTo>
                  <a:cubicBezTo>
                    <a:pt x="4452" y="3832"/>
                    <a:pt x="4628" y="3695"/>
                    <a:pt x="4778" y="3531"/>
                  </a:cubicBezTo>
                  <a:cubicBezTo>
                    <a:pt x="4795" y="3546"/>
                    <a:pt x="4811" y="3562"/>
                    <a:pt x="4830" y="3578"/>
                  </a:cubicBezTo>
                  <a:cubicBezTo>
                    <a:pt x="4930" y="3662"/>
                    <a:pt x="5038" y="3737"/>
                    <a:pt x="5154" y="3802"/>
                  </a:cubicBezTo>
                  <a:cubicBezTo>
                    <a:pt x="5351" y="3925"/>
                    <a:pt x="5512" y="3974"/>
                    <a:pt x="5829" y="4060"/>
                  </a:cubicBezTo>
                  <a:cubicBezTo>
                    <a:pt x="5953" y="4082"/>
                    <a:pt x="6079" y="4094"/>
                    <a:pt x="6205" y="4094"/>
                  </a:cubicBezTo>
                  <a:cubicBezTo>
                    <a:pt x="6443" y="4093"/>
                    <a:pt x="6679" y="4052"/>
                    <a:pt x="6903" y="3970"/>
                  </a:cubicBezTo>
                  <a:cubicBezTo>
                    <a:pt x="7058" y="3889"/>
                    <a:pt x="7213" y="3808"/>
                    <a:pt x="7368" y="3727"/>
                  </a:cubicBezTo>
                  <a:cubicBezTo>
                    <a:pt x="7653" y="3526"/>
                    <a:pt x="7882" y="3255"/>
                    <a:pt x="8033" y="2942"/>
                  </a:cubicBezTo>
                  <a:cubicBezTo>
                    <a:pt x="8160" y="2629"/>
                    <a:pt x="8288" y="2243"/>
                    <a:pt x="8227" y="1895"/>
                  </a:cubicBezTo>
                  <a:lnTo>
                    <a:pt x="8227" y="1895"/>
                  </a:lnTo>
                  <a:cubicBezTo>
                    <a:pt x="8228" y="1897"/>
                    <a:pt x="8228" y="1899"/>
                    <a:pt x="8228" y="1901"/>
                  </a:cubicBezTo>
                  <a:lnTo>
                    <a:pt x="8228" y="1901"/>
                  </a:lnTo>
                  <a:cubicBezTo>
                    <a:pt x="8228" y="1896"/>
                    <a:pt x="8226" y="1886"/>
                    <a:pt x="8224" y="1872"/>
                  </a:cubicBezTo>
                  <a:cubicBezTo>
                    <a:pt x="8121" y="1898"/>
                    <a:pt x="8016" y="1910"/>
                    <a:pt x="7911" y="1910"/>
                  </a:cubicBezTo>
                  <a:cubicBezTo>
                    <a:pt x="7540" y="1910"/>
                    <a:pt x="7180" y="1752"/>
                    <a:pt x="6928" y="1466"/>
                  </a:cubicBezTo>
                  <a:cubicBezTo>
                    <a:pt x="6718" y="1664"/>
                    <a:pt x="6471" y="1816"/>
                    <a:pt x="6202" y="1914"/>
                  </a:cubicBezTo>
                  <a:cubicBezTo>
                    <a:pt x="6028" y="1975"/>
                    <a:pt x="5845" y="2007"/>
                    <a:pt x="5662" y="2007"/>
                  </a:cubicBezTo>
                  <a:cubicBezTo>
                    <a:pt x="5659" y="2007"/>
                    <a:pt x="5656" y="2007"/>
                    <a:pt x="5653" y="2007"/>
                  </a:cubicBezTo>
                  <a:cubicBezTo>
                    <a:pt x="5325" y="2007"/>
                    <a:pt x="5006" y="1917"/>
                    <a:pt x="4727" y="1748"/>
                  </a:cubicBezTo>
                  <a:cubicBezTo>
                    <a:pt x="4600" y="1668"/>
                    <a:pt x="4480" y="1578"/>
                    <a:pt x="4370" y="1477"/>
                  </a:cubicBezTo>
                  <a:lnTo>
                    <a:pt x="4359" y="1482"/>
                  </a:lnTo>
                  <a:cubicBezTo>
                    <a:pt x="4028" y="1642"/>
                    <a:pt x="3665" y="1725"/>
                    <a:pt x="3298" y="1725"/>
                  </a:cubicBezTo>
                  <a:cubicBezTo>
                    <a:pt x="3247" y="1725"/>
                    <a:pt x="3195" y="1723"/>
                    <a:pt x="3143" y="1721"/>
                  </a:cubicBezTo>
                  <a:lnTo>
                    <a:pt x="3118" y="1719"/>
                  </a:lnTo>
                  <a:lnTo>
                    <a:pt x="3095" y="1714"/>
                  </a:lnTo>
                  <a:lnTo>
                    <a:pt x="2681" y="1635"/>
                  </a:lnTo>
                  <a:lnTo>
                    <a:pt x="2579" y="1614"/>
                  </a:lnTo>
                  <a:lnTo>
                    <a:pt x="2538" y="1607"/>
                  </a:lnTo>
                  <a:lnTo>
                    <a:pt x="2501" y="1590"/>
                  </a:lnTo>
                  <a:cubicBezTo>
                    <a:pt x="2472" y="1577"/>
                    <a:pt x="2444" y="1565"/>
                    <a:pt x="2414" y="1554"/>
                  </a:cubicBezTo>
                  <a:cubicBezTo>
                    <a:pt x="2267" y="1490"/>
                    <a:pt x="2096" y="1419"/>
                    <a:pt x="1938" y="1314"/>
                  </a:cubicBezTo>
                  <a:cubicBezTo>
                    <a:pt x="1911" y="1297"/>
                    <a:pt x="1832" y="1243"/>
                    <a:pt x="1621" y="1054"/>
                  </a:cubicBezTo>
                  <a:cubicBezTo>
                    <a:pt x="1571" y="1008"/>
                    <a:pt x="1526" y="967"/>
                    <a:pt x="1492" y="936"/>
                  </a:cubicBezTo>
                  <a:cubicBezTo>
                    <a:pt x="1479" y="924"/>
                    <a:pt x="1465" y="911"/>
                    <a:pt x="1450" y="896"/>
                  </a:cubicBezTo>
                  <a:cubicBezTo>
                    <a:pt x="1191" y="651"/>
                    <a:pt x="1044" y="322"/>
                    <a:pt x="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7"/>
            <p:cNvSpPr/>
            <p:nvPr/>
          </p:nvSpPr>
          <p:spPr>
            <a:xfrm>
              <a:off x="3672550" y="357475"/>
              <a:ext cx="184500" cy="148975"/>
            </a:xfrm>
            <a:custGeom>
              <a:rect b="b" l="l" r="r" t="t"/>
              <a:pathLst>
                <a:path extrusionOk="0" h="5959" w="7380">
                  <a:moveTo>
                    <a:pt x="6054" y="1"/>
                  </a:moveTo>
                  <a:cubicBezTo>
                    <a:pt x="5661" y="1"/>
                    <a:pt x="5280" y="144"/>
                    <a:pt x="4985" y="403"/>
                  </a:cubicBezTo>
                  <a:cubicBezTo>
                    <a:pt x="4963" y="422"/>
                    <a:pt x="4942" y="441"/>
                    <a:pt x="4923" y="461"/>
                  </a:cubicBezTo>
                  <a:cubicBezTo>
                    <a:pt x="4645" y="242"/>
                    <a:pt x="4304" y="127"/>
                    <a:pt x="3958" y="127"/>
                  </a:cubicBezTo>
                  <a:cubicBezTo>
                    <a:pt x="3835" y="127"/>
                    <a:pt x="3711" y="142"/>
                    <a:pt x="3590" y="171"/>
                  </a:cubicBezTo>
                  <a:cubicBezTo>
                    <a:pt x="3037" y="304"/>
                    <a:pt x="2620" y="703"/>
                    <a:pt x="2506" y="1222"/>
                  </a:cubicBezTo>
                  <a:cubicBezTo>
                    <a:pt x="2412" y="1423"/>
                    <a:pt x="2352" y="1639"/>
                    <a:pt x="2330" y="1859"/>
                  </a:cubicBezTo>
                  <a:cubicBezTo>
                    <a:pt x="2307" y="1857"/>
                    <a:pt x="2283" y="1853"/>
                    <a:pt x="2259" y="1852"/>
                  </a:cubicBezTo>
                  <a:cubicBezTo>
                    <a:pt x="2217" y="1849"/>
                    <a:pt x="2174" y="1848"/>
                    <a:pt x="2132" y="1848"/>
                  </a:cubicBezTo>
                  <a:cubicBezTo>
                    <a:pt x="2043" y="1848"/>
                    <a:pt x="1955" y="1853"/>
                    <a:pt x="1866" y="1865"/>
                  </a:cubicBezTo>
                  <a:cubicBezTo>
                    <a:pt x="1635" y="1884"/>
                    <a:pt x="1476" y="1941"/>
                    <a:pt x="1171" y="2060"/>
                  </a:cubicBezTo>
                  <a:cubicBezTo>
                    <a:pt x="843" y="2221"/>
                    <a:pt x="563" y="2467"/>
                    <a:pt x="361" y="2772"/>
                  </a:cubicBezTo>
                  <a:cubicBezTo>
                    <a:pt x="286" y="2930"/>
                    <a:pt x="209" y="3088"/>
                    <a:pt x="133" y="3245"/>
                  </a:cubicBezTo>
                  <a:cubicBezTo>
                    <a:pt x="23" y="3577"/>
                    <a:pt x="1" y="3930"/>
                    <a:pt x="66" y="4272"/>
                  </a:cubicBezTo>
                  <a:cubicBezTo>
                    <a:pt x="154" y="4602"/>
                    <a:pt x="281" y="4992"/>
                    <a:pt x="543" y="5235"/>
                  </a:cubicBezTo>
                  <a:cubicBezTo>
                    <a:pt x="533" y="5226"/>
                    <a:pt x="529" y="5223"/>
                    <a:pt x="529" y="5223"/>
                  </a:cubicBezTo>
                  <a:lnTo>
                    <a:pt x="529" y="5223"/>
                  </a:lnTo>
                  <a:cubicBezTo>
                    <a:pt x="528" y="5223"/>
                    <a:pt x="844" y="5522"/>
                    <a:pt x="977" y="5611"/>
                  </a:cubicBezTo>
                  <a:cubicBezTo>
                    <a:pt x="1132" y="5713"/>
                    <a:pt x="1312" y="5781"/>
                    <a:pt x="1481" y="5855"/>
                  </a:cubicBezTo>
                  <a:lnTo>
                    <a:pt x="1997" y="5955"/>
                  </a:lnTo>
                  <a:cubicBezTo>
                    <a:pt x="2040" y="5957"/>
                    <a:pt x="2084" y="5959"/>
                    <a:pt x="2128" y="5959"/>
                  </a:cubicBezTo>
                  <a:cubicBezTo>
                    <a:pt x="2130" y="5959"/>
                    <a:pt x="2133" y="5959"/>
                    <a:pt x="2136" y="5959"/>
                  </a:cubicBezTo>
                  <a:cubicBezTo>
                    <a:pt x="2407" y="5959"/>
                    <a:pt x="2675" y="5904"/>
                    <a:pt x="2926" y="5798"/>
                  </a:cubicBezTo>
                  <a:cubicBezTo>
                    <a:pt x="2631" y="5435"/>
                    <a:pt x="2440" y="4999"/>
                    <a:pt x="2374" y="4537"/>
                  </a:cubicBezTo>
                  <a:cubicBezTo>
                    <a:pt x="2303" y="4019"/>
                    <a:pt x="2323" y="3619"/>
                    <a:pt x="2435" y="3309"/>
                  </a:cubicBezTo>
                  <a:cubicBezTo>
                    <a:pt x="2442" y="3289"/>
                    <a:pt x="2449" y="3266"/>
                    <a:pt x="2458" y="3239"/>
                  </a:cubicBezTo>
                  <a:cubicBezTo>
                    <a:pt x="2507" y="3088"/>
                    <a:pt x="2580" y="2859"/>
                    <a:pt x="2728" y="2664"/>
                  </a:cubicBezTo>
                  <a:cubicBezTo>
                    <a:pt x="2896" y="2444"/>
                    <a:pt x="3192" y="2308"/>
                    <a:pt x="3502" y="2308"/>
                  </a:cubicBezTo>
                  <a:cubicBezTo>
                    <a:pt x="3505" y="2308"/>
                    <a:pt x="3507" y="2308"/>
                    <a:pt x="3510" y="2308"/>
                  </a:cubicBezTo>
                  <a:cubicBezTo>
                    <a:pt x="3629" y="2308"/>
                    <a:pt x="3748" y="2332"/>
                    <a:pt x="3857" y="2378"/>
                  </a:cubicBezTo>
                  <a:cubicBezTo>
                    <a:pt x="4199" y="2525"/>
                    <a:pt x="4373" y="2799"/>
                    <a:pt x="4480" y="3031"/>
                  </a:cubicBezTo>
                  <a:cubicBezTo>
                    <a:pt x="4515" y="2991"/>
                    <a:pt x="4552" y="2953"/>
                    <a:pt x="4589" y="2915"/>
                  </a:cubicBezTo>
                  <a:cubicBezTo>
                    <a:pt x="4663" y="2844"/>
                    <a:pt x="4738" y="2772"/>
                    <a:pt x="4820" y="2705"/>
                  </a:cubicBezTo>
                  <a:cubicBezTo>
                    <a:pt x="4801" y="2598"/>
                    <a:pt x="4791" y="2492"/>
                    <a:pt x="4791" y="2384"/>
                  </a:cubicBezTo>
                  <a:cubicBezTo>
                    <a:pt x="4790" y="1759"/>
                    <a:pt x="5103" y="1176"/>
                    <a:pt x="5626" y="833"/>
                  </a:cubicBezTo>
                  <a:cubicBezTo>
                    <a:pt x="5933" y="631"/>
                    <a:pt x="6288" y="528"/>
                    <a:pt x="6645" y="528"/>
                  </a:cubicBezTo>
                  <a:cubicBezTo>
                    <a:pt x="6894" y="528"/>
                    <a:pt x="7144" y="578"/>
                    <a:pt x="7379" y="680"/>
                  </a:cubicBezTo>
                  <a:cubicBezTo>
                    <a:pt x="7355" y="645"/>
                    <a:pt x="7328" y="613"/>
                    <a:pt x="7298" y="579"/>
                  </a:cubicBezTo>
                  <a:cubicBezTo>
                    <a:pt x="7288" y="570"/>
                    <a:pt x="7276" y="559"/>
                    <a:pt x="7264" y="549"/>
                  </a:cubicBezTo>
                  <a:cubicBezTo>
                    <a:pt x="7156" y="454"/>
                    <a:pt x="7047" y="359"/>
                    <a:pt x="6937" y="264"/>
                  </a:cubicBezTo>
                  <a:cubicBezTo>
                    <a:pt x="6704" y="111"/>
                    <a:pt x="6434" y="21"/>
                    <a:pt x="6155" y="4"/>
                  </a:cubicBezTo>
                  <a:cubicBezTo>
                    <a:pt x="6122" y="2"/>
                    <a:pt x="6088" y="1"/>
                    <a:pt x="60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7"/>
            <p:cNvSpPr/>
            <p:nvPr/>
          </p:nvSpPr>
          <p:spPr>
            <a:xfrm>
              <a:off x="3801675" y="380025"/>
              <a:ext cx="141025" cy="100800"/>
            </a:xfrm>
            <a:custGeom>
              <a:rect b="b" l="l" r="r" t="t"/>
              <a:pathLst>
                <a:path extrusionOk="0" h="4032" w="5641">
                  <a:moveTo>
                    <a:pt x="1482" y="1"/>
                  </a:moveTo>
                  <a:cubicBezTo>
                    <a:pt x="1291" y="1"/>
                    <a:pt x="1099" y="38"/>
                    <a:pt x="916" y="114"/>
                  </a:cubicBezTo>
                  <a:cubicBezTo>
                    <a:pt x="362" y="344"/>
                    <a:pt x="1" y="882"/>
                    <a:pt x="1" y="1482"/>
                  </a:cubicBezTo>
                  <a:cubicBezTo>
                    <a:pt x="1" y="1515"/>
                    <a:pt x="4" y="1547"/>
                    <a:pt x="6" y="1580"/>
                  </a:cubicBezTo>
                  <a:cubicBezTo>
                    <a:pt x="42" y="1563"/>
                    <a:pt x="79" y="1545"/>
                    <a:pt x="106" y="1533"/>
                  </a:cubicBezTo>
                  <a:cubicBezTo>
                    <a:pt x="228" y="1460"/>
                    <a:pt x="364" y="1415"/>
                    <a:pt x="505" y="1401"/>
                  </a:cubicBezTo>
                  <a:cubicBezTo>
                    <a:pt x="598" y="1388"/>
                    <a:pt x="691" y="1381"/>
                    <a:pt x="784" y="1381"/>
                  </a:cubicBezTo>
                  <a:cubicBezTo>
                    <a:pt x="1244" y="1381"/>
                    <a:pt x="1632" y="1550"/>
                    <a:pt x="1970" y="1895"/>
                  </a:cubicBezTo>
                  <a:cubicBezTo>
                    <a:pt x="2113" y="2014"/>
                    <a:pt x="2289" y="2181"/>
                    <a:pt x="2417" y="2434"/>
                  </a:cubicBezTo>
                  <a:lnTo>
                    <a:pt x="2416" y="2435"/>
                  </a:lnTo>
                  <a:cubicBezTo>
                    <a:pt x="2438" y="2474"/>
                    <a:pt x="2461" y="2519"/>
                    <a:pt x="2485" y="2568"/>
                  </a:cubicBezTo>
                  <a:cubicBezTo>
                    <a:pt x="2543" y="2680"/>
                    <a:pt x="2573" y="2741"/>
                    <a:pt x="2587" y="2791"/>
                  </a:cubicBezTo>
                  <a:cubicBezTo>
                    <a:pt x="2588" y="2792"/>
                    <a:pt x="2589" y="2793"/>
                    <a:pt x="2589" y="2794"/>
                  </a:cubicBezTo>
                  <a:cubicBezTo>
                    <a:pt x="2602" y="2826"/>
                    <a:pt x="2617" y="2857"/>
                    <a:pt x="2630" y="2888"/>
                  </a:cubicBezTo>
                  <a:cubicBezTo>
                    <a:pt x="2721" y="3088"/>
                    <a:pt x="2815" y="3295"/>
                    <a:pt x="2855" y="3544"/>
                  </a:cubicBezTo>
                  <a:cubicBezTo>
                    <a:pt x="2867" y="3612"/>
                    <a:pt x="2877" y="3680"/>
                    <a:pt x="2887" y="3750"/>
                  </a:cubicBezTo>
                  <a:cubicBezTo>
                    <a:pt x="3172" y="3933"/>
                    <a:pt x="3503" y="4031"/>
                    <a:pt x="3842" y="4032"/>
                  </a:cubicBezTo>
                  <a:cubicBezTo>
                    <a:pt x="4823" y="4032"/>
                    <a:pt x="5640" y="3213"/>
                    <a:pt x="5640" y="2233"/>
                  </a:cubicBezTo>
                  <a:cubicBezTo>
                    <a:pt x="5640" y="1253"/>
                    <a:pt x="4823" y="434"/>
                    <a:pt x="3842" y="434"/>
                  </a:cubicBezTo>
                  <a:cubicBezTo>
                    <a:pt x="3461" y="435"/>
                    <a:pt x="3092" y="557"/>
                    <a:pt x="2787" y="784"/>
                  </a:cubicBezTo>
                  <a:cubicBezTo>
                    <a:pt x="2719" y="654"/>
                    <a:pt x="2631" y="538"/>
                    <a:pt x="2529" y="434"/>
                  </a:cubicBezTo>
                  <a:cubicBezTo>
                    <a:pt x="2246" y="151"/>
                    <a:pt x="1867"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7"/>
            <p:cNvSpPr/>
            <p:nvPr/>
          </p:nvSpPr>
          <p:spPr>
            <a:xfrm>
              <a:off x="3739425" y="423925"/>
              <a:ext cx="126400" cy="89575"/>
            </a:xfrm>
            <a:custGeom>
              <a:rect b="b" l="l" r="r" t="t"/>
              <a:pathLst>
                <a:path extrusionOk="0" h="3583" w="5056">
                  <a:moveTo>
                    <a:pt x="3274" y="1"/>
                  </a:moveTo>
                  <a:cubicBezTo>
                    <a:pt x="3195" y="1"/>
                    <a:pt x="3116" y="6"/>
                    <a:pt x="3038" y="17"/>
                  </a:cubicBezTo>
                  <a:cubicBezTo>
                    <a:pt x="2943" y="26"/>
                    <a:pt x="2852" y="57"/>
                    <a:pt x="2772" y="109"/>
                  </a:cubicBezTo>
                  <a:cubicBezTo>
                    <a:pt x="2703" y="141"/>
                    <a:pt x="2610" y="184"/>
                    <a:pt x="2569" y="208"/>
                  </a:cubicBezTo>
                  <a:cubicBezTo>
                    <a:pt x="2424" y="287"/>
                    <a:pt x="2294" y="410"/>
                    <a:pt x="2176" y="526"/>
                  </a:cubicBezTo>
                  <a:cubicBezTo>
                    <a:pt x="1987" y="710"/>
                    <a:pt x="1847" y="968"/>
                    <a:pt x="1728" y="1207"/>
                  </a:cubicBezTo>
                  <a:cubicBezTo>
                    <a:pt x="1692" y="1115"/>
                    <a:pt x="1663" y="1024"/>
                    <a:pt x="1621" y="934"/>
                  </a:cubicBezTo>
                  <a:cubicBezTo>
                    <a:pt x="1619" y="927"/>
                    <a:pt x="1616" y="921"/>
                    <a:pt x="1613" y="912"/>
                  </a:cubicBezTo>
                  <a:cubicBezTo>
                    <a:pt x="1592" y="844"/>
                    <a:pt x="1565" y="778"/>
                    <a:pt x="1539" y="711"/>
                  </a:cubicBezTo>
                  <a:cubicBezTo>
                    <a:pt x="1434" y="441"/>
                    <a:pt x="1315" y="187"/>
                    <a:pt x="1032" y="65"/>
                  </a:cubicBezTo>
                  <a:cubicBezTo>
                    <a:pt x="968" y="38"/>
                    <a:pt x="897" y="25"/>
                    <a:pt x="827" y="25"/>
                  </a:cubicBezTo>
                  <a:cubicBezTo>
                    <a:pt x="644" y="25"/>
                    <a:pt x="450" y="103"/>
                    <a:pt x="351" y="233"/>
                  </a:cubicBezTo>
                  <a:cubicBezTo>
                    <a:pt x="214" y="413"/>
                    <a:pt x="154" y="664"/>
                    <a:pt x="112" y="779"/>
                  </a:cubicBezTo>
                  <a:cubicBezTo>
                    <a:pt x="0" y="1089"/>
                    <a:pt x="26" y="1505"/>
                    <a:pt x="70" y="1827"/>
                  </a:cubicBezTo>
                  <a:cubicBezTo>
                    <a:pt x="162" y="2468"/>
                    <a:pt x="531" y="3036"/>
                    <a:pt x="1080" y="3380"/>
                  </a:cubicBezTo>
                  <a:cubicBezTo>
                    <a:pt x="1299" y="3513"/>
                    <a:pt x="1551" y="3582"/>
                    <a:pt x="1806" y="3582"/>
                  </a:cubicBezTo>
                  <a:cubicBezTo>
                    <a:pt x="1810" y="3582"/>
                    <a:pt x="1813" y="3582"/>
                    <a:pt x="1816" y="3582"/>
                  </a:cubicBezTo>
                  <a:cubicBezTo>
                    <a:pt x="1956" y="3582"/>
                    <a:pt x="2097" y="3559"/>
                    <a:pt x="2230" y="3511"/>
                  </a:cubicBezTo>
                  <a:cubicBezTo>
                    <a:pt x="2627" y="3369"/>
                    <a:pt x="2902" y="3108"/>
                    <a:pt x="3145" y="2777"/>
                  </a:cubicBezTo>
                  <a:cubicBezTo>
                    <a:pt x="3266" y="3182"/>
                    <a:pt x="3625" y="3486"/>
                    <a:pt x="4075" y="3486"/>
                  </a:cubicBezTo>
                  <a:cubicBezTo>
                    <a:pt x="4599" y="3486"/>
                    <a:pt x="5055" y="3044"/>
                    <a:pt x="5048" y="2513"/>
                  </a:cubicBezTo>
                  <a:cubicBezTo>
                    <a:pt x="5043" y="2290"/>
                    <a:pt x="5011" y="2069"/>
                    <a:pt x="4975" y="1848"/>
                  </a:cubicBezTo>
                  <a:cubicBezTo>
                    <a:pt x="4937" y="1613"/>
                    <a:pt x="4832" y="1407"/>
                    <a:pt x="4736" y="1191"/>
                  </a:cubicBezTo>
                  <a:cubicBezTo>
                    <a:pt x="4712" y="1137"/>
                    <a:pt x="4687" y="1085"/>
                    <a:pt x="4659" y="1033"/>
                  </a:cubicBezTo>
                  <a:lnTo>
                    <a:pt x="4659" y="1033"/>
                  </a:lnTo>
                  <a:cubicBezTo>
                    <a:pt x="4697" y="1102"/>
                    <a:pt x="4712" y="1129"/>
                    <a:pt x="4714" y="1129"/>
                  </a:cubicBezTo>
                  <a:cubicBezTo>
                    <a:pt x="4717" y="1129"/>
                    <a:pt x="4568" y="838"/>
                    <a:pt x="4568" y="838"/>
                  </a:cubicBezTo>
                  <a:lnTo>
                    <a:pt x="4568" y="838"/>
                  </a:lnTo>
                  <a:cubicBezTo>
                    <a:pt x="4568" y="838"/>
                    <a:pt x="4569" y="838"/>
                    <a:pt x="4569" y="840"/>
                  </a:cubicBezTo>
                  <a:lnTo>
                    <a:pt x="4569" y="840"/>
                  </a:lnTo>
                  <a:cubicBezTo>
                    <a:pt x="4475" y="661"/>
                    <a:pt x="4350" y="535"/>
                    <a:pt x="4205" y="415"/>
                  </a:cubicBezTo>
                  <a:cubicBezTo>
                    <a:pt x="3948" y="146"/>
                    <a:pt x="3657" y="1"/>
                    <a:pt x="3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7"/>
            <p:cNvSpPr/>
            <p:nvPr/>
          </p:nvSpPr>
          <p:spPr>
            <a:xfrm>
              <a:off x="3756950" y="959650"/>
              <a:ext cx="78150" cy="34725"/>
            </a:xfrm>
            <a:custGeom>
              <a:rect b="b" l="l" r="r" t="t"/>
              <a:pathLst>
                <a:path extrusionOk="0" h="1389" w="3126">
                  <a:moveTo>
                    <a:pt x="695" y="0"/>
                  </a:moveTo>
                  <a:cubicBezTo>
                    <a:pt x="312" y="0"/>
                    <a:pt x="1" y="310"/>
                    <a:pt x="1" y="694"/>
                  </a:cubicBezTo>
                  <a:cubicBezTo>
                    <a:pt x="1" y="1078"/>
                    <a:pt x="312" y="1389"/>
                    <a:pt x="695" y="1389"/>
                  </a:cubicBezTo>
                  <a:lnTo>
                    <a:pt x="2431" y="1389"/>
                  </a:lnTo>
                  <a:cubicBezTo>
                    <a:pt x="2815" y="1389"/>
                    <a:pt x="3126" y="1078"/>
                    <a:pt x="3126" y="694"/>
                  </a:cubicBezTo>
                  <a:cubicBezTo>
                    <a:pt x="3126" y="310"/>
                    <a:pt x="2815" y="0"/>
                    <a:pt x="2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7"/>
            <p:cNvSpPr/>
            <p:nvPr/>
          </p:nvSpPr>
          <p:spPr>
            <a:xfrm>
              <a:off x="3756950" y="1020375"/>
              <a:ext cx="78150" cy="34750"/>
            </a:xfrm>
            <a:custGeom>
              <a:rect b="b" l="l" r="r" t="t"/>
              <a:pathLst>
                <a:path extrusionOk="0" h="1390" w="3126">
                  <a:moveTo>
                    <a:pt x="695" y="1"/>
                  </a:moveTo>
                  <a:cubicBezTo>
                    <a:pt x="312" y="1"/>
                    <a:pt x="1" y="312"/>
                    <a:pt x="1" y="695"/>
                  </a:cubicBezTo>
                  <a:cubicBezTo>
                    <a:pt x="1" y="1078"/>
                    <a:pt x="312" y="1389"/>
                    <a:pt x="695" y="1389"/>
                  </a:cubicBezTo>
                  <a:lnTo>
                    <a:pt x="2431" y="1389"/>
                  </a:lnTo>
                  <a:cubicBezTo>
                    <a:pt x="2815" y="1389"/>
                    <a:pt x="3126" y="1078"/>
                    <a:pt x="3126" y="695"/>
                  </a:cubicBezTo>
                  <a:cubicBezTo>
                    <a:pt x="3126" y="312"/>
                    <a:pt x="2815" y="1"/>
                    <a:pt x="2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7"/>
            <p:cNvSpPr/>
            <p:nvPr/>
          </p:nvSpPr>
          <p:spPr>
            <a:xfrm>
              <a:off x="3756950" y="1081150"/>
              <a:ext cx="78150" cy="34725"/>
            </a:xfrm>
            <a:custGeom>
              <a:rect b="b" l="l" r="r" t="t"/>
              <a:pathLst>
                <a:path extrusionOk="0" h="1389" w="3126">
                  <a:moveTo>
                    <a:pt x="695" y="0"/>
                  </a:moveTo>
                  <a:cubicBezTo>
                    <a:pt x="312" y="0"/>
                    <a:pt x="1" y="311"/>
                    <a:pt x="1" y="694"/>
                  </a:cubicBezTo>
                  <a:cubicBezTo>
                    <a:pt x="1" y="1078"/>
                    <a:pt x="312" y="1389"/>
                    <a:pt x="695" y="1389"/>
                  </a:cubicBezTo>
                  <a:lnTo>
                    <a:pt x="2431" y="1389"/>
                  </a:lnTo>
                  <a:cubicBezTo>
                    <a:pt x="2815" y="1389"/>
                    <a:pt x="3126" y="1078"/>
                    <a:pt x="3126" y="694"/>
                  </a:cubicBezTo>
                  <a:cubicBezTo>
                    <a:pt x="3126" y="311"/>
                    <a:pt x="2815" y="0"/>
                    <a:pt x="2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7"/>
            <p:cNvSpPr/>
            <p:nvPr/>
          </p:nvSpPr>
          <p:spPr>
            <a:xfrm>
              <a:off x="3756950" y="1133200"/>
              <a:ext cx="78150" cy="34750"/>
            </a:xfrm>
            <a:custGeom>
              <a:rect b="b" l="l" r="r" t="t"/>
              <a:pathLst>
                <a:path extrusionOk="0" h="1390" w="3126">
                  <a:moveTo>
                    <a:pt x="695" y="1"/>
                  </a:moveTo>
                  <a:cubicBezTo>
                    <a:pt x="312" y="1"/>
                    <a:pt x="1" y="312"/>
                    <a:pt x="1" y="695"/>
                  </a:cubicBezTo>
                  <a:cubicBezTo>
                    <a:pt x="1" y="1078"/>
                    <a:pt x="312" y="1389"/>
                    <a:pt x="695" y="1389"/>
                  </a:cubicBezTo>
                  <a:lnTo>
                    <a:pt x="2431" y="1389"/>
                  </a:lnTo>
                  <a:cubicBezTo>
                    <a:pt x="2815" y="1389"/>
                    <a:pt x="3126" y="1078"/>
                    <a:pt x="3126" y="695"/>
                  </a:cubicBezTo>
                  <a:cubicBezTo>
                    <a:pt x="3126" y="312"/>
                    <a:pt x="2815" y="1"/>
                    <a:pt x="2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7"/>
            <p:cNvSpPr/>
            <p:nvPr/>
          </p:nvSpPr>
          <p:spPr>
            <a:xfrm>
              <a:off x="3756950" y="1193950"/>
              <a:ext cx="78150" cy="34725"/>
            </a:xfrm>
            <a:custGeom>
              <a:rect b="b" l="l" r="r" t="t"/>
              <a:pathLst>
                <a:path extrusionOk="0" h="1389" w="3126">
                  <a:moveTo>
                    <a:pt x="695" y="0"/>
                  </a:moveTo>
                  <a:cubicBezTo>
                    <a:pt x="312" y="0"/>
                    <a:pt x="1" y="311"/>
                    <a:pt x="1" y="695"/>
                  </a:cubicBezTo>
                  <a:cubicBezTo>
                    <a:pt x="1" y="1078"/>
                    <a:pt x="312" y="1389"/>
                    <a:pt x="695" y="1389"/>
                  </a:cubicBezTo>
                  <a:lnTo>
                    <a:pt x="2431" y="1389"/>
                  </a:lnTo>
                  <a:cubicBezTo>
                    <a:pt x="2815" y="1389"/>
                    <a:pt x="3126" y="1078"/>
                    <a:pt x="3126" y="695"/>
                  </a:cubicBezTo>
                  <a:cubicBezTo>
                    <a:pt x="3126" y="311"/>
                    <a:pt x="2815" y="0"/>
                    <a:pt x="2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7"/>
            <p:cNvSpPr/>
            <p:nvPr/>
          </p:nvSpPr>
          <p:spPr>
            <a:xfrm>
              <a:off x="3756950" y="1254700"/>
              <a:ext cx="78150" cy="34750"/>
            </a:xfrm>
            <a:custGeom>
              <a:rect b="b" l="l" r="r" t="t"/>
              <a:pathLst>
                <a:path extrusionOk="0" h="1390" w="3126">
                  <a:moveTo>
                    <a:pt x="695" y="1"/>
                  </a:moveTo>
                  <a:cubicBezTo>
                    <a:pt x="312" y="1"/>
                    <a:pt x="1" y="312"/>
                    <a:pt x="1" y="695"/>
                  </a:cubicBezTo>
                  <a:cubicBezTo>
                    <a:pt x="1" y="1078"/>
                    <a:pt x="312" y="1389"/>
                    <a:pt x="695" y="1389"/>
                  </a:cubicBezTo>
                  <a:lnTo>
                    <a:pt x="2431" y="1389"/>
                  </a:lnTo>
                  <a:cubicBezTo>
                    <a:pt x="2815" y="1389"/>
                    <a:pt x="3126" y="1078"/>
                    <a:pt x="3126" y="695"/>
                  </a:cubicBezTo>
                  <a:cubicBezTo>
                    <a:pt x="3126" y="312"/>
                    <a:pt x="2815" y="1"/>
                    <a:pt x="2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7"/>
            <p:cNvSpPr/>
            <p:nvPr/>
          </p:nvSpPr>
          <p:spPr>
            <a:xfrm>
              <a:off x="3756950" y="1315450"/>
              <a:ext cx="78150" cy="34725"/>
            </a:xfrm>
            <a:custGeom>
              <a:rect b="b" l="l" r="r" t="t"/>
              <a:pathLst>
                <a:path extrusionOk="0" h="1389" w="3126">
                  <a:moveTo>
                    <a:pt x="695" y="0"/>
                  </a:moveTo>
                  <a:cubicBezTo>
                    <a:pt x="312" y="0"/>
                    <a:pt x="1" y="311"/>
                    <a:pt x="1" y="694"/>
                  </a:cubicBezTo>
                  <a:cubicBezTo>
                    <a:pt x="1" y="1078"/>
                    <a:pt x="312" y="1389"/>
                    <a:pt x="695" y="1389"/>
                  </a:cubicBezTo>
                  <a:lnTo>
                    <a:pt x="2431" y="1389"/>
                  </a:lnTo>
                  <a:cubicBezTo>
                    <a:pt x="2815" y="1389"/>
                    <a:pt x="3126" y="1078"/>
                    <a:pt x="3126" y="694"/>
                  </a:cubicBezTo>
                  <a:cubicBezTo>
                    <a:pt x="3126" y="311"/>
                    <a:pt x="2815" y="0"/>
                    <a:pt x="2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7"/>
            <p:cNvSpPr/>
            <p:nvPr/>
          </p:nvSpPr>
          <p:spPr>
            <a:xfrm>
              <a:off x="3756950" y="1367500"/>
              <a:ext cx="78150" cy="34750"/>
            </a:xfrm>
            <a:custGeom>
              <a:rect b="b" l="l" r="r" t="t"/>
              <a:pathLst>
                <a:path extrusionOk="0" h="1390" w="3126">
                  <a:moveTo>
                    <a:pt x="695" y="1"/>
                  </a:moveTo>
                  <a:cubicBezTo>
                    <a:pt x="312" y="1"/>
                    <a:pt x="1" y="312"/>
                    <a:pt x="1" y="695"/>
                  </a:cubicBezTo>
                  <a:cubicBezTo>
                    <a:pt x="1" y="1079"/>
                    <a:pt x="312" y="1390"/>
                    <a:pt x="695" y="1390"/>
                  </a:cubicBezTo>
                  <a:lnTo>
                    <a:pt x="2431" y="1390"/>
                  </a:lnTo>
                  <a:cubicBezTo>
                    <a:pt x="2815" y="1390"/>
                    <a:pt x="3126" y="1079"/>
                    <a:pt x="3126" y="695"/>
                  </a:cubicBezTo>
                  <a:cubicBezTo>
                    <a:pt x="3126" y="312"/>
                    <a:pt x="2815" y="1"/>
                    <a:pt x="2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7"/>
            <p:cNvSpPr/>
            <p:nvPr/>
          </p:nvSpPr>
          <p:spPr>
            <a:xfrm>
              <a:off x="3681525" y="1360425"/>
              <a:ext cx="247900" cy="143475"/>
            </a:xfrm>
            <a:custGeom>
              <a:rect b="b" l="l" r="r" t="t"/>
              <a:pathLst>
                <a:path extrusionOk="0" h="5739" w="9916">
                  <a:moveTo>
                    <a:pt x="4458" y="0"/>
                  </a:moveTo>
                  <a:lnTo>
                    <a:pt x="0" y="3813"/>
                  </a:lnTo>
                  <a:lnTo>
                    <a:pt x="1579" y="5660"/>
                  </a:lnTo>
                  <a:lnTo>
                    <a:pt x="4622" y="3057"/>
                  </a:lnTo>
                  <a:lnTo>
                    <a:pt x="8543" y="5739"/>
                  </a:lnTo>
                  <a:lnTo>
                    <a:pt x="9915" y="3734"/>
                  </a:lnTo>
                  <a:lnTo>
                    <a:pt x="44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7"/>
            <p:cNvSpPr/>
            <p:nvPr/>
          </p:nvSpPr>
          <p:spPr>
            <a:xfrm>
              <a:off x="3358950" y="1624625"/>
              <a:ext cx="254150" cy="486850"/>
            </a:xfrm>
            <a:custGeom>
              <a:rect b="b" l="l" r="r" t="t"/>
              <a:pathLst>
                <a:path extrusionOk="0" h="19474" w="10166">
                  <a:moveTo>
                    <a:pt x="487" y="0"/>
                  </a:moveTo>
                  <a:cubicBezTo>
                    <a:pt x="256" y="1472"/>
                    <a:pt x="163" y="2961"/>
                    <a:pt x="207" y="4450"/>
                  </a:cubicBezTo>
                  <a:cubicBezTo>
                    <a:pt x="265" y="6425"/>
                    <a:pt x="221" y="8454"/>
                    <a:pt x="176" y="10416"/>
                  </a:cubicBezTo>
                  <a:cubicBezTo>
                    <a:pt x="90" y="14306"/>
                    <a:pt x="0" y="18328"/>
                    <a:pt x="947" y="19296"/>
                  </a:cubicBezTo>
                  <a:cubicBezTo>
                    <a:pt x="1066" y="19418"/>
                    <a:pt x="1196" y="19474"/>
                    <a:pt x="1357" y="19474"/>
                  </a:cubicBezTo>
                  <a:cubicBezTo>
                    <a:pt x="1459" y="19474"/>
                    <a:pt x="1574" y="19451"/>
                    <a:pt x="1705" y="19408"/>
                  </a:cubicBezTo>
                  <a:cubicBezTo>
                    <a:pt x="3581" y="18791"/>
                    <a:pt x="5108" y="17696"/>
                    <a:pt x="7041" y="16309"/>
                  </a:cubicBezTo>
                  <a:cubicBezTo>
                    <a:pt x="7971" y="15641"/>
                    <a:pt x="8984" y="14916"/>
                    <a:pt x="10166" y="14146"/>
                  </a:cubicBezTo>
                  <a:cubicBezTo>
                    <a:pt x="7481" y="12124"/>
                    <a:pt x="4995" y="9010"/>
                    <a:pt x="2755" y="4843"/>
                  </a:cubicBezTo>
                  <a:cubicBezTo>
                    <a:pt x="1913" y="3271"/>
                    <a:pt x="1156" y="1655"/>
                    <a:pt x="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7"/>
            <p:cNvSpPr/>
            <p:nvPr/>
          </p:nvSpPr>
          <p:spPr>
            <a:xfrm>
              <a:off x="3405500" y="1633600"/>
              <a:ext cx="327400" cy="328425"/>
            </a:xfrm>
            <a:custGeom>
              <a:rect b="b" l="l" r="r" t="t"/>
              <a:pathLst>
                <a:path extrusionOk="0" h="13137" w="13096">
                  <a:moveTo>
                    <a:pt x="1" y="1"/>
                  </a:moveTo>
                  <a:lnTo>
                    <a:pt x="1" y="1"/>
                  </a:lnTo>
                  <a:cubicBezTo>
                    <a:pt x="1604" y="3760"/>
                    <a:pt x="4751" y="9865"/>
                    <a:pt x="9329" y="13137"/>
                  </a:cubicBezTo>
                  <a:cubicBezTo>
                    <a:pt x="9660" y="12932"/>
                    <a:pt x="9999" y="12725"/>
                    <a:pt x="10359" y="12514"/>
                  </a:cubicBezTo>
                  <a:cubicBezTo>
                    <a:pt x="12652" y="11170"/>
                    <a:pt x="13096" y="8214"/>
                    <a:pt x="12983" y="4731"/>
                  </a:cubicBezTo>
                  <a:cubicBezTo>
                    <a:pt x="7250" y="4652"/>
                    <a:pt x="3379" y="2686"/>
                    <a:pt x="1016" y="855"/>
                  </a:cubicBezTo>
                  <a:cubicBezTo>
                    <a:pt x="652" y="572"/>
                    <a:pt x="315" y="28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7"/>
            <p:cNvSpPr/>
            <p:nvPr/>
          </p:nvSpPr>
          <p:spPr>
            <a:xfrm>
              <a:off x="3382625" y="1184225"/>
              <a:ext cx="351750" cy="539425"/>
            </a:xfrm>
            <a:custGeom>
              <a:rect b="b" l="l" r="r" t="t"/>
              <a:pathLst>
                <a:path extrusionOk="0" h="21577" w="14070">
                  <a:moveTo>
                    <a:pt x="10380" y="1"/>
                  </a:moveTo>
                  <a:cubicBezTo>
                    <a:pt x="8116" y="1"/>
                    <a:pt x="6376" y="2761"/>
                    <a:pt x="4842" y="5198"/>
                  </a:cubicBezTo>
                  <a:cubicBezTo>
                    <a:pt x="4664" y="5481"/>
                    <a:pt x="4489" y="5760"/>
                    <a:pt x="4316" y="6030"/>
                  </a:cubicBezTo>
                  <a:cubicBezTo>
                    <a:pt x="2633" y="8648"/>
                    <a:pt x="941" y="11694"/>
                    <a:pt x="0" y="15369"/>
                  </a:cubicBezTo>
                  <a:cubicBezTo>
                    <a:pt x="783" y="16341"/>
                    <a:pt x="1678" y="17216"/>
                    <a:pt x="2667" y="17976"/>
                  </a:cubicBezTo>
                  <a:cubicBezTo>
                    <a:pt x="5673" y="20288"/>
                    <a:pt x="9486" y="21503"/>
                    <a:pt x="13845" y="21577"/>
                  </a:cubicBezTo>
                  <a:cubicBezTo>
                    <a:pt x="13802" y="20883"/>
                    <a:pt x="13746" y="20175"/>
                    <a:pt x="13683" y="19457"/>
                  </a:cubicBezTo>
                  <a:cubicBezTo>
                    <a:pt x="13639" y="18971"/>
                    <a:pt x="13665" y="17922"/>
                    <a:pt x="13700" y="16469"/>
                  </a:cubicBezTo>
                  <a:cubicBezTo>
                    <a:pt x="13811" y="11924"/>
                    <a:pt x="14069" y="1281"/>
                    <a:pt x="11678" y="280"/>
                  </a:cubicBezTo>
                  <a:cubicBezTo>
                    <a:pt x="11234" y="96"/>
                    <a:pt x="10796" y="1"/>
                    <a:pt x="10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7"/>
            <p:cNvSpPr/>
            <p:nvPr/>
          </p:nvSpPr>
          <p:spPr>
            <a:xfrm>
              <a:off x="3885200" y="1631900"/>
              <a:ext cx="328125" cy="330125"/>
            </a:xfrm>
            <a:custGeom>
              <a:rect b="b" l="l" r="r" t="t"/>
              <a:pathLst>
                <a:path extrusionOk="0" h="13205" w="13125">
                  <a:moveTo>
                    <a:pt x="13125" y="1"/>
                  </a:moveTo>
                  <a:lnTo>
                    <a:pt x="13125" y="1"/>
                  </a:lnTo>
                  <a:cubicBezTo>
                    <a:pt x="10583" y="2316"/>
                    <a:pt x="6433" y="4712"/>
                    <a:pt x="114" y="4799"/>
                  </a:cubicBezTo>
                  <a:cubicBezTo>
                    <a:pt x="1" y="8282"/>
                    <a:pt x="444" y="11237"/>
                    <a:pt x="2738" y="12582"/>
                  </a:cubicBezTo>
                  <a:cubicBezTo>
                    <a:pt x="3098" y="12793"/>
                    <a:pt x="3437" y="13000"/>
                    <a:pt x="3769" y="13205"/>
                  </a:cubicBezTo>
                  <a:cubicBezTo>
                    <a:pt x="8376" y="9913"/>
                    <a:pt x="11531" y="3752"/>
                    <a:pt x="131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7"/>
            <p:cNvSpPr/>
            <p:nvPr/>
          </p:nvSpPr>
          <p:spPr>
            <a:xfrm>
              <a:off x="4005000" y="1624625"/>
              <a:ext cx="254125" cy="486825"/>
            </a:xfrm>
            <a:custGeom>
              <a:rect b="b" l="l" r="r" t="t"/>
              <a:pathLst>
                <a:path extrusionOk="0" h="19473" w="10165">
                  <a:moveTo>
                    <a:pt x="9679" y="0"/>
                  </a:moveTo>
                  <a:cubicBezTo>
                    <a:pt x="9012" y="1655"/>
                    <a:pt x="8254" y="3271"/>
                    <a:pt x="7412" y="4843"/>
                  </a:cubicBezTo>
                  <a:cubicBezTo>
                    <a:pt x="5172" y="9010"/>
                    <a:pt x="2688" y="12124"/>
                    <a:pt x="0" y="14146"/>
                  </a:cubicBezTo>
                  <a:cubicBezTo>
                    <a:pt x="1183" y="14916"/>
                    <a:pt x="2197" y="15640"/>
                    <a:pt x="3125" y="16308"/>
                  </a:cubicBezTo>
                  <a:cubicBezTo>
                    <a:pt x="5059" y="17695"/>
                    <a:pt x="6586" y="18790"/>
                    <a:pt x="8461" y="19408"/>
                  </a:cubicBezTo>
                  <a:cubicBezTo>
                    <a:pt x="8593" y="19450"/>
                    <a:pt x="8711" y="19472"/>
                    <a:pt x="8814" y="19472"/>
                  </a:cubicBezTo>
                  <a:cubicBezTo>
                    <a:pt x="8976" y="19472"/>
                    <a:pt x="9100" y="19417"/>
                    <a:pt x="9219" y="19296"/>
                  </a:cubicBezTo>
                  <a:cubicBezTo>
                    <a:pt x="10165" y="18329"/>
                    <a:pt x="10076" y="14306"/>
                    <a:pt x="9990" y="10414"/>
                  </a:cubicBezTo>
                  <a:cubicBezTo>
                    <a:pt x="9947" y="8453"/>
                    <a:pt x="9901" y="6424"/>
                    <a:pt x="9960" y="4450"/>
                  </a:cubicBezTo>
                  <a:cubicBezTo>
                    <a:pt x="10003" y="2961"/>
                    <a:pt x="9909" y="1472"/>
                    <a:pt x="96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7"/>
            <p:cNvSpPr/>
            <p:nvPr/>
          </p:nvSpPr>
          <p:spPr>
            <a:xfrm>
              <a:off x="3883775" y="1184225"/>
              <a:ext cx="351650" cy="539575"/>
            </a:xfrm>
            <a:custGeom>
              <a:rect b="b" l="l" r="r" t="t"/>
              <a:pathLst>
                <a:path extrusionOk="0" h="21583" w="14066">
                  <a:moveTo>
                    <a:pt x="3689" y="1"/>
                  </a:moveTo>
                  <a:cubicBezTo>
                    <a:pt x="3272" y="1"/>
                    <a:pt x="2836" y="96"/>
                    <a:pt x="2392" y="281"/>
                  </a:cubicBezTo>
                  <a:cubicBezTo>
                    <a:pt x="0" y="1281"/>
                    <a:pt x="260" y="11923"/>
                    <a:pt x="370" y="16467"/>
                  </a:cubicBezTo>
                  <a:cubicBezTo>
                    <a:pt x="404" y="17921"/>
                    <a:pt x="430" y="18973"/>
                    <a:pt x="387" y="19457"/>
                  </a:cubicBezTo>
                  <a:cubicBezTo>
                    <a:pt x="321" y="20176"/>
                    <a:pt x="266" y="20886"/>
                    <a:pt x="224" y="21582"/>
                  </a:cubicBezTo>
                  <a:cubicBezTo>
                    <a:pt x="7846" y="21458"/>
                    <a:pt x="12074" y="17820"/>
                    <a:pt x="14066" y="15360"/>
                  </a:cubicBezTo>
                  <a:cubicBezTo>
                    <a:pt x="13127" y="11689"/>
                    <a:pt x="11435" y="8646"/>
                    <a:pt x="9754" y="6030"/>
                  </a:cubicBezTo>
                  <a:cubicBezTo>
                    <a:pt x="9580" y="5760"/>
                    <a:pt x="9405" y="5481"/>
                    <a:pt x="9227" y="5198"/>
                  </a:cubicBezTo>
                  <a:cubicBezTo>
                    <a:pt x="7692" y="2761"/>
                    <a:pt x="5954" y="1"/>
                    <a:pt x="36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7"/>
            <p:cNvSpPr/>
            <p:nvPr/>
          </p:nvSpPr>
          <p:spPr>
            <a:xfrm>
              <a:off x="3585625" y="607875"/>
              <a:ext cx="125800" cy="62075"/>
            </a:xfrm>
            <a:custGeom>
              <a:rect b="b" l="l" r="r" t="t"/>
              <a:pathLst>
                <a:path extrusionOk="0" h="2483" w="5032">
                  <a:moveTo>
                    <a:pt x="605" y="0"/>
                  </a:moveTo>
                  <a:cubicBezTo>
                    <a:pt x="459" y="0"/>
                    <a:pt x="313" y="87"/>
                    <a:pt x="252" y="261"/>
                  </a:cubicBezTo>
                  <a:cubicBezTo>
                    <a:pt x="88" y="740"/>
                    <a:pt x="1" y="1244"/>
                    <a:pt x="65" y="1747"/>
                  </a:cubicBezTo>
                  <a:cubicBezTo>
                    <a:pt x="113" y="2126"/>
                    <a:pt x="466" y="2483"/>
                    <a:pt x="829" y="2483"/>
                  </a:cubicBezTo>
                  <a:cubicBezTo>
                    <a:pt x="987" y="2483"/>
                    <a:pt x="1147" y="2415"/>
                    <a:pt x="1285" y="2252"/>
                  </a:cubicBezTo>
                  <a:cubicBezTo>
                    <a:pt x="1353" y="2172"/>
                    <a:pt x="1422" y="2093"/>
                    <a:pt x="1491" y="2013"/>
                  </a:cubicBezTo>
                  <a:cubicBezTo>
                    <a:pt x="2059" y="2276"/>
                    <a:pt x="2675" y="2464"/>
                    <a:pt x="3285" y="2464"/>
                  </a:cubicBezTo>
                  <a:cubicBezTo>
                    <a:pt x="3664" y="2464"/>
                    <a:pt x="4040" y="2392"/>
                    <a:pt x="4400" y="2220"/>
                  </a:cubicBezTo>
                  <a:cubicBezTo>
                    <a:pt x="5031" y="1919"/>
                    <a:pt x="4692" y="973"/>
                    <a:pt x="4060" y="964"/>
                  </a:cubicBezTo>
                  <a:cubicBezTo>
                    <a:pt x="3191" y="951"/>
                    <a:pt x="2454" y="825"/>
                    <a:pt x="1686" y="393"/>
                  </a:cubicBezTo>
                  <a:cubicBezTo>
                    <a:pt x="1562" y="323"/>
                    <a:pt x="1436" y="291"/>
                    <a:pt x="1314" y="291"/>
                  </a:cubicBezTo>
                  <a:cubicBezTo>
                    <a:pt x="1203" y="291"/>
                    <a:pt x="1095" y="317"/>
                    <a:pt x="995" y="365"/>
                  </a:cubicBezTo>
                  <a:lnTo>
                    <a:pt x="959" y="261"/>
                  </a:lnTo>
                  <a:cubicBezTo>
                    <a:pt x="898" y="88"/>
                    <a:pt x="751" y="0"/>
                    <a:pt x="6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7"/>
            <p:cNvSpPr/>
            <p:nvPr/>
          </p:nvSpPr>
          <p:spPr>
            <a:xfrm>
              <a:off x="3897975" y="607875"/>
              <a:ext cx="125775" cy="62075"/>
            </a:xfrm>
            <a:custGeom>
              <a:rect b="b" l="l" r="r" t="t"/>
              <a:pathLst>
                <a:path extrusionOk="0" h="2483" w="5031">
                  <a:moveTo>
                    <a:pt x="4427" y="0"/>
                  </a:moveTo>
                  <a:cubicBezTo>
                    <a:pt x="4281" y="0"/>
                    <a:pt x="4134" y="88"/>
                    <a:pt x="4073" y="261"/>
                  </a:cubicBezTo>
                  <a:cubicBezTo>
                    <a:pt x="4060" y="296"/>
                    <a:pt x="4049" y="331"/>
                    <a:pt x="4036" y="365"/>
                  </a:cubicBezTo>
                  <a:cubicBezTo>
                    <a:pt x="3936" y="317"/>
                    <a:pt x="3828" y="291"/>
                    <a:pt x="3718" y="291"/>
                  </a:cubicBezTo>
                  <a:cubicBezTo>
                    <a:pt x="3595" y="291"/>
                    <a:pt x="3469" y="323"/>
                    <a:pt x="3345" y="393"/>
                  </a:cubicBezTo>
                  <a:cubicBezTo>
                    <a:pt x="2579" y="825"/>
                    <a:pt x="1840" y="951"/>
                    <a:pt x="972" y="964"/>
                  </a:cubicBezTo>
                  <a:cubicBezTo>
                    <a:pt x="340" y="973"/>
                    <a:pt x="0" y="1919"/>
                    <a:pt x="632" y="2220"/>
                  </a:cubicBezTo>
                  <a:cubicBezTo>
                    <a:pt x="992" y="2392"/>
                    <a:pt x="1368" y="2464"/>
                    <a:pt x="1746" y="2464"/>
                  </a:cubicBezTo>
                  <a:cubicBezTo>
                    <a:pt x="2356" y="2464"/>
                    <a:pt x="2973" y="2276"/>
                    <a:pt x="3541" y="2013"/>
                  </a:cubicBezTo>
                  <a:cubicBezTo>
                    <a:pt x="3610" y="2093"/>
                    <a:pt x="3679" y="2172"/>
                    <a:pt x="3747" y="2252"/>
                  </a:cubicBezTo>
                  <a:cubicBezTo>
                    <a:pt x="3885" y="2415"/>
                    <a:pt x="4045" y="2483"/>
                    <a:pt x="4203" y="2483"/>
                  </a:cubicBezTo>
                  <a:cubicBezTo>
                    <a:pt x="4566" y="2483"/>
                    <a:pt x="4919" y="2126"/>
                    <a:pt x="4967" y="1747"/>
                  </a:cubicBezTo>
                  <a:cubicBezTo>
                    <a:pt x="5031" y="1244"/>
                    <a:pt x="4943" y="740"/>
                    <a:pt x="4779" y="261"/>
                  </a:cubicBezTo>
                  <a:cubicBezTo>
                    <a:pt x="4719" y="87"/>
                    <a:pt x="4573" y="0"/>
                    <a:pt x="4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 name="Google Shape;789;p47"/>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 ANALYSIS</a:t>
            </a:r>
            <a:endParaRPr/>
          </a:p>
        </p:txBody>
      </p:sp>
      <p:grpSp>
        <p:nvGrpSpPr>
          <p:cNvPr id="790" name="Google Shape;790;p47"/>
          <p:cNvGrpSpPr/>
          <p:nvPr/>
        </p:nvGrpSpPr>
        <p:grpSpPr>
          <a:xfrm>
            <a:off x="3294003" y="1600131"/>
            <a:ext cx="773096" cy="773096"/>
            <a:chOff x="4049800" y="640400"/>
            <a:chExt cx="858900" cy="858900"/>
          </a:xfrm>
        </p:grpSpPr>
        <p:sp>
          <p:nvSpPr>
            <p:cNvPr id="791" name="Google Shape;791;p47"/>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7"/>
            <p:cNvSpPr/>
            <p:nvPr/>
          </p:nvSpPr>
          <p:spPr>
            <a:xfrm>
              <a:off x="4049800" y="640400"/>
              <a:ext cx="858900" cy="858900"/>
            </a:xfrm>
            <a:prstGeom prst="blockArc">
              <a:avLst>
                <a:gd fmla="val 15897344"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 name="Google Shape;793;p47"/>
          <p:cNvSpPr txBox="1"/>
          <p:nvPr>
            <p:ph idx="4294967295" type="subTitle"/>
          </p:nvPr>
        </p:nvSpPr>
        <p:spPr>
          <a:xfrm>
            <a:off x="3265200" y="1793038"/>
            <a:ext cx="830700" cy="37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30%</a:t>
            </a:r>
            <a:endParaRPr sz="1400"/>
          </a:p>
        </p:txBody>
      </p:sp>
      <p:grpSp>
        <p:nvGrpSpPr>
          <p:cNvPr id="794" name="Google Shape;794;p47"/>
          <p:cNvGrpSpPr/>
          <p:nvPr/>
        </p:nvGrpSpPr>
        <p:grpSpPr>
          <a:xfrm>
            <a:off x="3294003" y="2505531"/>
            <a:ext cx="773096" cy="773096"/>
            <a:chOff x="4049800" y="640400"/>
            <a:chExt cx="858900" cy="858900"/>
          </a:xfrm>
        </p:grpSpPr>
        <p:sp>
          <p:nvSpPr>
            <p:cNvPr id="795" name="Google Shape;795;p47"/>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7"/>
            <p:cNvSpPr/>
            <p:nvPr/>
          </p:nvSpPr>
          <p:spPr>
            <a:xfrm>
              <a:off x="4049800" y="640400"/>
              <a:ext cx="858900" cy="858900"/>
            </a:xfrm>
            <a:prstGeom prst="blockArc">
              <a:avLst>
                <a:gd fmla="val 12458975"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 name="Google Shape;797;p47"/>
          <p:cNvSpPr txBox="1"/>
          <p:nvPr>
            <p:ph idx="4294967295" type="subTitle"/>
          </p:nvPr>
        </p:nvSpPr>
        <p:spPr>
          <a:xfrm>
            <a:off x="3265200" y="2698438"/>
            <a:ext cx="830700" cy="37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5</a:t>
            </a:r>
            <a:r>
              <a:rPr lang="en" sz="1400"/>
              <a:t>0%</a:t>
            </a:r>
            <a:endParaRPr sz="1400"/>
          </a:p>
        </p:txBody>
      </p:sp>
      <p:grpSp>
        <p:nvGrpSpPr>
          <p:cNvPr id="798" name="Google Shape;798;p47"/>
          <p:cNvGrpSpPr/>
          <p:nvPr/>
        </p:nvGrpSpPr>
        <p:grpSpPr>
          <a:xfrm>
            <a:off x="3294003" y="3410931"/>
            <a:ext cx="773096" cy="773096"/>
            <a:chOff x="4049800" y="640400"/>
            <a:chExt cx="858900" cy="858900"/>
          </a:xfrm>
        </p:grpSpPr>
        <p:sp>
          <p:nvSpPr>
            <p:cNvPr id="799" name="Google Shape;799;p47"/>
            <p:cNvSpPr/>
            <p:nvPr/>
          </p:nvSpPr>
          <p:spPr>
            <a:xfrm>
              <a:off x="4049800" y="640400"/>
              <a:ext cx="858900" cy="858900"/>
            </a:xfrm>
            <a:prstGeom prst="donut">
              <a:avLst>
                <a:gd fmla="val 10959"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7"/>
            <p:cNvSpPr/>
            <p:nvPr/>
          </p:nvSpPr>
          <p:spPr>
            <a:xfrm>
              <a:off x="4049800" y="640400"/>
              <a:ext cx="858900" cy="858900"/>
            </a:xfrm>
            <a:prstGeom prst="blockArc">
              <a:avLst>
                <a:gd fmla="val 4875716" name="adj1"/>
                <a:gd fmla="val 1692164" name="adj2"/>
                <a:gd fmla="val 10920" name="adj3"/>
              </a:avLst>
            </a:prstGeom>
            <a:solidFill>
              <a:srgbClr val="FFFFFF">
                <a:alpha val="59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 name="Google Shape;801;p47"/>
          <p:cNvSpPr txBox="1"/>
          <p:nvPr>
            <p:ph idx="4294967295" type="subTitle"/>
          </p:nvPr>
        </p:nvSpPr>
        <p:spPr>
          <a:xfrm>
            <a:off x="3265200" y="3603838"/>
            <a:ext cx="830700" cy="37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8</a:t>
            </a:r>
            <a:r>
              <a:rPr lang="en" sz="1400"/>
              <a:t>0%</a:t>
            </a:r>
            <a:endParaRPr sz="1400"/>
          </a:p>
        </p:txBody>
      </p:sp>
      <p:cxnSp>
        <p:nvCxnSpPr>
          <p:cNvPr id="802" name="Google Shape;802;p47"/>
          <p:cNvCxnSpPr>
            <a:stCxn id="793" idx="1"/>
          </p:cNvCxnSpPr>
          <p:nvPr/>
        </p:nvCxnSpPr>
        <p:spPr>
          <a:xfrm rot="10800000">
            <a:off x="2459100" y="1978888"/>
            <a:ext cx="806100" cy="0"/>
          </a:xfrm>
          <a:prstGeom prst="straightConnector1">
            <a:avLst/>
          </a:prstGeom>
          <a:noFill/>
          <a:ln cap="flat" cmpd="sng" w="19050">
            <a:solidFill>
              <a:schemeClr val="accent2"/>
            </a:solidFill>
            <a:prstDash val="solid"/>
            <a:round/>
            <a:headEnd len="med" w="med" type="oval"/>
            <a:tailEnd len="med" w="med" type="none"/>
          </a:ln>
        </p:spPr>
      </p:cxnSp>
      <p:cxnSp>
        <p:nvCxnSpPr>
          <p:cNvPr id="803" name="Google Shape;803;p47"/>
          <p:cNvCxnSpPr>
            <a:endCxn id="797" idx="1"/>
          </p:cNvCxnSpPr>
          <p:nvPr/>
        </p:nvCxnSpPr>
        <p:spPr>
          <a:xfrm>
            <a:off x="2271900" y="2379088"/>
            <a:ext cx="993300" cy="505200"/>
          </a:xfrm>
          <a:prstGeom prst="bentConnector3">
            <a:avLst>
              <a:gd fmla="val 50000" name="adj1"/>
            </a:avLst>
          </a:prstGeom>
          <a:noFill/>
          <a:ln cap="flat" cmpd="sng" w="19050">
            <a:solidFill>
              <a:schemeClr val="accent2"/>
            </a:solidFill>
            <a:prstDash val="solid"/>
            <a:round/>
            <a:headEnd len="med" w="med" type="none"/>
            <a:tailEnd len="med" w="med" type="oval"/>
          </a:ln>
        </p:spPr>
      </p:cxnSp>
      <p:cxnSp>
        <p:nvCxnSpPr>
          <p:cNvPr id="804" name="Google Shape;804;p47"/>
          <p:cNvCxnSpPr>
            <a:endCxn id="801" idx="1"/>
          </p:cNvCxnSpPr>
          <p:nvPr/>
        </p:nvCxnSpPr>
        <p:spPr>
          <a:xfrm>
            <a:off x="2373300" y="3057988"/>
            <a:ext cx="891900" cy="731700"/>
          </a:xfrm>
          <a:prstGeom prst="bentConnector3">
            <a:avLst>
              <a:gd fmla="val 50000" name="adj1"/>
            </a:avLst>
          </a:prstGeom>
          <a:noFill/>
          <a:ln cap="flat" cmpd="sng" w="19050">
            <a:solidFill>
              <a:schemeClr val="accent2"/>
            </a:solidFill>
            <a:prstDash val="solid"/>
            <a:round/>
            <a:headEnd len="med" w="med" type="none"/>
            <a:tailEnd len="med" w="med" type="oval"/>
          </a:ln>
        </p:spPr>
      </p:cxnSp>
      <p:sp>
        <p:nvSpPr>
          <p:cNvPr id="805" name="Google Shape;805;p47"/>
          <p:cNvSpPr txBox="1"/>
          <p:nvPr>
            <p:ph idx="4294967295" type="subTitle"/>
          </p:nvPr>
        </p:nvSpPr>
        <p:spPr>
          <a:xfrm>
            <a:off x="5131725" y="2125374"/>
            <a:ext cx="2322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t>Venus has a beautiful name, but it’s terribly hot</a:t>
            </a:r>
            <a:endParaRPr sz="1400"/>
          </a:p>
          <a:p>
            <a:pPr indent="0" lvl="0" marL="0" rtl="0" algn="ctr">
              <a:spcBef>
                <a:spcPts val="1600"/>
              </a:spcBef>
              <a:spcAft>
                <a:spcPts val="0"/>
              </a:spcAft>
              <a:buClr>
                <a:schemeClr val="dk1"/>
              </a:buClr>
              <a:buSzPts val="1100"/>
              <a:buFont typeface="Arial"/>
              <a:buNone/>
            </a:pPr>
            <a:r>
              <a:t/>
            </a:r>
            <a:endParaRPr sz="1400"/>
          </a:p>
          <a:p>
            <a:pPr indent="0" lvl="0" marL="0" rtl="0" algn="ctr">
              <a:spcBef>
                <a:spcPts val="1600"/>
              </a:spcBef>
              <a:spcAft>
                <a:spcPts val="1600"/>
              </a:spcAft>
              <a:buNone/>
            </a:pPr>
            <a:r>
              <a:t/>
            </a:r>
            <a:endParaRPr sz="1400"/>
          </a:p>
        </p:txBody>
      </p:sp>
      <p:sp>
        <p:nvSpPr>
          <p:cNvPr id="806" name="Google Shape;806;p47"/>
          <p:cNvSpPr txBox="1"/>
          <p:nvPr>
            <p:ph idx="4294967295" type="title"/>
          </p:nvPr>
        </p:nvSpPr>
        <p:spPr>
          <a:xfrm>
            <a:off x="5131728" y="1474563"/>
            <a:ext cx="2322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32,000</a:t>
            </a:r>
            <a:endParaRPr sz="3600"/>
          </a:p>
        </p:txBody>
      </p:sp>
      <p:sp>
        <p:nvSpPr>
          <p:cNvPr id="807" name="Google Shape;807;p47"/>
          <p:cNvSpPr txBox="1"/>
          <p:nvPr>
            <p:ph idx="4294967295" type="subTitle"/>
          </p:nvPr>
        </p:nvSpPr>
        <p:spPr>
          <a:xfrm>
            <a:off x="5131725" y="3736899"/>
            <a:ext cx="2322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t>Despite being red, Mars is actually a cold place</a:t>
            </a:r>
            <a:endParaRPr sz="1400"/>
          </a:p>
          <a:p>
            <a:pPr indent="0" lvl="0" marL="0" rtl="0" algn="ctr">
              <a:spcBef>
                <a:spcPts val="0"/>
              </a:spcBef>
              <a:spcAft>
                <a:spcPts val="1600"/>
              </a:spcAft>
              <a:buNone/>
            </a:pPr>
            <a:r>
              <a:t/>
            </a:r>
            <a:endParaRPr sz="1400"/>
          </a:p>
        </p:txBody>
      </p:sp>
      <p:sp>
        <p:nvSpPr>
          <p:cNvPr id="808" name="Google Shape;808;p47"/>
          <p:cNvSpPr txBox="1"/>
          <p:nvPr>
            <p:ph idx="4294967295" type="title"/>
          </p:nvPr>
        </p:nvSpPr>
        <p:spPr>
          <a:xfrm>
            <a:off x="5131728" y="3086088"/>
            <a:ext cx="2322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677,000</a:t>
            </a:r>
            <a:endParaRPr sz="36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 name="Shape 812"/>
        <p:cNvGrpSpPr/>
        <p:nvPr/>
      </p:nvGrpSpPr>
      <p:grpSpPr>
        <a:xfrm>
          <a:off x="0" y="0"/>
          <a:ext cx="0" cy="0"/>
          <a:chOff x="0" y="0"/>
          <a:chExt cx="0" cy="0"/>
        </a:xfrm>
      </p:grpSpPr>
      <p:sp>
        <p:nvSpPr>
          <p:cNvPr id="813" name="Google Shape;813;p48"/>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FIELD OF STUDY</a:t>
            </a:r>
            <a:endParaRPr/>
          </a:p>
        </p:txBody>
      </p:sp>
      <p:grpSp>
        <p:nvGrpSpPr>
          <p:cNvPr id="814" name="Google Shape;814;p48"/>
          <p:cNvGrpSpPr/>
          <p:nvPr/>
        </p:nvGrpSpPr>
        <p:grpSpPr>
          <a:xfrm>
            <a:off x="498945" y="1678779"/>
            <a:ext cx="5388245" cy="2663125"/>
            <a:chOff x="793334" y="1192826"/>
            <a:chExt cx="2665073" cy="1317140"/>
          </a:xfrm>
        </p:grpSpPr>
        <p:sp>
          <p:nvSpPr>
            <p:cNvPr id="815" name="Google Shape;815;p48"/>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8"/>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8"/>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8"/>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8"/>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8"/>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8"/>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8"/>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8"/>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8"/>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8"/>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8"/>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8"/>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8"/>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8"/>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8"/>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8"/>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8"/>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8"/>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8"/>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8"/>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8"/>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8"/>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8"/>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8"/>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8"/>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8"/>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8"/>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8"/>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8"/>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8"/>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8"/>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8"/>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8"/>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8"/>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8"/>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8"/>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8"/>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8"/>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8"/>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8"/>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8"/>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8"/>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8"/>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8"/>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8"/>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8"/>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8"/>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8"/>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8"/>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8"/>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8"/>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8"/>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8"/>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8"/>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8"/>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8"/>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8"/>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8"/>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8"/>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8"/>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8"/>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8"/>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8"/>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8"/>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8"/>
            <p:cNvSpPr/>
            <p:nvPr/>
          </p:nvSpPr>
          <p:spPr>
            <a:xfrm>
              <a:off x="2185707" y="2266820"/>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8"/>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8"/>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8"/>
            <p:cNvSpPr/>
            <p:nvPr/>
          </p:nvSpPr>
          <p:spPr>
            <a:xfrm>
              <a:off x="2184336" y="2266820"/>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8"/>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8"/>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8"/>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8"/>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8"/>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8"/>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8"/>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8"/>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8"/>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8"/>
            <p:cNvSpPr/>
            <p:nvPr/>
          </p:nvSpPr>
          <p:spPr>
            <a:xfrm>
              <a:off x="2201728" y="225032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8"/>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8"/>
            <p:cNvSpPr/>
            <p:nvPr/>
          </p:nvSpPr>
          <p:spPr>
            <a:xfrm>
              <a:off x="2203113" y="225041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8"/>
            <p:cNvSpPr/>
            <p:nvPr/>
          </p:nvSpPr>
          <p:spPr>
            <a:xfrm>
              <a:off x="2195021" y="2235687"/>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8"/>
            <p:cNvSpPr/>
            <p:nvPr/>
          </p:nvSpPr>
          <p:spPr>
            <a:xfrm>
              <a:off x="2195211" y="2235931"/>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8"/>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8"/>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8"/>
            <p:cNvSpPr/>
            <p:nvPr/>
          </p:nvSpPr>
          <p:spPr>
            <a:xfrm>
              <a:off x="2203588" y="225041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8"/>
            <p:cNvSpPr/>
            <p:nvPr/>
          </p:nvSpPr>
          <p:spPr>
            <a:xfrm>
              <a:off x="2195116" y="2235836"/>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8"/>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8"/>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8"/>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8"/>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8"/>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8"/>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8"/>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8"/>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8"/>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8"/>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8"/>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8"/>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8"/>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8"/>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8"/>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8"/>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8"/>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8"/>
            <p:cNvSpPr/>
            <p:nvPr/>
          </p:nvSpPr>
          <p:spPr>
            <a:xfrm>
              <a:off x="2276445" y="2253609"/>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8"/>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8"/>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8"/>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8"/>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8"/>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8"/>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8"/>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8"/>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8"/>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8"/>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8"/>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8"/>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8"/>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8"/>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8"/>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8"/>
            <p:cNvSpPr/>
            <p:nvPr/>
          </p:nvSpPr>
          <p:spPr>
            <a:xfrm>
              <a:off x="2275644" y="225355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8"/>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8"/>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8"/>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8"/>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8"/>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8"/>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8"/>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8"/>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8"/>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8"/>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8"/>
            <p:cNvSpPr/>
            <p:nvPr/>
          </p:nvSpPr>
          <p:spPr>
            <a:xfrm>
              <a:off x="2197261" y="217722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8"/>
            <p:cNvSpPr/>
            <p:nvPr/>
          </p:nvSpPr>
          <p:spPr>
            <a:xfrm>
              <a:off x="2195401" y="2177277"/>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8"/>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8"/>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8"/>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8"/>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8"/>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8"/>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8"/>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8"/>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8"/>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8"/>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8"/>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8"/>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8"/>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8"/>
            <p:cNvSpPr/>
            <p:nvPr/>
          </p:nvSpPr>
          <p:spPr>
            <a:xfrm>
              <a:off x="2194695" y="217727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8"/>
            <p:cNvSpPr/>
            <p:nvPr/>
          </p:nvSpPr>
          <p:spPr>
            <a:xfrm>
              <a:off x="2195971" y="217722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8"/>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8"/>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8"/>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8"/>
            <p:cNvSpPr/>
            <p:nvPr/>
          </p:nvSpPr>
          <p:spPr>
            <a:xfrm>
              <a:off x="2229915" y="2176991"/>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8"/>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8"/>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8"/>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8"/>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8"/>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8"/>
            <p:cNvSpPr/>
            <p:nvPr/>
          </p:nvSpPr>
          <p:spPr>
            <a:xfrm>
              <a:off x="2229915" y="2176896"/>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8"/>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8"/>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8"/>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8"/>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8"/>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8"/>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8"/>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8"/>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8"/>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8"/>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8"/>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8"/>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8"/>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8"/>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8"/>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8"/>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8"/>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8"/>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8"/>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8"/>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8"/>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8"/>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8"/>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8"/>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8"/>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8"/>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8"/>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8"/>
            <p:cNvSpPr/>
            <p:nvPr/>
          </p:nvSpPr>
          <p:spPr>
            <a:xfrm>
              <a:off x="2119218" y="1809706"/>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8"/>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8"/>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8"/>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8"/>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8"/>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8"/>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8"/>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8"/>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8"/>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8"/>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8"/>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8"/>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8"/>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8"/>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8"/>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8"/>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8"/>
            <p:cNvSpPr/>
            <p:nvPr/>
          </p:nvSpPr>
          <p:spPr>
            <a:xfrm>
              <a:off x="2135416" y="178902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8"/>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8"/>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8"/>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8"/>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8"/>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8"/>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8"/>
            <p:cNvSpPr/>
            <p:nvPr/>
          </p:nvSpPr>
          <p:spPr>
            <a:xfrm>
              <a:off x="2135470" y="178830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8"/>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8"/>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8"/>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8"/>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8"/>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8"/>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8"/>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8"/>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8"/>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8"/>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8"/>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8"/>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8"/>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8"/>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8"/>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8"/>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8"/>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8"/>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8"/>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8"/>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8"/>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8"/>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8"/>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8"/>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8"/>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8"/>
            <p:cNvSpPr/>
            <p:nvPr/>
          </p:nvSpPr>
          <p:spPr>
            <a:xfrm>
              <a:off x="1925752" y="1940268"/>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8"/>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8"/>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8"/>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8"/>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8"/>
            <p:cNvSpPr/>
            <p:nvPr/>
          </p:nvSpPr>
          <p:spPr>
            <a:xfrm>
              <a:off x="1926947" y="1940322"/>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8"/>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8"/>
            <p:cNvSpPr/>
            <p:nvPr/>
          </p:nvSpPr>
          <p:spPr>
            <a:xfrm>
              <a:off x="1928033" y="194032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8"/>
            <p:cNvSpPr/>
            <p:nvPr/>
          </p:nvSpPr>
          <p:spPr>
            <a:xfrm>
              <a:off x="1926037" y="194602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8"/>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8"/>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8"/>
            <p:cNvSpPr/>
            <p:nvPr/>
          </p:nvSpPr>
          <p:spPr>
            <a:xfrm>
              <a:off x="1926132" y="1945970"/>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8"/>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8"/>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8"/>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8"/>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8"/>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8"/>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8"/>
            <p:cNvSpPr/>
            <p:nvPr/>
          </p:nvSpPr>
          <p:spPr>
            <a:xfrm>
              <a:off x="1927612" y="195058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8"/>
            <p:cNvSpPr/>
            <p:nvPr/>
          </p:nvSpPr>
          <p:spPr>
            <a:xfrm>
              <a:off x="1927843" y="1950777"/>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8"/>
            <p:cNvSpPr/>
            <p:nvPr/>
          </p:nvSpPr>
          <p:spPr>
            <a:xfrm>
              <a:off x="1944666" y="194935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8"/>
            <p:cNvSpPr/>
            <p:nvPr/>
          </p:nvSpPr>
          <p:spPr>
            <a:xfrm>
              <a:off x="1927802" y="1950736"/>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8"/>
            <p:cNvSpPr/>
            <p:nvPr/>
          </p:nvSpPr>
          <p:spPr>
            <a:xfrm>
              <a:off x="1927748" y="195068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8"/>
            <p:cNvSpPr/>
            <p:nvPr/>
          </p:nvSpPr>
          <p:spPr>
            <a:xfrm>
              <a:off x="1927137" y="1950546"/>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8"/>
            <p:cNvSpPr/>
            <p:nvPr/>
          </p:nvSpPr>
          <p:spPr>
            <a:xfrm>
              <a:off x="1944475" y="194931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8"/>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8"/>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8"/>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8"/>
            <p:cNvSpPr/>
            <p:nvPr/>
          </p:nvSpPr>
          <p:spPr>
            <a:xfrm>
              <a:off x="2074819" y="195847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8"/>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8"/>
            <p:cNvSpPr/>
            <p:nvPr/>
          </p:nvSpPr>
          <p:spPr>
            <a:xfrm>
              <a:off x="2074860" y="1958855"/>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8"/>
            <p:cNvSpPr/>
            <p:nvPr/>
          </p:nvSpPr>
          <p:spPr>
            <a:xfrm>
              <a:off x="2074670" y="1957525"/>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8"/>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8"/>
            <p:cNvSpPr/>
            <p:nvPr/>
          </p:nvSpPr>
          <p:spPr>
            <a:xfrm>
              <a:off x="2074480" y="1956384"/>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8"/>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8"/>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8"/>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8"/>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8"/>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8"/>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8"/>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8"/>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8"/>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8"/>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8"/>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8"/>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8"/>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8"/>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8"/>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8"/>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8"/>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8"/>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8"/>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8"/>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8"/>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8"/>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8"/>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8"/>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8"/>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8"/>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8"/>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8"/>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8"/>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8"/>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8"/>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8"/>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8"/>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8"/>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8"/>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8"/>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8"/>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8"/>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8"/>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8"/>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8"/>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8"/>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8"/>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8"/>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8"/>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8"/>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8"/>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8"/>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8"/>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8"/>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8"/>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8"/>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8"/>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8"/>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8"/>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8"/>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8"/>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8"/>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8"/>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8"/>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8"/>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8"/>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8"/>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8"/>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8"/>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8"/>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8"/>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8"/>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8"/>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8"/>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8"/>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8"/>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8"/>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8"/>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8"/>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8"/>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8"/>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8"/>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8"/>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8"/>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8"/>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8"/>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8"/>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8"/>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8"/>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8"/>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8"/>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8"/>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8"/>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8"/>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8"/>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8"/>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8"/>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8"/>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8"/>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8"/>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8"/>
            <p:cNvSpPr/>
            <p:nvPr/>
          </p:nvSpPr>
          <p:spPr>
            <a:xfrm>
              <a:off x="2048153" y="196531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8"/>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8"/>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8"/>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8"/>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8"/>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8"/>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8"/>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8"/>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8"/>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8"/>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8"/>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8"/>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8"/>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8"/>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8"/>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8"/>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8"/>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8"/>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8"/>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8"/>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8"/>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8"/>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8"/>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8"/>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8"/>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8"/>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8"/>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8"/>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8"/>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8"/>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8"/>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8"/>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8"/>
            <p:cNvSpPr/>
            <p:nvPr/>
          </p:nvSpPr>
          <p:spPr>
            <a:xfrm>
              <a:off x="1957510" y="195258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8"/>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8"/>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8"/>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8"/>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8"/>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8"/>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8"/>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8"/>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8"/>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8"/>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8"/>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8"/>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8"/>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8"/>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8"/>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8"/>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8"/>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8"/>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8"/>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8"/>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8"/>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8"/>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8"/>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8"/>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8"/>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8"/>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8"/>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8"/>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8"/>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8"/>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8"/>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8"/>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8"/>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8"/>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8"/>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8"/>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8"/>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8"/>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8"/>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8"/>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8"/>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8"/>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8"/>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8"/>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8"/>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8"/>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8"/>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8"/>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8"/>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8"/>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8"/>
            <p:cNvSpPr/>
            <p:nvPr/>
          </p:nvSpPr>
          <p:spPr>
            <a:xfrm>
              <a:off x="1971481" y="1981910"/>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8"/>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8"/>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8"/>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8"/>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8"/>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8"/>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8"/>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8"/>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8"/>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8"/>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8"/>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8"/>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8"/>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8"/>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8"/>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8"/>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8"/>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8"/>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8"/>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8"/>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8"/>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8"/>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8"/>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8"/>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8"/>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8"/>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8"/>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8"/>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8"/>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8"/>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8"/>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8"/>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8"/>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8"/>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8"/>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8"/>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8"/>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8"/>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8"/>
            <p:cNvSpPr/>
            <p:nvPr/>
          </p:nvSpPr>
          <p:spPr>
            <a:xfrm>
              <a:off x="1969580" y="1981394"/>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8"/>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8"/>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8"/>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8"/>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8"/>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8"/>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8"/>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8"/>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8"/>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8"/>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8"/>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8"/>
            <p:cNvSpPr/>
            <p:nvPr/>
          </p:nvSpPr>
          <p:spPr>
            <a:xfrm>
              <a:off x="1983796" y="184544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8"/>
            <p:cNvSpPr/>
            <p:nvPr/>
          </p:nvSpPr>
          <p:spPr>
            <a:xfrm>
              <a:off x="1983986" y="184530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8"/>
            <p:cNvSpPr/>
            <p:nvPr/>
          </p:nvSpPr>
          <p:spPr>
            <a:xfrm>
              <a:off x="1984081" y="184515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8"/>
            <p:cNvSpPr/>
            <p:nvPr/>
          </p:nvSpPr>
          <p:spPr>
            <a:xfrm>
              <a:off x="1983891" y="184544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8"/>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8"/>
            <p:cNvSpPr/>
            <p:nvPr/>
          </p:nvSpPr>
          <p:spPr>
            <a:xfrm>
              <a:off x="1984366" y="184344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8"/>
            <p:cNvSpPr/>
            <p:nvPr/>
          </p:nvSpPr>
          <p:spPr>
            <a:xfrm>
              <a:off x="1983932" y="184540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8"/>
            <p:cNvSpPr/>
            <p:nvPr/>
          </p:nvSpPr>
          <p:spPr>
            <a:xfrm>
              <a:off x="1984027" y="184525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8"/>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8"/>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8"/>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8"/>
            <p:cNvSpPr/>
            <p:nvPr/>
          </p:nvSpPr>
          <p:spPr>
            <a:xfrm>
              <a:off x="1984271" y="184458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8"/>
            <p:cNvSpPr/>
            <p:nvPr/>
          </p:nvSpPr>
          <p:spPr>
            <a:xfrm>
              <a:off x="1984366" y="184373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8"/>
            <p:cNvSpPr/>
            <p:nvPr/>
          </p:nvSpPr>
          <p:spPr>
            <a:xfrm>
              <a:off x="1984366" y="1843976"/>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8"/>
            <p:cNvSpPr/>
            <p:nvPr/>
          </p:nvSpPr>
          <p:spPr>
            <a:xfrm>
              <a:off x="1984407" y="184278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8"/>
            <p:cNvSpPr/>
            <p:nvPr/>
          </p:nvSpPr>
          <p:spPr>
            <a:xfrm>
              <a:off x="1984312" y="1844397"/>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8"/>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8"/>
            <p:cNvSpPr/>
            <p:nvPr/>
          </p:nvSpPr>
          <p:spPr>
            <a:xfrm>
              <a:off x="1983986" y="184530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8"/>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8"/>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8"/>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8"/>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8"/>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8"/>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8"/>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8"/>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8"/>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8"/>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8"/>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8"/>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8"/>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8"/>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8"/>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8"/>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8"/>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8"/>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8"/>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8"/>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8"/>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8"/>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8"/>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8"/>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8"/>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8"/>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8"/>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8"/>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8"/>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8"/>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8"/>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8"/>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8"/>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8"/>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8"/>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8"/>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8"/>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8"/>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8"/>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8"/>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8"/>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8"/>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8"/>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8"/>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8"/>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8"/>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8"/>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8"/>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8"/>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8"/>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8"/>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8"/>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8"/>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8"/>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8"/>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8"/>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8"/>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8"/>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8"/>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8"/>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8"/>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8"/>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8"/>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8"/>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8"/>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8"/>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8"/>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8"/>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8"/>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8"/>
            <p:cNvSpPr/>
            <p:nvPr/>
          </p:nvSpPr>
          <p:spPr>
            <a:xfrm>
              <a:off x="2055037" y="196014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8"/>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8"/>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8"/>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8"/>
            <p:cNvSpPr/>
            <p:nvPr/>
          </p:nvSpPr>
          <p:spPr>
            <a:xfrm>
              <a:off x="2048343" y="195919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8"/>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8"/>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8"/>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8"/>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8"/>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8"/>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8"/>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8"/>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8"/>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8"/>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8"/>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8"/>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8"/>
            <p:cNvSpPr/>
            <p:nvPr/>
          </p:nvSpPr>
          <p:spPr>
            <a:xfrm>
              <a:off x="2044257" y="196071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8"/>
            <p:cNvSpPr/>
            <p:nvPr/>
          </p:nvSpPr>
          <p:spPr>
            <a:xfrm>
              <a:off x="2048153" y="195919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8"/>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8"/>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8"/>
            <p:cNvSpPr/>
            <p:nvPr/>
          </p:nvSpPr>
          <p:spPr>
            <a:xfrm>
              <a:off x="2009036" y="196189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8"/>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8"/>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8"/>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8"/>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8"/>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8"/>
            <p:cNvSpPr/>
            <p:nvPr/>
          </p:nvSpPr>
          <p:spPr>
            <a:xfrm>
              <a:off x="2029796" y="193770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8"/>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8"/>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8"/>
            <p:cNvSpPr/>
            <p:nvPr/>
          </p:nvSpPr>
          <p:spPr>
            <a:xfrm>
              <a:off x="2008086" y="196474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8"/>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8"/>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8"/>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8"/>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8"/>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8"/>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8"/>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8"/>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8"/>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8"/>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8"/>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8"/>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8"/>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8"/>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8"/>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8"/>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8"/>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8"/>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8"/>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8"/>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8"/>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8"/>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8"/>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8"/>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8"/>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8"/>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8"/>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8"/>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8"/>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8"/>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8"/>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8"/>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8"/>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8"/>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8"/>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8"/>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8"/>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8"/>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8"/>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8"/>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8"/>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8"/>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8"/>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8"/>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8"/>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8"/>
            <p:cNvSpPr/>
            <p:nvPr/>
          </p:nvSpPr>
          <p:spPr>
            <a:xfrm>
              <a:off x="2080943" y="191147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8"/>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8"/>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8"/>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8"/>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8"/>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8"/>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8"/>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8"/>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8"/>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8"/>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8"/>
            <p:cNvSpPr/>
            <p:nvPr/>
          </p:nvSpPr>
          <p:spPr>
            <a:xfrm>
              <a:off x="2080943" y="190808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8"/>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8"/>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8"/>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2080142" y="1919643"/>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2050855" y="193214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2050719" y="1933900"/>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2050760" y="193275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8"/>
            <p:cNvSpPr/>
            <p:nvPr/>
          </p:nvSpPr>
          <p:spPr>
            <a:xfrm>
              <a:off x="2050719" y="193418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2050719" y="193437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2050719" y="1934524"/>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8"/>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8"/>
            <p:cNvSpPr/>
            <p:nvPr/>
          </p:nvSpPr>
          <p:spPr>
            <a:xfrm>
              <a:off x="2050719" y="193361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2050719" y="193323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8"/>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8"/>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8"/>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2154153" y="1944164"/>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8"/>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8"/>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8"/>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8"/>
            <p:cNvSpPr/>
            <p:nvPr/>
          </p:nvSpPr>
          <p:spPr>
            <a:xfrm>
              <a:off x="2160751" y="187743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8"/>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8"/>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8"/>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8"/>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8"/>
            <p:cNvSpPr/>
            <p:nvPr/>
          </p:nvSpPr>
          <p:spPr>
            <a:xfrm>
              <a:off x="2149536" y="193975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8"/>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8"/>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8"/>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8"/>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8"/>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8"/>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8"/>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8"/>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8"/>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8"/>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8"/>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8"/>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8"/>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8"/>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8"/>
            <p:cNvSpPr/>
            <p:nvPr/>
          </p:nvSpPr>
          <p:spPr>
            <a:xfrm>
              <a:off x="2123400" y="2035813"/>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8"/>
            <p:cNvSpPr/>
            <p:nvPr/>
          </p:nvSpPr>
          <p:spPr>
            <a:xfrm>
              <a:off x="2123495" y="2035813"/>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8"/>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8"/>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8"/>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8"/>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8"/>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8"/>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8"/>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8"/>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8"/>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8"/>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8"/>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8"/>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8"/>
            <p:cNvSpPr/>
            <p:nvPr/>
          </p:nvSpPr>
          <p:spPr>
            <a:xfrm>
              <a:off x="2149306" y="2027734"/>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8"/>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8"/>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8"/>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8"/>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8"/>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8"/>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8"/>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8"/>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8"/>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8"/>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8"/>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8"/>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8"/>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8"/>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8"/>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8"/>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8"/>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8"/>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8"/>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8"/>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8"/>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8"/>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8"/>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8"/>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8"/>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8"/>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8"/>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8"/>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8"/>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8"/>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8"/>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8"/>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8"/>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8"/>
            <p:cNvSpPr/>
            <p:nvPr/>
          </p:nvSpPr>
          <p:spPr>
            <a:xfrm>
              <a:off x="2305067" y="186944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8"/>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8"/>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8"/>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8"/>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8"/>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8"/>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8"/>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8"/>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8"/>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8"/>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8"/>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8"/>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8"/>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8"/>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8"/>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8"/>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8"/>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8"/>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8"/>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8"/>
            <p:cNvSpPr/>
            <p:nvPr/>
          </p:nvSpPr>
          <p:spPr>
            <a:xfrm>
              <a:off x="2361060" y="1948360"/>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8"/>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8"/>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8"/>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8"/>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8"/>
            <p:cNvSpPr/>
            <p:nvPr/>
          </p:nvSpPr>
          <p:spPr>
            <a:xfrm>
              <a:off x="2359580" y="1964707"/>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8"/>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8"/>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8"/>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8"/>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8"/>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8"/>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8"/>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8"/>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8"/>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8"/>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8"/>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8"/>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8"/>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8"/>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8"/>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8"/>
            <p:cNvSpPr/>
            <p:nvPr/>
          </p:nvSpPr>
          <p:spPr>
            <a:xfrm>
              <a:off x="2309344" y="200777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8"/>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8"/>
            <p:cNvSpPr/>
            <p:nvPr/>
          </p:nvSpPr>
          <p:spPr>
            <a:xfrm>
              <a:off x="2359064" y="1961326"/>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8"/>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8"/>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8"/>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8"/>
            <p:cNvSpPr/>
            <p:nvPr/>
          </p:nvSpPr>
          <p:spPr>
            <a:xfrm>
              <a:off x="2358915" y="1961326"/>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8"/>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8"/>
            <p:cNvSpPr/>
            <p:nvPr/>
          </p:nvSpPr>
          <p:spPr>
            <a:xfrm>
              <a:off x="2358779" y="1961381"/>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8"/>
            <p:cNvSpPr/>
            <p:nvPr/>
          </p:nvSpPr>
          <p:spPr>
            <a:xfrm>
              <a:off x="2359445" y="1961381"/>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8"/>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8"/>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8"/>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8"/>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8"/>
            <p:cNvSpPr/>
            <p:nvPr/>
          </p:nvSpPr>
          <p:spPr>
            <a:xfrm>
              <a:off x="2356539" y="194992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8"/>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8"/>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8"/>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8"/>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8"/>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8"/>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8"/>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8"/>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8"/>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8"/>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8"/>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8"/>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8"/>
            <p:cNvSpPr/>
            <p:nvPr/>
          </p:nvSpPr>
          <p:spPr>
            <a:xfrm>
              <a:off x="2318753" y="193595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8"/>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8"/>
            <p:cNvSpPr/>
            <p:nvPr/>
          </p:nvSpPr>
          <p:spPr>
            <a:xfrm>
              <a:off x="2318332" y="1935950"/>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8"/>
            <p:cNvSpPr/>
            <p:nvPr/>
          </p:nvSpPr>
          <p:spPr>
            <a:xfrm>
              <a:off x="2317762" y="1935950"/>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8"/>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8"/>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8"/>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8"/>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8"/>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8"/>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8"/>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8"/>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8"/>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8"/>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8"/>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8"/>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8"/>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8"/>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8"/>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8"/>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8"/>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8"/>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8"/>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8"/>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8"/>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8"/>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8"/>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8"/>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8"/>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8"/>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8"/>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8"/>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8"/>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8"/>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8"/>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8"/>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8"/>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8"/>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8"/>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8"/>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8"/>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8"/>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8"/>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8"/>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8"/>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8"/>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8"/>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8"/>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8"/>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8"/>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8"/>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8"/>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8"/>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8"/>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8"/>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8"/>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8"/>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8"/>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8"/>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8"/>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8"/>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8"/>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8"/>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8"/>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8"/>
            <p:cNvSpPr/>
            <p:nvPr/>
          </p:nvSpPr>
          <p:spPr>
            <a:xfrm>
              <a:off x="2307063" y="1789734"/>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8"/>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8"/>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8"/>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8"/>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8"/>
            <p:cNvSpPr/>
            <p:nvPr/>
          </p:nvSpPr>
          <p:spPr>
            <a:xfrm>
              <a:off x="2306017" y="178978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8"/>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8"/>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8"/>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8"/>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8"/>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8"/>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8"/>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8"/>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8"/>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8"/>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8"/>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8"/>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8"/>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8"/>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8"/>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8"/>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8"/>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8"/>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8"/>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8"/>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8"/>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8"/>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8"/>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8"/>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8"/>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8"/>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8"/>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8"/>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8"/>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8"/>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8"/>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8"/>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8"/>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8"/>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8"/>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8"/>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8"/>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8"/>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8"/>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8"/>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8"/>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8"/>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8"/>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8"/>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8"/>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8"/>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8"/>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8"/>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8"/>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8"/>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8"/>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8"/>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8"/>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8"/>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8"/>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8"/>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8"/>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8"/>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8"/>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8"/>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8"/>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8"/>
            <p:cNvSpPr/>
            <p:nvPr/>
          </p:nvSpPr>
          <p:spPr>
            <a:xfrm>
              <a:off x="2355358" y="171391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8"/>
            <p:cNvSpPr/>
            <p:nvPr/>
          </p:nvSpPr>
          <p:spPr>
            <a:xfrm>
              <a:off x="2357680" y="171397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8"/>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8"/>
            <p:cNvSpPr/>
            <p:nvPr/>
          </p:nvSpPr>
          <p:spPr>
            <a:xfrm>
              <a:off x="2358209" y="171391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8"/>
            <p:cNvSpPr/>
            <p:nvPr/>
          </p:nvSpPr>
          <p:spPr>
            <a:xfrm>
              <a:off x="2356539" y="1713917"/>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8"/>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8"/>
            <p:cNvSpPr/>
            <p:nvPr/>
          </p:nvSpPr>
          <p:spPr>
            <a:xfrm>
              <a:off x="2357299" y="171397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8"/>
            <p:cNvSpPr/>
            <p:nvPr/>
          </p:nvSpPr>
          <p:spPr>
            <a:xfrm>
              <a:off x="2355969" y="1713917"/>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8"/>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8"/>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8"/>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8"/>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8"/>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8"/>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8"/>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8"/>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8"/>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8"/>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8"/>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8"/>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8"/>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8"/>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8"/>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8"/>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8"/>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8"/>
            <p:cNvSpPr/>
            <p:nvPr/>
          </p:nvSpPr>
          <p:spPr>
            <a:xfrm>
              <a:off x="2993052" y="174196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8"/>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8"/>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8"/>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8"/>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8"/>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8"/>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8"/>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8"/>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8"/>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8"/>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8"/>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8"/>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8"/>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8"/>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8"/>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8"/>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8"/>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8"/>
            <p:cNvSpPr/>
            <p:nvPr/>
          </p:nvSpPr>
          <p:spPr>
            <a:xfrm>
              <a:off x="2733668" y="187467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8"/>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8"/>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8"/>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8"/>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8"/>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8"/>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8"/>
            <p:cNvSpPr/>
            <p:nvPr/>
          </p:nvSpPr>
          <p:spPr>
            <a:xfrm>
              <a:off x="2755297" y="183627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8"/>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8"/>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8"/>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8"/>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8"/>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8"/>
            <p:cNvSpPr/>
            <p:nvPr/>
          </p:nvSpPr>
          <p:spPr>
            <a:xfrm>
              <a:off x="2762045" y="182761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8"/>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8"/>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8"/>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8"/>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8"/>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8"/>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8"/>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8"/>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8"/>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8"/>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8"/>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8"/>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8"/>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8"/>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8"/>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8"/>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8"/>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8"/>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8"/>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8"/>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8"/>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8"/>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8"/>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8"/>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8"/>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8"/>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8"/>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8"/>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8"/>
            <p:cNvSpPr/>
            <p:nvPr/>
          </p:nvSpPr>
          <p:spPr>
            <a:xfrm>
              <a:off x="2818364" y="196370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8"/>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8"/>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8"/>
            <p:cNvSpPr/>
            <p:nvPr/>
          </p:nvSpPr>
          <p:spPr>
            <a:xfrm>
              <a:off x="2818364" y="196370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8"/>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8"/>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8"/>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8"/>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8"/>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8"/>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8"/>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8"/>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8"/>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8"/>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8"/>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8"/>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8"/>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8"/>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8"/>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8"/>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8"/>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8"/>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8"/>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8"/>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8"/>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8"/>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8"/>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8"/>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8"/>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8"/>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8"/>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8"/>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8"/>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8"/>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8"/>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8"/>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8"/>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8"/>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8"/>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8"/>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8"/>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8"/>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8"/>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8"/>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8"/>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8"/>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8"/>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8"/>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8"/>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8"/>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8"/>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8"/>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8"/>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8"/>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8"/>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8"/>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8"/>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8"/>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8"/>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8"/>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8"/>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8"/>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8"/>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8"/>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8"/>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8"/>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8"/>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8"/>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8"/>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8"/>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8"/>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8"/>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8"/>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8"/>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8"/>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8"/>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8"/>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8"/>
            <p:cNvSpPr/>
            <p:nvPr/>
          </p:nvSpPr>
          <p:spPr>
            <a:xfrm>
              <a:off x="2800591" y="1953017"/>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8"/>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8"/>
            <p:cNvSpPr/>
            <p:nvPr/>
          </p:nvSpPr>
          <p:spPr>
            <a:xfrm>
              <a:off x="2800550" y="195229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8"/>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8"/>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8"/>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8"/>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8"/>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8"/>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8"/>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8"/>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8"/>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8"/>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8"/>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8"/>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8"/>
            <p:cNvSpPr/>
            <p:nvPr/>
          </p:nvSpPr>
          <p:spPr>
            <a:xfrm>
              <a:off x="2821324" y="1935950"/>
              <a:ext cx="0" cy="14"/>
            </a:xfrm>
            <a:custGeom>
              <a:rect b="b" l="l" r="r" t="t"/>
              <a:pathLst>
                <a:path extrusionOk="0" h="1" w="0">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8"/>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8"/>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8"/>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8"/>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8"/>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8"/>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8"/>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8"/>
            <p:cNvSpPr/>
            <p:nvPr/>
          </p:nvSpPr>
          <p:spPr>
            <a:xfrm>
              <a:off x="2186141" y="1680883"/>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8"/>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8"/>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8"/>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8"/>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8"/>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8"/>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8"/>
            <p:cNvSpPr/>
            <p:nvPr/>
          </p:nvSpPr>
          <p:spPr>
            <a:xfrm>
              <a:off x="2183616" y="167989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8"/>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8"/>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8"/>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8"/>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8"/>
            <p:cNvSpPr/>
            <p:nvPr/>
          </p:nvSpPr>
          <p:spPr>
            <a:xfrm>
              <a:off x="2183711" y="167993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8"/>
            <p:cNvSpPr/>
            <p:nvPr/>
          </p:nvSpPr>
          <p:spPr>
            <a:xfrm>
              <a:off x="2184145" y="1680082"/>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8"/>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8"/>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8"/>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8"/>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8"/>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8"/>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8"/>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8"/>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8"/>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8"/>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8"/>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8"/>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8"/>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8"/>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8"/>
            <p:cNvSpPr/>
            <p:nvPr/>
          </p:nvSpPr>
          <p:spPr>
            <a:xfrm>
              <a:off x="2171546" y="166767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8"/>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8"/>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8"/>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8"/>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8"/>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8"/>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8"/>
            <p:cNvSpPr/>
            <p:nvPr/>
          </p:nvSpPr>
          <p:spPr>
            <a:xfrm>
              <a:off x="2168735" y="166334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8"/>
            <p:cNvSpPr/>
            <p:nvPr/>
          </p:nvSpPr>
          <p:spPr>
            <a:xfrm>
              <a:off x="2168694" y="1663341"/>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8"/>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8"/>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8"/>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8"/>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8"/>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8"/>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8"/>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8"/>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8"/>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8"/>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8"/>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8"/>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8"/>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8"/>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8"/>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8"/>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8"/>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8"/>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8"/>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8"/>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8"/>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8"/>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8"/>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8"/>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8"/>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8"/>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8"/>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8"/>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8"/>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8"/>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8"/>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8"/>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8"/>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8"/>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8"/>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8"/>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8"/>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8"/>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8"/>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8"/>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8"/>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8"/>
            <p:cNvSpPr/>
            <p:nvPr/>
          </p:nvSpPr>
          <p:spPr>
            <a:xfrm>
              <a:off x="2209196" y="1642011"/>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8"/>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8"/>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8"/>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8"/>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8"/>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8"/>
            <p:cNvSpPr/>
            <p:nvPr/>
          </p:nvSpPr>
          <p:spPr>
            <a:xfrm>
              <a:off x="2208286" y="1648379"/>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8"/>
            <p:cNvSpPr/>
            <p:nvPr/>
          </p:nvSpPr>
          <p:spPr>
            <a:xfrm>
              <a:off x="2208191" y="1648324"/>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8"/>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8"/>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8"/>
            <p:cNvSpPr/>
            <p:nvPr/>
          </p:nvSpPr>
          <p:spPr>
            <a:xfrm>
              <a:off x="2208381" y="1648474"/>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8"/>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8"/>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8"/>
            <p:cNvSpPr/>
            <p:nvPr/>
          </p:nvSpPr>
          <p:spPr>
            <a:xfrm>
              <a:off x="2208816" y="1648664"/>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8"/>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8"/>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8"/>
            <p:cNvSpPr/>
            <p:nvPr/>
          </p:nvSpPr>
          <p:spPr>
            <a:xfrm>
              <a:off x="2174492" y="1646328"/>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8"/>
            <p:cNvSpPr/>
            <p:nvPr/>
          </p:nvSpPr>
          <p:spPr>
            <a:xfrm>
              <a:off x="2174356" y="164647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8"/>
            <p:cNvSpPr/>
            <p:nvPr/>
          </p:nvSpPr>
          <p:spPr>
            <a:xfrm>
              <a:off x="2174166" y="164666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8"/>
            <p:cNvSpPr/>
            <p:nvPr/>
          </p:nvSpPr>
          <p:spPr>
            <a:xfrm>
              <a:off x="2174587" y="164623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8"/>
            <p:cNvSpPr/>
            <p:nvPr/>
          </p:nvSpPr>
          <p:spPr>
            <a:xfrm>
              <a:off x="2173732" y="164727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8"/>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8"/>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8"/>
            <p:cNvSpPr/>
            <p:nvPr/>
          </p:nvSpPr>
          <p:spPr>
            <a:xfrm>
              <a:off x="2174682" y="164623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8"/>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8"/>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8"/>
            <p:cNvSpPr/>
            <p:nvPr/>
          </p:nvSpPr>
          <p:spPr>
            <a:xfrm>
              <a:off x="2173501" y="1647713"/>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8"/>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8"/>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8"/>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8"/>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8"/>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8"/>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8"/>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8"/>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8"/>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8"/>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8"/>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8"/>
            <p:cNvSpPr/>
            <p:nvPr/>
          </p:nvSpPr>
          <p:spPr>
            <a:xfrm>
              <a:off x="2074480" y="162336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8"/>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8"/>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8"/>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8"/>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8"/>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8"/>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8"/>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8"/>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8"/>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8"/>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8"/>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8"/>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8"/>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8"/>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8"/>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8"/>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8"/>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8"/>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8"/>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8"/>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8"/>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8"/>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8"/>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8"/>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8"/>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8"/>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8"/>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8"/>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8"/>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8"/>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8"/>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8"/>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8"/>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8"/>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8"/>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8"/>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8"/>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8"/>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8"/>
            <p:cNvSpPr/>
            <p:nvPr/>
          </p:nvSpPr>
          <p:spPr>
            <a:xfrm>
              <a:off x="2255482" y="167542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8"/>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8"/>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8"/>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8"/>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8"/>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8"/>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8"/>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8"/>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8"/>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8"/>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8"/>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8"/>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8"/>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8"/>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8"/>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8"/>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8"/>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8"/>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8"/>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8"/>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8"/>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8"/>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8"/>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8"/>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8"/>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8"/>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8"/>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8"/>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8"/>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8"/>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8"/>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8"/>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8"/>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8"/>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8"/>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8"/>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8"/>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8"/>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8"/>
            <p:cNvSpPr/>
            <p:nvPr/>
          </p:nvSpPr>
          <p:spPr>
            <a:xfrm>
              <a:off x="2252209" y="169167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8"/>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8"/>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8"/>
            <p:cNvSpPr/>
            <p:nvPr/>
          </p:nvSpPr>
          <p:spPr>
            <a:xfrm>
              <a:off x="2198823" y="171097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8"/>
            <p:cNvSpPr/>
            <p:nvPr/>
          </p:nvSpPr>
          <p:spPr>
            <a:xfrm>
              <a:off x="2198728" y="1711786"/>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8"/>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8"/>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8"/>
            <p:cNvSpPr/>
            <p:nvPr/>
          </p:nvSpPr>
          <p:spPr>
            <a:xfrm>
              <a:off x="2198687" y="171334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8"/>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8"/>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8"/>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2199352" y="1708215"/>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2216745" y="1713116"/>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8"/>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8"/>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8"/>
            <p:cNvSpPr/>
            <p:nvPr/>
          </p:nvSpPr>
          <p:spPr>
            <a:xfrm>
              <a:off x="2221782" y="162004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8"/>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8"/>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8"/>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8"/>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8"/>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8"/>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8"/>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8"/>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8"/>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8"/>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8"/>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8"/>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8"/>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8"/>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8"/>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8"/>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8"/>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8"/>
            <p:cNvSpPr/>
            <p:nvPr/>
          </p:nvSpPr>
          <p:spPr>
            <a:xfrm>
              <a:off x="2262474" y="167618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8"/>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8"/>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8"/>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8"/>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8"/>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8"/>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8"/>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8"/>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8"/>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8"/>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8"/>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8"/>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8"/>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8"/>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8"/>
            <p:cNvSpPr/>
            <p:nvPr/>
          </p:nvSpPr>
          <p:spPr>
            <a:xfrm>
              <a:off x="2221972" y="161719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8"/>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8"/>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8"/>
            <p:cNvSpPr/>
            <p:nvPr/>
          </p:nvSpPr>
          <p:spPr>
            <a:xfrm>
              <a:off x="2276024" y="161186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8"/>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8"/>
            <p:cNvSpPr/>
            <p:nvPr/>
          </p:nvSpPr>
          <p:spPr>
            <a:xfrm>
              <a:off x="2266520" y="1618196"/>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8"/>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8"/>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8"/>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8"/>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8"/>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p:nvPr/>
          </p:nvSpPr>
          <p:spPr>
            <a:xfrm>
              <a:off x="2276445" y="161182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8"/>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8"/>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8"/>
            <p:cNvSpPr/>
            <p:nvPr/>
          </p:nvSpPr>
          <p:spPr>
            <a:xfrm>
              <a:off x="2266086" y="1618196"/>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8"/>
            <p:cNvSpPr/>
            <p:nvPr/>
          </p:nvSpPr>
          <p:spPr>
            <a:xfrm>
              <a:off x="2276255" y="161182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8"/>
            <p:cNvSpPr/>
            <p:nvPr/>
          </p:nvSpPr>
          <p:spPr>
            <a:xfrm>
              <a:off x="2276119" y="161186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8"/>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8"/>
            <p:cNvSpPr/>
            <p:nvPr/>
          </p:nvSpPr>
          <p:spPr>
            <a:xfrm>
              <a:off x="2221307" y="161719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8"/>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8"/>
            <p:cNvSpPr/>
            <p:nvPr/>
          </p:nvSpPr>
          <p:spPr>
            <a:xfrm>
              <a:off x="2221687" y="161719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8"/>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8"/>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8"/>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8"/>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8"/>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8"/>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8"/>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8"/>
            <p:cNvSpPr/>
            <p:nvPr/>
          </p:nvSpPr>
          <p:spPr>
            <a:xfrm>
              <a:off x="2219786" y="1591095"/>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8"/>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8"/>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8"/>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8"/>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8"/>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8"/>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8"/>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8"/>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8"/>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8"/>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8"/>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8"/>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8"/>
            <p:cNvSpPr/>
            <p:nvPr/>
          </p:nvSpPr>
          <p:spPr>
            <a:xfrm>
              <a:off x="2226494" y="1593186"/>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8"/>
            <p:cNvSpPr/>
            <p:nvPr/>
          </p:nvSpPr>
          <p:spPr>
            <a:xfrm>
              <a:off x="2226439" y="1593186"/>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8"/>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8"/>
            <p:cNvSpPr/>
            <p:nvPr/>
          </p:nvSpPr>
          <p:spPr>
            <a:xfrm>
              <a:off x="2226304" y="159314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8"/>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8"/>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8"/>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8"/>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8"/>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8"/>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8"/>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8"/>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8"/>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8"/>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8"/>
            <p:cNvSpPr/>
            <p:nvPr/>
          </p:nvSpPr>
          <p:spPr>
            <a:xfrm>
              <a:off x="2204539" y="1570946"/>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8"/>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8"/>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8"/>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8"/>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8"/>
            <p:cNvSpPr/>
            <p:nvPr/>
          </p:nvSpPr>
          <p:spPr>
            <a:xfrm>
              <a:off x="2126292" y="1664631"/>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8"/>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8"/>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8"/>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8"/>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8"/>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8"/>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8"/>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8"/>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8"/>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8"/>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8"/>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8"/>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8"/>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8"/>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8"/>
            <p:cNvSpPr/>
            <p:nvPr/>
          </p:nvSpPr>
          <p:spPr>
            <a:xfrm>
              <a:off x="2121159" y="1657027"/>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8"/>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8"/>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8"/>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8"/>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8"/>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8"/>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8"/>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8"/>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8"/>
            <p:cNvSpPr/>
            <p:nvPr/>
          </p:nvSpPr>
          <p:spPr>
            <a:xfrm>
              <a:off x="2150867" y="164670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8"/>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8"/>
            <p:cNvSpPr/>
            <p:nvPr/>
          </p:nvSpPr>
          <p:spPr>
            <a:xfrm>
              <a:off x="2150731" y="1646573"/>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8"/>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8"/>
            <p:cNvSpPr/>
            <p:nvPr/>
          </p:nvSpPr>
          <p:spPr>
            <a:xfrm>
              <a:off x="2158090" y="1624034"/>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8"/>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8"/>
            <p:cNvSpPr/>
            <p:nvPr/>
          </p:nvSpPr>
          <p:spPr>
            <a:xfrm>
              <a:off x="2147785" y="1644333"/>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8"/>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8"/>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8"/>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8"/>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8"/>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8"/>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8"/>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8"/>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8"/>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8"/>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8"/>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8"/>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8"/>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8"/>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8"/>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8"/>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8"/>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8"/>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8"/>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8"/>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8"/>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8"/>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8"/>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8"/>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8"/>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8"/>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8"/>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8"/>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8"/>
            <p:cNvSpPr/>
            <p:nvPr/>
          </p:nvSpPr>
          <p:spPr>
            <a:xfrm>
              <a:off x="2095254" y="1632968"/>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8"/>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8"/>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8"/>
            <p:cNvSpPr/>
            <p:nvPr/>
          </p:nvSpPr>
          <p:spPr>
            <a:xfrm>
              <a:off x="2095064" y="163330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8"/>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8"/>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8"/>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8"/>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8"/>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8"/>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8"/>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8"/>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8"/>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8"/>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8"/>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8"/>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8"/>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8"/>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8"/>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8"/>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8"/>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8"/>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8"/>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8"/>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8"/>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8"/>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8"/>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8"/>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8"/>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8"/>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8"/>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8"/>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8"/>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8"/>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8"/>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8"/>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8"/>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8"/>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8"/>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8"/>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8"/>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8"/>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8"/>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8"/>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8"/>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8"/>
            <p:cNvSpPr/>
            <p:nvPr/>
          </p:nvSpPr>
          <p:spPr>
            <a:xfrm>
              <a:off x="2425988" y="185561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8"/>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8"/>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8"/>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8"/>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8"/>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8"/>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8"/>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8"/>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8"/>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8"/>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8"/>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8"/>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8"/>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8"/>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8"/>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8"/>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8"/>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8"/>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8"/>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8"/>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8"/>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8"/>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8"/>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8"/>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8"/>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8"/>
            <p:cNvSpPr/>
            <p:nvPr/>
          </p:nvSpPr>
          <p:spPr>
            <a:xfrm>
              <a:off x="2791942" y="2002154"/>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8"/>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8"/>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8"/>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8"/>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8"/>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8"/>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8"/>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8"/>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8"/>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8"/>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8"/>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8"/>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8"/>
            <p:cNvSpPr/>
            <p:nvPr/>
          </p:nvSpPr>
          <p:spPr>
            <a:xfrm>
              <a:off x="2794943" y="200186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8"/>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8"/>
            <p:cNvSpPr/>
            <p:nvPr/>
          </p:nvSpPr>
          <p:spPr>
            <a:xfrm>
              <a:off x="2791847" y="2002154"/>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8"/>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8"/>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8"/>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8"/>
            <p:cNvSpPr/>
            <p:nvPr/>
          </p:nvSpPr>
          <p:spPr>
            <a:xfrm>
              <a:off x="2796749" y="199916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8"/>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8"/>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8"/>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8"/>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8"/>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8"/>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8"/>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8"/>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8"/>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8"/>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8"/>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8"/>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8"/>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8"/>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8"/>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8"/>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8"/>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8"/>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8"/>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8"/>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8"/>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8"/>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8"/>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8"/>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8"/>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8"/>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8"/>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8"/>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8"/>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8"/>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8"/>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8"/>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8"/>
            <p:cNvSpPr/>
            <p:nvPr/>
          </p:nvSpPr>
          <p:spPr>
            <a:xfrm>
              <a:off x="2333770" y="1785036"/>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8"/>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8"/>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8"/>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8"/>
            <p:cNvSpPr/>
            <p:nvPr/>
          </p:nvSpPr>
          <p:spPr>
            <a:xfrm>
              <a:off x="2333674" y="1784181"/>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8"/>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8"/>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8"/>
            <p:cNvSpPr/>
            <p:nvPr/>
          </p:nvSpPr>
          <p:spPr>
            <a:xfrm>
              <a:off x="2337666" y="1793631"/>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8"/>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8"/>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8"/>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8"/>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8"/>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8"/>
            <p:cNvSpPr/>
            <p:nvPr/>
          </p:nvSpPr>
          <p:spPr>
            <a:xfrm>
              <a:off x="2382309" y="181835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8"/>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8"/>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8"/>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8"/>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8"/>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8"/>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8"/>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8"/>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8"/>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8"/>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8"/>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8"/>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8"/>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8"/>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8"/>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8"/>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8"/>
            <p:cNvSpPr/>
            <p:nvPr/>
          </p:nvSpPr>
          <p:spPr>
            <a:xfrm>
              <a:off x="2394420" y="181426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8"/>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8"/>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8"/>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8"/>
            <p:cNvSpPr/>
            <p:nvPr/>
          </p:nvSpPr>
          <p:spPr>
            <a:xfrm>
              <a:off x="2394380" y="181430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8"/>
            <p:cNvSpPr/>
            <p:nvPr/>
          </p:nvSpPr>
          <p:spPr>
            <a:xfrm>
              <a:off x="2394325" y="1814404"/>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8"/>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8"/>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8"/>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8"/>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8"/>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8"/>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8"/>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8"/>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8"/>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8"/>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8"/>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8"/>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8"/>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8"/>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8"/>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8"/>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8"/>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8"/>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8"/>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8"/>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8"/>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8"/>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8"/>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8"/>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8"/>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8"/>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8"/>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8"/>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8"/>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8"/>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8"/>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8"/>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8"/>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8"/>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8"/>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8"/>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8"/>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8"/>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8"/>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8"/>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8"/>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8"/>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8"/>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8"/>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8"/>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8"/>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8"/>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8"/>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8"/>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8"/>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8"/>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8"/>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8"/>
            <p:cNvSpPr/>
            <p:nvPr/>
          </p:nvSpPr>
          <p:spPr>
            <a:xfrm>
              <a:off x="1391722" y="193998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8"/>
            <p:cNvSpPr/>
            <p:nvPr/>
          </p:nvSpPr>
          <p:spPr>
            <a:xfrm>
              <a:off x="1391722" y="193941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8"/>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8"/>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8"/>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8"/>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8"/>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8"/>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8"/>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8"/>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8"/>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8"/>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8"/>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8"/>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8"/>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8"/>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8"/>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8"/>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8"/>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8"/>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8"/>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8"/>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8"/>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8"/>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8"/>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8"/>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8"/>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8"/>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8"/>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8"/>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8"/>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8"/>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8"/>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8"/>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8"/>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8"/>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8"/>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8"/>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8"/>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8"/>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8"/>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8"/>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8"/>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8"/>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8"/>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8"/>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8"/>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8"/>
            <p:cNvSpPr/>
            <p:nvPr/>
          </p:nvSpPr>
          <p:spPr>
            <a:xfrm>
              <a:off x="1381593" y="1909949"/>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8"/>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8"/>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8"/>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8"/>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8"/>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8"/>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8"/>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8"/>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8"/>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8"/>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8"/>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8"/>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8"/>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8"/>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8"/>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8"/>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8"/>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8"/>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8"/>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8"/>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8"/>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8"/>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8"/>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8"/>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8"/>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8"/>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8"/>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8"/>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8"/>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8"/>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8"/>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8"/>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8"/>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8"/>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8"/>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8"/>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8"/>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8"/>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8"/>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8"/>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8"/>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8"/>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8"/>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8"/>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8"/>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8"/>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8"/>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8"/>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8"/>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8"/>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8"/>
            <p:cNvSpPr/>
            <p:nvPr/>
          </p:nvSpPr>
          <p:spPr>
            <a:xfrm>
              <a:off x="1639946" y="224058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8"/>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8"/>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8"/>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8"/>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8"/>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8"/>
            <p:cNvSpPr/>
            <p:nvPr/>
          </p:nvSpPr>
          <p:spPr>
            <a:xfrm>
              <a:off x="1644358" y="2244906"/>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8"/>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8"/>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8"/>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8"/>
            <p:cNvSpPr/>
            <p:nvPr/>
          </p:nvSpPr>
          <p:spPr>
            <a:xfrm>
              <a:off x="1611379" y="230973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8"/>
            <p:cNvSpPr/>
            <p:nvPr/>
          </p:nvSpPr>
          <p:spPr>
            <a:xfrm>
              <a:off x="1611379" y="230950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8"/>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8"/>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8"/>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8"/>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8"/>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8"/>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8"/>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8"/>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8"/>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8"/>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8"/>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8"/>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8"/>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8"/>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8"/>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8"/>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8"/>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8"/>
            <p:cNvSpPr/>
            <p:nvPr/>
          </p:nvSpPr>
          <p:spPr>
            <a:xfrm>
              <a:off x="1532996" y="250510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8"/>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8"/>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8"/>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8"/>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8"/>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8"/>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8"/>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8"/>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8"/>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8"/>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8"/>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8"/>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8"/>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8"/>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8"/>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8"/>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8"/>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8"/>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8"/>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8"/>
            <p:cNvSpPr/>
            <p:nvPr/>
          </p:nvSpPr>
          <p:spPr>
            <a:xfrm>
              <a:off x="1532466" y="250510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8"/>
            <p:cNvSpPr/>
            <p:nvPr/>
          </p:nvSpPr>
          <p:spPr>
            <a:xfrm>
              <a:off x="1532656" y="250510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8"/>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8"/>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8"/>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8"/>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8"/>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8"/>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8"/>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8"/>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8"/>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8"/>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8"/>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8"/>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8"/>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8"/>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8"/>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8"/>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8"/>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8"/>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8"/>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8"/>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8"/>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8"/>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8"/>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8"/>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8"/>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8"/>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8"/>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8"/>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8"/>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8"/>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8"/>
            <p:cNvSpPr/>
            <p:nvPr/>
          </p:nvSpPr>
          <p:spPr>
            <a:xfrm>
              <a:off x="1621263" y="2254220"/>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8"/>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8"/>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8"/>
            <p:cNvSpPr/>
            <p:nvPr/>
          </p:nvSpPr>
          <p:spPr>
            <a:xfrm>
              <a:off x="1621779" y="2254315"/>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8"/>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8"/>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8"/>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8"/>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8"/>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8"/>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8"/>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8"/>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8"/>
            <p:cNvSpPr/>
            <p:nvPr/>
          </p:nvSpPr>
          <p:spPr>
            <a:xfrm>
              <a:off x="1638140" y="2239163"/>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8"/>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8"/>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8"/>
            <p:cNvSpPr/>
            <p:nvPr/>
          </p:nvSpPr>
          <p:spPr>
            <a:xfrm>
              <a:off x="1407553" y="1961951"/>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8"/>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8"/>
            <p:cNvSpPr/>
            <p:nvPr/>
          </p:nvSpPr>
          <p:spPr>
            <a:xfrm>
              <a:off x="1408123" y="1961951"/>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8"/>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8"/>
            <p:cNvSpPr/>
            <p:nvPr/>
          </p:nvSpPr>
          <p:spPr>
            <a:xfrm>
              <a:off x="1419773" y="1964042"/>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8"/>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8"/>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8"/>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8"/>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8"/>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8"/>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8"/>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8"/>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8"/>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8"/>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8"/>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8"/>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8"/>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8"/>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8"/>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8"/>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8"/>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8"/>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8"/>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8"/>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8"/>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8"/>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8"/>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8"/>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8"/>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8"/>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8"/>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8"/>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8"/>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8"/>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8"/>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8"/>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8"/>
            <p:cNvSpPr/>
            <p:nvPr/>
          </p:nvSpPr>
          <p:spPr>
            <a:xfrm>
              <a:off x="1523532" y="2074603"/>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8"/>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8"/>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8"/>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8"/>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8"/>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8"/>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8"/>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8"/>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8"/>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8"/>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8"/>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8"/>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8"/>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8"/>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8"/>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8"/>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8"/>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8"/>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8"/>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8"/>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8"/>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8"/>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8"/>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8"/>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8"/>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8"/>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8"/>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8"/>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8"/>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8"/>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8"/>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8"/>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8"/>
            <p:cNvSpPr/>
            <p:nvPr/>
          </p:nvSpPr>
          <p:spPr>
            <a:xfrm>
              <a:off x="1575290" y="2140807"/>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8"/>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8"/>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8"/>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8"/>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8"/>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8"/>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8"/>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8"/>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8"/>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8"/>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8"/>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8"/>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8"/>
            <p:cNvSpPr/>
            <p:nvPr/>
          </p:nvSpPr>
          <p:spPr>
            <a:xfrm>
              <a:off x="1530090" y="217988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8"/>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8"/>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8"/>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8"/>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8"/>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8"/>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8"/>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8"/>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8"/>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8"/>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8"/>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8"/>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8"/>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8"/>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8"/>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8"/>
            <p:cNvSpPr/>
            <p:nvPr/>
          </p:nvSpPr>
          <p:spPr>
            <a:xfrm>
              <a:off x="1519065" y="2074223"/>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8"/>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8"/>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8"/>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8"/>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8"/>
            <p:cNvSpPr/>
            <p:nvPr/>
          </p:nvSpPr>
          <p:spPr>
            <a:xfrm>
              <a:off x="1485176" y="204622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8"/>
            <p:cNvSpPr/>
            <p:nvPr/>
          </p:nvSpPr>
          <p:spPr>
            <a:xfrm>
              <a:off x="1485692" y="2046227"/>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8"/>
            <p:cNvSpPr/>
            <p:nvPr/>
          </p:nvSpPr>
          <p:spPr>
            <a:xfrm>
              <a:off x="1486411" y="204626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8"/>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8"/>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8"/>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8"/>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8"/>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8"/>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8"/>
            <p:cNvSpPr/>
            <p:nvPr/>
          </p:nvSpPr>
          <p:spPr>
            <a:xfrm>
              <a:off x="1485407" y="2046227"/>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8"/>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8"/>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8"/>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8"/>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8"/>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8"/>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8"/>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8"/>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8"/>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8"/>
            <p:cNvSpPr/>
            <p:nvPr/>
          </p:nvSpPr>
          <p:spPr>
            <a:xfrm>
              <a:off x="1529425" y="213253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8"/>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8"/>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8"/>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8"/>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8"/>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8"/>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8"/>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8"/>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8"/>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8"/>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8"/>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8"/>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8"/>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8"/>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8"/>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8"/>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8"/>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8"/>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8"/>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8"/>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8"/>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8"/>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8"/>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8"/>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8"/>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8"/>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8"/>
            <p:cNvSpPr/>
            <p:nvPr/>
          </p:nvSpPr>
          <p:spPr>
            <a:xfrm>
              <a:off x="1636321" y="202416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8"/>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8"/>
            <p:cNvSpPr/>
            <p:nvPr/>
          </p:nvSpPr>
          <p:spPr>
            <a:xfrm>
              <a:off x="1636796" y="202416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8"/>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8"/>
            <p:cNvSpPr/>
            <p:nvPr/>
          </p:nvSpPr>
          <p:spPr>
            <a:xfrm>
              <a:off x="1626871" y="202963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8"/>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8"/>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8"/>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8"/>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8"/>
            <p:cNvSpPr/>
            <p:nvPr/>
          </p:nvSpPr>
          <p:spPr>
            <a:xfrm>
              <a:off x="1637475" y="2024122"/>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8"/>
            <p:cNvSpPr/>
            <p:nvPr/>
          </p:nvSpPr>
          <p:spPr>
            <a:xfrm>
              <a:off x="1637230" y="202412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8"/>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8"/>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8"/>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8"/>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8"/>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8"/>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8"/>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8"/>
            <p:cNvSpPr/>
            <p:nvPr/>
          </p:nvSpPr>
          <p:spPr>
            <a:xfrm>
              <a:off x="1621019" y="2028494"/>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8"/>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8"/>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8"/>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8"/>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8"/>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8"/>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8"/>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8"/>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8"/>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8"/>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8"/>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8"/>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8"/>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8"/>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8"/>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8"/>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8"/>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8"/>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8"/>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8"/>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8"/>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8"/>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8"/>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8"/>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8"/>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8"/>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8"/>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8"/>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8"/>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8"/>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8"/>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8"/>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8"/>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8"/>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8"/>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8"/>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8"/>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8"/>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8"/>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8"/>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8"/>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8"/>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8"/>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8"/>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8"/>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8"/>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8"/>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8"/>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8"/>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8"/>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8"/>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8"/>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8"/>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8"/>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8"/>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8"/>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8"/>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8"/>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8"/>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8"/>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8"/>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8"/>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8"/>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8"/>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8"/>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8"/>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8"/>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8"/>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8"/>
            <p:cNvSpPr/>
            <p:nvPr/>
          </p:nvSpPr>
          <p:spPr>
            <a:xfrm>
              <a:off x="1643652" y="2005209"/>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8"/>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8"/>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8"/>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8"/>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8"/>
            <p:cNvSpPr/>
            <p:nvPr/>
          </p:nvSpPr>
          <p:spPr>
            <a:xfrm>
              <a:off x="1642267" y="202520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8"/>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8"/>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8"/>
            <p:cNvSpPr/>
            <p:nvPr/>
          </p:nvSpPr>
          <p:spPr>
            <a:xfrm>
              <a:off x="1643598" y="2005250"/>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8"/>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8"/>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8"/>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8"/>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8"/>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8"/>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8"/>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8"/>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8"/>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8"/>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8"/>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8"/>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8"/>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8"/>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8"/>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8"/>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8"/>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8"/>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8"/>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8"/>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8"/>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8"/>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8"/>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8"/>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8"/>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8"/>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8"/>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8"/>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8"/>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8"/>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8"/>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8"/>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8"/>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8"/>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8"/>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8"/>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8"/>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8"/>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8"/>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8"/>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8"/>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8"/>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8"/>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8"/>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8"/>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8"/>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8"/>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8"/>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8"/>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8"/>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8"/>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8"/>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8"/>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8"/>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8"/>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8"/>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8"/>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8"/>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8"/>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8"/>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8"/>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8"/>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8"/>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8"/>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8"/>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8"/>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8"/>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8"/>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8"/>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8"/>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8"/>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8"/>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8"/>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8"/>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8"/>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8"/>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8"/>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8"/>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8"/>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8"/>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8"/>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8"/>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8"/>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8"/>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8"/>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8"/>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8"/>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8"/>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8"/>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8"/>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8"/>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8"/>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8"/>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8"/>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8"/>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8"/>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8"/>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8"/>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8"/>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8"/>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8"/>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8"/>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8"/>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8"/>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8"/>
            <p:cNvSpPr/>
            <p:nvPr/>
          </p:nvSpPr>
          <p:spPr>
            <a:xfrm>
              <a:off x="1122833" y="165189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8"/>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8"/>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8"/>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8"/>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8"/>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8"/>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8"/>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8"/>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8"/>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8"/>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8"/>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8"/>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8"/>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8"/>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8"/>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8"/>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8"/>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8"/>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8"/>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8"/>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8"/>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8"/>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8"/>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8"/>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8"/>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8"/>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8"/>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8"/>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8"/>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8"/>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8"/>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8"/>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8"/>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8"/>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8"/>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8"/>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8"/>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8"/>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8"/>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8"/>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8"/>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8"/>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8"/>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8"/>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8"/>
            <p:cNvSpPr/>
            <p:nvPr/>
          </p:nvSpPr>
          <p:spPr>
            <a:xfrm>
              <a:off x="1074443" y="158035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8"/>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8"/>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8"/>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8"/>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8"/>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8"/>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8"/>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8"/>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8"/>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8"/>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8"/>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8"/>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8"/>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8"/>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8"/>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8"/>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8"/>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8"/>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8"/>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8"/>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8"/>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8"/>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8"/>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8"/>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8"/>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8"/>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8"/>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8"/>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8"/>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8"/>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8"/>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8"/>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8"/>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8"/>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8"/>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8"/>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8"/>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8"/>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8"/>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8"/>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8"/>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8"/>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8"/>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8"/>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8"/>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8"/>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8"/>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8"/>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8"/>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8"/>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8"/>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8"/>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8"/>
            <p:cNvSpPr/>
            <p:nvPr/>
          </p:nvSpPr>
          <p:spPr>
            <a:xfrm>
              <a:off x="1486167" y="168302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8"/>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8"/>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8"/>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8"/>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8"/>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8"/>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8"/>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8"/>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8"/>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8"/>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8"/>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8"/>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8"/>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8"/>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8"/>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8"/>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8"/>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8"/>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8"/>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8"/>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8"/>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8"/>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8"/>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8"/>
            <p:cNvSpPr/>
            <p:nvPr/>
          </p:nvSpPr>
          <p:spPr>
            <a:xfrm>
              <a:off x="2067257" y="1706463"/>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8"/>
            <p:cNvSpPr/>
            <p:nvPr/>
          </p:nvSpPr>
          <p:spPr>
            <a:xfrm>
              <a:off x="2068357" y="1706504"/>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8"/>
            <p:cNvSpPr/>
            <p:nvPr/>
          </p:nvSpPr>
          <p:spPr>
            <a:xfrm>
              <a:off x="2071819" y="170640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8"/>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8"/>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8"/>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8"/>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8"/>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8"/>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8"/>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8"/>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8"/>
            <p:cNvSpPr/>
            <p:nvPr/>
          </p:nvSpPr>
          <p:spPr>
            <a:xfrm>
              <a:off x="2150962" y="1676851"/>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8"/>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8"/>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8"/>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8"/>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8"/>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8"/>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8"/>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8"/>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8"/>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8"/>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8"/>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8"/>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8"/>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8"/>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8"/>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8"/>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8"/>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8"/>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8"/>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8"/>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8"/>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8"/>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8"/>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8"/>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8"/>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8"/>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8"/>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8"/>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8"/>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8"/>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8"/>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8"/>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8"/>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8"/>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8"/>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8"/>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8"/>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8"/>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8"/>
            <p:cNvSpPr/>
            <p:nvPr/>
          </p:nvSpPr>
          <p:spPr>
            <a:xfrm>
              <a:off x="2222882" y="171382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8"/>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8"/>
            <p:cNvSpPr/>
            <p:nvPr/>
          </p:nvSpPr>
          <p:spPr>
            <a:xfrm>
              <a:off x="2223588" y="171382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8"/>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8"/>
            <p:cNvSpPr/>
            <p:nvPr/>
          </p:nvSpPr>
          <p:spPr>
            <a:xfrm>
              <a:off x="2224824" y="171382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8"/>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8"/>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8"/>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8"/>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8"/>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8"/>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8"/>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8"/>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8"/>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8"/>
            <p:cNvSpPr/>
            <p:nvPr/>
          </p:nvSpPr>
          <p:spPr>
            <a:xfrm>
              <a:off x="2223873" y="171382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8"/>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8"/>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8"/>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8"/>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8"/>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8"/>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8"/>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8"/>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8"/>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8"/>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8"/>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8"/>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8"/>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8"/>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8"/>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8"/>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8"/>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8"/>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8"/>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8"/>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8"/>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8"/>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8"/>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8"/>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8"/>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8"/>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8"/>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8"/>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8"/>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8"/>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8"/>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8"/>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8"/>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8"/>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8"/>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8"/>
            <p:cNvSpPr/>
            <p:nvPr/>
          </p:nvSpPr>
          <p:spPr>
            <a:xfrm>
              <a:off x="2114357" y="1584442"/>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8"/>
            <p:cNvSpPr/>
            <p:nvPr/>
          </p:nvSpPr>
          <p:spPr>
            <a:xfrm>
              <a:off x="2115022" y="1584496"/>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8"/>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8"/>
            <p:cNvSpPr/>
            <p:nvPr/>
          </p:nvSpPr>
          <p:spPr>
            <a:xfrm>
              <a:off x="2120263" y="1585162"/>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8"/>
            <p:cNvSpPr/>
            <p:nvPr/>
          </p:nvSpPr>
          <p:spPr>
            <a:xfrm>
              <a:off x="2120874" y="158516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8"/>
            <p:cNvSpPr/>
            <p:nvPr/>
          </p:nvSpPr>
          <p:spPr>
            <a:xfrm>
              <a:off x="2120399" y="158516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8"/>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8"/>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8"/>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8"/>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8"/>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8"/>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8"/>
            <p:cNvSpPr/>
            <p:nvPr/>
          </p:nvSpPr>
          <p:spPr>
            <a:xfrm>
              <a:off x="2113936" y="158444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8"/>
            <p:cNvSpPr/>
            <p:nvPr/>
          </p:nvSpPr>
          <p:spPr>
            <a:xfrm>
              <a:off x="2120644" y="1585162"/>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8"/>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8"/>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8"/>
            <p:cNvSpPr/>
            <p:nvPr/>
          </p:nvSpPr>
          <p:spPr>
            <a:xfrm>
              <a:off x="2223833" y="1459339"/>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8"/>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8"/>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8"/>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8"/>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8"/>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8"/>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8"/>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8"/>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8"/>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8"/>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8"/>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8"/>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8"/>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8"/>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8"/>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8"/>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8"/>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8"/>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8"/>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8"/>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8"/>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8"/>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8"/>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8"/>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8"/>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8"/>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8"/>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8"/>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8"/>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8"/>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8"/>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8"/>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8"/>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8"/>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8"/>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8"/>
            <p:cNvSpPr/>
            <p:nvPr/>
          </p:nvSpPr>
          <p:spPr>
            <a:xfrm>
              <a:off x="2242420" y="1554504"/>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8"/>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8"/>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8"/>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8"/>
            <p:cNvSpPr/>
            <p:nvPr/>
          </p:nvSpPr>
          <p:spPr>
            <a:xfrm>
              <a:off x="2242841" y="155444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8"/>
            <p:cNvSpPr/>
            <p:nvPr/>
          </p:nvSpPr>
          <p:spPr>
            <a:xfrm>
              <a:off x="2242610" y="155444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8"/>
            <p:cNvSpPr/>
            <p:nvPr/>
          </p:nvSpPr>
          <p:spPr>
            <a:xfrm>
              <a:off x="2232441" y="154992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8"/>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8"/>
            <p:cNvSpPr/>
            <p:nvPr/>
          </p:nvSpPr>
          <p:spPr>
            <a:xfrm>
              <a:off x="2243126" y="155444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8"/>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8"/>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8"/>
            <p:cNvSpPr/>
            <p:nvPr/>
          </p:nvSpPr>
          <p:spPr>
            <a:xfrm>
              <a:off x="2233011" y="154992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8"/>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8"/>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8"/>
            <p:cNvSpPr/>
            <p:nvPr/>
          </p:nvSpPr>
          <p:spPr>
            <a:xfrm>
              <a:off x="2242040" y="1554544"/>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8"/>
            <p:cNvSpPr/>
            <p:nvPr/>
          </p:nvSpPr>
          <p:spPr>
            <a:xfrm>
              <a:off x="2233486" y="154992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8"/>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8"/>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8"/>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8"/>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8"/>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8"/>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8"/>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8"/>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8"/>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8"/>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8"/>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8"/>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8"/>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8"/>
            <p:cNvSpPr/>
            <p:nvPr/>
          </p:nvSpPr>
          <p:spPr>
            <a:xfrm>
              <a:off x="2335765" y="201823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8"/>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8"/>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8"/>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8"/>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8"/>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8"/>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8"/>
            <p:cNvSpPr/>
            <p:nvPr/>
          </p:nvSpPr>
          <p:spPr>
            <a:xfrm>
              <a:off x="2337571" y="2017184"/>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8"/>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8"/>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8"/>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8"/>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8"/>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8"/>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8"/>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8"/>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8"/>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8"/>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8"/>
            <p:cNvSpPr/>
            <p:nvPr/>
          </p:nvSpPr>
          <p:spPr>
            <a:xfrm>
              <a:off x="2263710" y="2052689"/>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8"/>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8"/>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8"/>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8"/>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8"/>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8"/>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8"/>
            <p:cNvSpPr/>
            <p:nvPr/>
          </p:nvSpPr>
          <p:spPr>
            <a:xfrm>
              <a:off x="2263329" y="2052730"/>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8"/>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8"/>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8"/>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8"/>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8"/>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8"/>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8"/>
            <p:cNvSpPr/>
            <p:nvPr/>
          </p:nvSpPr>
          <p:spPr>
            <a:xfrm>
              <a:off x="2282338" y="2017510"/>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8"/>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8"/>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8"/>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8"/>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8"/>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8"/>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8"/>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8"/>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8"/>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8"/>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8"/>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8"/>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8"/>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8"/>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8"/>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8"/>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8"/>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8"/>
            <p:cNvSpPr/>
            <p:nvPr/>
          </p:nvSpPr>
          <p:spPr>
            <a:xfrm>
              <a:off x="2294707" y="2040280"/>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8"/>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8"/>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8"/>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8"/>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8"/>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8"/>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8"/>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8"/>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8"/>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8"/>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8"/>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8"/>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8"/>
            <p:cNvSpPr/>
            <p:nvPr/>
          </p:nvSpPr>
          <p:spPr>
            <a:xfrm>
              <a:off x="2576291" y="1725241"/>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8"/>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8"/>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8"/>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8"/>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8"/>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8"/>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8"/>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8"/>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8"/>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8"/>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8"/>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8"/>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8"/>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8"/>
            <p:cNvSpPr/>
            <p:nvPr/>
          </p:nvSpPr>
          <p:spPr>
            <a:xfrm>
              <a:off x="2206480" y="141604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8"/>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8"/>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8"/>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8"/>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8"/>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8"/>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8"/>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8"/>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8"/>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8"/>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8"/>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8"/>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8"/>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8"/>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8"/>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8"/>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8"/>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8"/>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8"/>
            <p:cNvSpPr/>
            <p:nvPr/>
          </p:nvSpPr>
          <p:spPr>
            <a:xfrm>
              <a:off x="2199828" y="141883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8"/>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8"/>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8"/>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8"/>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8"/>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8"/>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8"/>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8"/>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8"/>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8"/>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8"/>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8"/>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8"/>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8"/>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8"/>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8"/>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8"/>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8"/>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8"/>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8"/>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8"/>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8"/>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8"/>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8"/>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8"/>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8"/>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8"/>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8"/>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8"/>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8"/>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8"/>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8"/>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8"/>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8"/>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8"/>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8"/>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8"/>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8"/>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8"/>
            <p:cNvSpPr/>
            <p:nvPr/>
          </p:nvSpPr>
          <p:spPr>
            <a:xfrm>
              <a:off x="2754577" y="170422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8"/>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8"/>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8"/>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8"/>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8"/>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8"/>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8"/>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8"/>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8"/>
            <p:cNvSpPr/>
            <p:nvPr/>
          </p:nvSpPr>
          <p:spPr>
            <a:xfrm>
              <a:off x="2820550" y="1714773"/>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8"/>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8"/>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8"/>
            <p:cNvSpPr/>
            <p:nvPr/>
          </p:nvSpPr>
          <p:spPr>
            <a:xfrm>
              <a:off x="2817943" y="171558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8"/>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8"/>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8"/>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8"/>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8"/>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8"/>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8"/>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8"/>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8"/>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8"/>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8"/>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8"/>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8"/>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8"/>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8"/>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8"/>
            <p:cNvSpPr/>
            <p:nvPr/>
          </p:nvSpPr>
          <p:spPr>
            <a:xfrm>
              <a:off x="2629094" y="1765254"/>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8"/>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8"/>
            <p:cNvSpPr/>
            <p:nvPr/>
          </p:nvSpPr>
          <p:spPr>
            <a:xfrm>
              <a:off x="2634701" y="1762837"/>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8"/>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8"/>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8"/>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8"/>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8"/>
            <p:cNvSpPr/>
            <p:nvPr/>
          </p:nvSpPr>
          <p:spPr>
            <a:xfrm>
              <a:off x="2635272" y="176274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8"/>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8"/>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8"/>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8"/>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8"/>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8"/>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8"/>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8"/>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8"/>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8"/>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8"/>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8"/>
            <p:cNvSpPr/>
            <p:nvPr/>
          </p:nvSpPr>
          <p:spPr>
            <a:xfrm>
              <a:off x="3011966" y="1703177"/>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8"/>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8"/>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8"/>
            <p:cNvSpPr/>
            <p:nvPr/>
          </p:nvSpPr>
          <p:spPr>
            <a:xfrm>
              <a:off x="2650343" y="181141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8"/>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8"/>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8"/>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8"/>
            <p:cNvSpPr/>
            <p:nvPr/>
          </p:nvSpPr>
          <p:spPr>
            <a:xfrm>
              <a:off x="2651198" y="1811132"/>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8"/>
            <p:cNvSpPr/>
            <p:nvPr/>
          </p:nvSpPr>
          <p:spPr>
            <a:xfrm>
              <a:off x="2649012" y="181160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8"/>
            <p:cNvSpPr/>
            <p:nvPr/>
          </p:nvSpPr>
          <p:spPr>
            <a:xfrm>
              <a:off x="2649487" y="1811553"/>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8"/>
            <p:cNvSpPr/>
            <p:nvPr/>
          </p:nvSpPr>
          <p:spPr>
            <a:xfrm>
              <a:off x="2649962" y="181145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8"/>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8"/>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8"/>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8"/>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8"/>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8"/>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8"/>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8"/>
            <p:cNvSpPr/>
            <p:nvPr/>
          </p:nvSpPr>
          <p:spPr>
            <a:xfrm>
              <a:off x="2761705" y="1825769"/>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8"/>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8"/>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8"/>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8"/>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8"/>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8"/>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8"/>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8"/>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8"/>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8"/>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8"/>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8"/>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8"/>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8"/>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8"/>
            <p:cNvSpPr/>
            <p:nvPr/>
          </p:nvSpPr>
          <p:spPr>
            <a:xfrm>
              <a:off x="2721217" y="1828810"/>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8"/>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8"/>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8"/>
            <p:cNvSpPr/>
            <p:nvPr/>
          </p:nvSpPr>
          <p:spPr>
            <a:xfrm>
              <a:off x="2721543" y="182881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8"/>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8"/>
            <p:cNvSpPr/>
            <p:nvPr/>
          </p:nvSpPr>
          <p:spPr>
            <a:xfrm>
              <a:off x="2704530" y="183388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8"/>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8"/>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8"/>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8"/>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8"/>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8"/>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8"/>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8"/>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8"/>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8"/>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8"/>
            <p:cNvSpPr/>
            <p:nvPr/>
          </p:nvSpPr>
          <p:spPr>
            <a:xfrm>
              <a:off x="2796178" y="1873684"/>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8"/>
            <p:cNvSpPr/>
            <p:nvPr/>
          </p:nvSpPr>
          <p:spPr>
            <a:xfrm>
              <a:off x="2795798" y="1873779"/>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8"/>
            <p:cNvSpPr/>
            <p:nvPr/>
          </p:nvSpPr>
          <p:spPr>
            <a:xfrm>
              <a:off x="2795459" y="1873779"/>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8"/>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8"/>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8"/>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8"/>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8"/>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8"/>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8"/>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8"/>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8"/>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8"/>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8"/>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8"/>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8"/>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8"/>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8"/>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8"/>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8"/>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8"/>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8"/>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8"/>
            <p:cNvSpPr/>
            <p:nvPr/>
          </p:nvSpPr>
          <p:spPr>
            <a:xfrm>
              <a:off x="2364713" y="1918503"/>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8"/>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8"/>
            <p:cNvSpPr/>
            <p:nvPr/>
          </p:nvSpPr>
          <p:spPr>
            <a:xfrm>
              <a:off x="2364672" y="1918544"/>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8"/>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8"/>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8"/>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8"/>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8"/>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8"/>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8"/>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8"/>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8"/>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8"/>
            <p:cNvSpPr/>
            <p:nvPr/>
          </p:nvSpPr>
          <p:spPr>
            <a:xfrm>
              <a:off x="2364618" y="191859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8"/>
            <p:cNvSpPr/>
            <p:nvPr/>
          </p:nvSpPr>
          <p:spPr>
            <a:xfrm>
              <a:off x="2364767" y="191840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8"/>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8"/>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8"/>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8"/>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8"/>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8"/>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8"/>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8"/>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8"/>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8"/>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8"/>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8"/>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8"/>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8"/>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8"/>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8"/>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8"/>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8"/>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8"/>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8"/>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8"/>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8"/>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8"/>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8"/>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8"/>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8"/>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8"/>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8"/>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8"/>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8"/>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8"/>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8"/>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8"/>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8"/>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8"/>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8"/>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8"/>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8"/>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8"/>
            <p:cNvSpPr/>
            <p:nvPr/>
          </p:nvSpPr>
          <p:spPr>
            <a:xfrm>
              <a:off x="2374135" y="1744820"/>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8"/>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8"/>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8"/>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8"/>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8"/>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8"/>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8"/>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8"/>
            <p:cNvSpPr/>
            <p:nvPr/>
          </p:nvSpPr>
          <p:spPr>
            <a:xfrm>
              <a:off x="2404508" y="180965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8"/>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8"/>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8"/>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8"/>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8"/>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8"/>
            <p:cNvSpPr/>
            <p:nvPr/>
          </p:nvSpPr>
          <p:spPr>
            <a:xfrm>
              <a:off x="2378032" y="1752233"/>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8"/>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8"/>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8"/>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8"/>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8"/>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8"/>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8"/>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8"/>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8"/>
            <p:cNvSpPr/>
            <p:nvPr/>
          </p:nvSpPr>
          <p:spPr>
            <a:xfrm>
              <a:off x="2446857" y="1751337"/>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8"/>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8"/>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8"/>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8"/>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8"/>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8"/>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8"/>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8"/>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8"/>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8"/>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8"/>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8"/>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8"/>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8"/>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8"/>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8"/>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8"/>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8"/>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8"/>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8"/>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8"/>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8"/>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8"/>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8"/>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8"/>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8"/>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8"/>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8"/>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8"/>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8"/>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8"/>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8"/>
            <p:cNvSpPr/>
            <p:nvPr/>
          </p:nvSpPr>
          <p:spPr>
            <a:xfrm>
              <a:off x="2641218" y="170617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8"/>
            <p:cNvSpPr/>
            <p:nvPr/>
          </p:nvSpPr>
          <p:spPr>
            <a:xfrm>
              <a:off x="2572584" y="1708364"/>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8"/>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8"/>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8"/>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8"/>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8"/>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8"/>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8"/>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8"/>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8"/>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8"/>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8"/>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8"/>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8"/>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8"/>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8"/>
            <p:cNvSpPr/>
            <p:nvPr/>
          </p:nvSpPr>
          <p:spPr>
            <a:xfrm>
              <a:off x="2515260" y="1694529"/>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8"/>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8"/>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8"/>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8"/>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8"/>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8"/>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8"/>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8"/>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8"/>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8"/>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8"/>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8"/>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8"/>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8"/>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8"/>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8"/>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8"/>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8"/>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8"/>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8"/>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8"/>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8"/>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8"/>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8"/>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8"/>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8"/>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8"/>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8"/>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8"/>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8"/>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8"/>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8"/>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8"/>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8"/>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8"/>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8"/>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8"/>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8"/>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8"/>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8"/>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8"/>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8"/>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8"/>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8"/>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8"/>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8"/>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8"/>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8"/>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8"/>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8"/>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8"/>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8"/>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8"/>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8"/>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8"/>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8"/>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8"/>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8"/>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8"/>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8"/>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8"/>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8"/>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8"/>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8"/>
            <p:cNvSpPr/>
            <p:nvPr/>
          </p:nvSpPr>
          <p:spPr>
            <a:xfrm>
              <a:off x="2902355" y="1635154"/>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8"/>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8"/>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8"/>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8"/>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8"/>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8"/>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8"/>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8"/>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8"/>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8"/>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8"/>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8"/>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8"/>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8"/>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8"/>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8"/>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8"/>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8"/>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8"/>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8"/>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8"/>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8"/>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8"/>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8"/>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8"/>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8"/>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8"/>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8"/>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8"/>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8"/>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8"/>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8"/>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8"/>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8"/>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8"/>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8"/>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8"/>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8"/>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8"/>
            <p:cNvSpPr/>
            <p:nvPr/>
          </p:nvSpPr>
          <p:spPr>
            <a:xfrm>
              <a:off x="2210472" y="1589344"/>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8"/>
            <p:cNvSpPr/>
            <p:nvPr/>
          </p:nvSpPr>
          <p:spPr>
            <a:xfrm>
              <a:off x="2211138" y="1589344"/>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8"/>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8"/>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8"/>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8"/>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8"/>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8"/>
            <p:cNvSpPr/>
            <p:nvPr/>
          </p:nvSpPr>
          <p:spPr>
            <a:xfrm>
              <a:off x="2209807" y="1589384"/>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8"/>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8"/>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8"/>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8"/>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8"/>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8"/>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8"/>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8"/>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8"/>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8"/>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8"/>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8"/>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8"/>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8"/>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8"/>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8"/>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8"/>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8"/>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8"/>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8"/>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8"/>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8"/>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8"/>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8"/>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8"/>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8"/>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8"/>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8"/>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8"/>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8"/>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8"/>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8"/>
            <p:cNvSpPr/>
            <p:nvPr/>
          </p:nvSpPr>
          <p:spPr>
            <a:xfrm>
              <a:off x="2337476" y="165522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8"/>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8"/>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8"/>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8"/>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8"/>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8"/>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8"/>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8"/>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8"/>
            <p:cNvSpPr/>
            <p:nvPr/>
          </p:nvSpPr>
          <p:spPr>
            <a:xfrm>
              <a:off x="2283438" y="159432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8"/>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8"/>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8"/>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8"/>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8"/>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8"/>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8"/>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8"/>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8"/>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8"/>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8"/>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8"/>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8"/>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8"/>
            <p:cNvSpPr/>
            <p:nvPr/>
          </p:nvSpPr>
          <p:spPr>
            <a:xfrm>
              <a:off x="2211382" y="158330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8"/>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8"/>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8"/>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8"/>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8"/>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8"/>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8"/>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8"/>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8"/>
            <p:cNvSpPr/>
            <p:nvPr/>
          </p:nvSpPr>
          <p:spPr>
            <a:xfrm>
              <a:off x="2204824" y="1581116"/>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8"/>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8"/>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8"/>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8"/>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8"/>
            <p:cNvSpPr/>
            <p:nvPr/>
          </p:nvSpPr>
          <p:spPr>
            <a:xfrm>
              <a:off x="2213894" y="1589154"/>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8"/>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8"/>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8"/>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8"/>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8"/>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8"/>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8"/>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8"/>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8"/>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8"/>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8"/>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8"/>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8"/>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8"/>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8"/>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8"/>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8"/>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8"/>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8"/>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8"/>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8"/>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8"/>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8"/>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8"/>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8"/>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8"/>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8"/>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8"/>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8"/>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8"/>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8"/>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8"/>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8"/>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8"/>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8"/>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8"/>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8"/>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8"/>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8"/>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8"/>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8"/>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8"/>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8"/>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8"/>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8"/>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8"/>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8"/>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8"/>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8"/>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8"/>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8"/>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8"/>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8"/>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8"/>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8"/>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8"/>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8"/>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8"/>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8"/>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8"/>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8"/>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8"/>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8"/>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8"/>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8"/>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8"/>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8"/>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8"/>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8"/>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8"/>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8"/>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8"/>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8"/>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8"/>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8"/>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8"/>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8"/>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8"/>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8"/>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8"/>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8"/>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8"/>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8"/>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8"/>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8"/>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8"/>
            <p:cNvSpPr/>
            <p:nvPr/>
          </p:nvSpPr>
          <p:spPr>
            <a:xfrm>
              <a:off x="2593969" y="159470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8"/>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8"/>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8"/>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8"/>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8"/>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8"/>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8"/>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8"/>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8"/>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8"/>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8"/>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8"/>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8"/>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8"/>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8"/>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8"/>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8"/>
            <p:cNvSpPr/>
            <p:nvPr/>
          </p:nvSpPr>
          <p:spPr>
            <a:xfrm>
              <a:off x="2590398" y="159324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8"/>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8"/>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solidFill>
              <a:srgbClr val="FFFFFF">
                <a:alpha val="59820"/>
              </a:srgbClr>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8"/>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8"/>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8"/>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8"/>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8"/>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8"/>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8"/>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8"/>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8"/>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8"/>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8"/>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8"/>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8"/>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8"/>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8"/>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8"/>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8"/>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8"/>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8"/>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8"/>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8"/>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8"/>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8"/>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8"/>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8"/>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8"/>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8"/>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8"/>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8"/>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8"/>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8"/>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8"/>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8"/>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8"/>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8"/>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8"/>
            <p:cNvSpPr/>
            <p:nvPr/>
          </p:nvSpPr>
          <p:spPr>
            <a:xfrm>
              <a:off x="2139218" y="208154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8"/>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8"/>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8"/>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8"/>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8"/>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8"/>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8"/>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8"/>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8"/>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8"/>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8"/>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8"/>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8"/>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8"/>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8"/>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8"/>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8"/>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8"/>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8"/>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8"/>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8"/>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8"/>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8"/>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8"/>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8"/>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8"/>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8"/>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8"/>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8"/>
            <p:cNvSpPr/>
            <p:nvPr/>
          </p:nvSpPr>
          <p:spPr>
            <a:xfrm>
              <a:off x="2263194" y="2009812"/>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8"/>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8"/>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8"/>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8"/>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8"/>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8"/>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8"/>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8"/>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8"/>
            <p:cNvSpPr/>
            <p:nvPr/>
          </p:nvSpPr>
          <p:spPr>
            <a:xfrm>
              <a:off x="2261429" y="2010341"/>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8"/>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8"/>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8"/>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8"/>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8"/>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8"/>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8"/>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8"/>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8"/>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8"/>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8"/>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8"/>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8"/>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8"/>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8"/>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8"/>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8"/>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8"/>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8"/>
            <p:cNvSpPr/>
            <p:nvPr/>
          </p:nvSpPr>
          <p:spPr>
            <a:xfrm>
              <a:off x="2271082" y="2019981"/>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8"/>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8"/>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8"/>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8"/>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8"/>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8"/>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8"/>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8"/>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8"/>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8"/>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8"/>
            <p:cNvSpPr/>
            <p:nvPr/>
          </p:nvSpPr>
          <p:spPr>
            <a:xfrm>
              <a:off x="2263044" y="2064624"/>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8"/>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8"/>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8"/>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8"/>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8"/>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8"/>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8"/>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8"/>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8"/>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8"/>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8"/>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8"/>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8"/>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8"/>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8"/>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8"/>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8"/>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8"/>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8"/>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8"/>
            <p:cNvSpPr/>
            <p:nvPr/>
          </p:nvSpPr>
          <p:spPr>
            <a:xfrm>
              <a:off x="2281917" y="2248708"/>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8"/>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8"/>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8"/>
            <p:cNvSpPr/>
            <p:nvPr/>
          </p:nvSpPr>
          <p:spPr>
            <a:xfrm>
              <a:off x="2275780" y="2214683"/>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8"/>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8"/>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8"/>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8"/>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8"/>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8"/>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8"/>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8"/>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8"/>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8"/>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8"/>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8"/>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8"/>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8"/>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8"/>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8"/>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8"/>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8"/>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8"/>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8"/>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8"/>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8"/>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8"/>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8"/>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8"/>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8"/>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8"/>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8"/>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8"/>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8"/>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8"/>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8"/>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8"/>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8"/>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8"/>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8"/>
            <p:cNvSpPr/>
            <p:nvPr/>
          </p:nvSpPr>
          <p:spPr>
            <a:xfrm>
              <a:off x="2270173" y="2063103"/>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8"/>
            <p:cNvSpPr/>
            <p:nvPr/>
          </p:nvSpPr>
          <p:spPr>
            <a:xfrm>
              <a:off x="2334109" y="212622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8"/>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8"/>
            <p:cNvSpPr/>
            <p:nvPr/>
          </p:nvSpPr>
          <p:spPr>
            <a:xfrm>
              <a:off x="2334150" y="212613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8"/>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8"/>
            <p:cNvSpPr/>
            <p:nvPr/>
          </p:nvSpPr>
          <p:spPr>
            <a:xfrm>
              <a:off x="2334055" y="212632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8"/>
            <p:cNvSpPr/>
            <p:nvPr/>
          </p:nvSpPr>
          <p:spPr>
            <a:xfrm>
              <a:off x="2334109" y="2126266"/>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8"/>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8"/>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8"/>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8"/>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8"/>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8"/>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8"/>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8"/>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8"/>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8"/>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8"/>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8"/>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8"/>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8"/>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8"/>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8"/>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8"/>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8"/>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8"/>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8"/>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8"/>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8"/>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8"/>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8"/>
            <p:cNvSpPr/>
            <p:nvPr/>
          </p:nvSpPr>
          <p:spPr>
            <a:xfrm>
              <a:off x="2333294" y="2126456"/>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8"/>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8"/>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8"/>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8"/>
            <p:cNvSpPr/>
            <p:nvPr/>
          </p:nvSpPr>
          <p:spPr>
            <a:xfrm>
              <a:off x="2305202" y="2129837"/>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8"/>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8"/>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8"/>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8"/>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8"/>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8"/>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8"/>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8"/>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8"/>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8"/>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8"/>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8"/>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8"/>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8"/>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8"/>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8"/>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8"/>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8"/>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8"/>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8"/>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8"/>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8"/>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8"/>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8"/>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8"/>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8"/>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8"/>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8"/>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8"/>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8"/>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8"/>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8"/>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8"/>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8"/>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8"/>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8"/>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8"/>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8"/>
            <p:cNvSpPr/>
            <p:nvPr/>
          </p:nvSpPr>
          <p:spPr>
            <a:xfrm>
              <a:off x="2291951" y="2116436"/>
              <a:ext cx="14" cy="0"/>
            </a:xfrm>
            <a:custGeom>
              <a:rect b="b" l="l" r="r" t="t"/>
              <a:pathLst>
                <a:path extrusionOk="0" h="0"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8"/>
            <p:cNvSpPr/>
            <p:nvPr/>
          </p:nvSpPr>
          <p:spPr>
            <a:xfrm>
              <a:off x="2292562" y="2116436"/>
              <a:ext cx="14" cy="0"/>
            </a:xfrm>
            <a:custGeom>
              <a:rect b="b" l="l" r="r" t="t"/>
              <a:pathLst>
                <a:path extrusionOk="0" h="0"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8"/>
            <p:cNvSpPr/>
            <p:nvPr/>
          </p:nvSpPr>
          <p:spPr>
            <a:xfrm>
              <a:off x="2291095" y="2116476"/>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8"/>
            <p:cNvSpPr/>
            <p:nvPr/>
          </p:nvSpPr>
          <p:spPr>
            <a:xfrm>
              <a:off x="2293132" y="2116436"/>
              <a:ext cx="14" cy="0"/>
            </a:xfrm>
            <a:custGeom>
              <a:rect b="b" l="l" r="r" t="t"/>
              <a:pathLst>
                <a:path extrusionOk="0" h="0"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8"/>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8"/>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8"/>
            <p:cNvSpPr/>
            <p:nvPr/>
          </p:nvSpPr>
          <p:spPr>
            <a:xfrm>
              <a:off x="2585741" y="173408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8"/>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8"/>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8"/>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8"/>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8"/>
            <p:cNvSpPr/>
            <p:nvPr/>
          </p:nvSpPr>
          <p:spPr>
            <a:xfrm>
              <a:off x="2588646" y="173436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8"/>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8"/>
            <p:cNvSpPr/>
            <p:nvPr/>
          </p:nvSpPr>
          <p:spPr>
            <a:xfrm>
              <a:off x="2586121" y="1734080"/>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8"/>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8"/>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8"/>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8"/>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8"/>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8"/>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8"/>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8"/>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8"/>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8"/>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8"/>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8"/>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8"/>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8"/>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8"/>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8"/>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8"/>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8"/>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8"/>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8"/>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8"/>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8"/>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8"/>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8"/>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8"/>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8"/>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8"/>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8"/>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8"/>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8"/>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8"/>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8"/>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8"/>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8"/>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8"/>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8"/>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8"/>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8"/>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8"/>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8"/>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8"/>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8"/>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8"/>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8"/>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8"/>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8"/>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8"/>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8"/>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8"/>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8"/>
            <p:cNvSpPr/>
            <p:nvPr/>
          </p:nvSpPr>
          <p:spPr>
            <a:xfrm>
              <a:off x="2374896" y="1716633"/>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8"/>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8"/>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8"/>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8"/>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8"/>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8"/>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8"/>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8"/>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8"/>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8"/>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8"/>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8"/>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8"/>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8"/>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8"/>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8"/>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8"/>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8"/>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8"/>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8"/>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8"/>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8"/>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8"/>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8"/>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8"/>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8"/>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8"/>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8"/>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8"/>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8"/>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8"/>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8"/>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8"/>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8"/>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8"/>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8"/>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8"/>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8"/>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8"/>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8"/>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8"/>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8"/>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8"/>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8"/>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8"/>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8"/>
            <p:cNvSpPr/>
            <p:nvPr/>
          </p:nvSpPr>
          <p:spPr>
            <a:xfrm>
              <a:off x="2400612" y="1717298"/>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8"/>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8"/>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8"/>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8"/>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8"/>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8"/>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8"/>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8"/>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8"/>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8"/>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8"/>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8"/>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8"/>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8"/>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8"/>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8"/>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8"/>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8"/>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8"/>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8"/>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8"/>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8"/>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8"/>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8"/>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8"/>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8"/>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8"/>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8"/>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8"/>
            <p:cNvSpPr/>
            <p:nvPr/>
          </p:nvSpPr>
          <p:spPr>
            <a:xfrm>
              <a:off x="2385826" y="1735791"/>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8"/>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8"/>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8"/>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8"/>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8"/>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8"/>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8"/>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8"/>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8"/>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8"/>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8"/>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8"/>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8"/>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8"/>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8"/>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8"/>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8"/>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8"/>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8"/>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8"/>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8"/>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8"/>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8"/>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8"/>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8"/>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8"/>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8"/>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8"/>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8"/>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8"/>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8"/>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8"/>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8"/>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8"/>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8"/>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8"/>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8"/>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8"/>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8"/>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8"/>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8"/>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8"/>
            <p:cNvSpPr/>
            <p:nvPr/>
          </p:nvSpPr>
          <p:spPr>
            <a:xfrm>
              <a:off x="2581803" y="1758506"/>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8"/>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8"/>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8"/>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8"/>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8"/>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8"/>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8"/>
            <p:cNvSpPr/>
            <p:nvPr/>
          </p:nvSpPr>
          <p:spPr>
            <a:xfrm>
              <a:off x="2600812" y="1753754"/>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8"/>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8"/>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8"/>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8"/>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8"/>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8"/>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8"/>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8"/>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8"/>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8"/>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8"/>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8"/>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8"/>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8"/>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8"/>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8"/>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8"/>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8"/>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8"/>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8"/>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8"/>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8"/>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8"/>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8"/>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8"/>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8"/>
            <p:cNvSpPr/>
            <p:nvPr/>
          </p:nvSpPr>
          <p:spPr>
            <a:xfrm>
              <a:off x="2514350" y="1832802"/>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8"/>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8"/>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8"/>
            <p:cNvSpPr/>
            <p:nvPr/>
          </p:nvSpPr>
          <p:spPr>
            <a:xfrm>
              <a:off x="2517772" y="1837839"/>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8"/>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8"/>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8"/>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8"/>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8"/>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8"/>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8"/>
            <p:cNvSpPr/>
            <p:nvPr/>
          </p:nvSpPr>
          <p:spPr>
            <a:xfrm>
              <a:off x="2514310" y="1832422"/>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8"/>
            <p:cNvSpPr/>
            <p:nvPr/>
          </p:nvSpPr>
          <p:spPr>
            <a:xfrm>
              <a:off x="2505606" y="1850439"/>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8"/>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8"/>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8"/>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8"/>
            <p:cNvSpPr/>
            <p:nvPr/>
          </p:nvSpPr>
          <p:spPr>
            <a:xfrm>
              <a:off x="2514255" y="1832136"/>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8"/>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8"/>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8"/>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8"/>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8"/>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8"/>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8"/>
            <p:cNvSpPr/>
            <p:nvPr/>
          </p:nvSpPr>
          <p:spPr>
            <a:xfrm>
              <a:off x="2513264" y="1818396"/>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8"/>
            <p:cNvSpPr/>
            <p:nvPr/>
          </p:nvSpPr>
          <p:spPr>
            <a:xfrm>
              <a:off x="2516020" y="1818301"/>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8"/>
            <p:cNvSpPr/>
            <p:nvPr/>
          </p:nvSpPr>
          <p:spPr>
            <a:xfrm>
              <a:off x="2514119" y="1818396"/>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8"/>
            <p:cNvSpPr/>
            <p:nvPr/>
          </p:nvSpPr>
          <p:spPr>
            <a:xfrm>
              <a:off x="2596725" y="1756849"/>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8"/>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8"/>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8"/>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8"/>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8"/>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8"/>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8"/>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8"/>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8"/>
            <p:cNvSpPr/>
            <p:nvPr/>
          </p:nvSpPr>
          <p:spPr>
            <a:xfrm>
              <a:off x="2526665" y="181721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8"/>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8"/>
            <p:cNvSpPr/>
            <p:nvPr/>
          </p:nvSpPr>
          <p:spPr>
            <a:xfrm>
              <a:off x="2527330" y="1817120"/>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8"/>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8"/>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8"/>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8"/>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8"/>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8"/>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8"/>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8"/>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8"/>
            <p:cNvSpPr/>
            <p:nvPr/>
          </p:nvSpPr>
          <p:spPr>
            <a:xfrm>
              <a:off x="2512640" y="1818396"/>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8"/>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8"/>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8"/>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8"/>
            <p:cNvSpPr/>
            <p:nvPr/>
          </p:nvSpPr>
          <p:spPr>
            <a:xfrm>
              <a:off x="2512029" y="181835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8"/>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8"/>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8"/>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8"/>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8"/>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8"/>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8"/>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8"/>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8"/>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8"/>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8"/>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8"/>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8"/>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8"/>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8"/>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8"/>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8"/>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8"/>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8"/>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8"/>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8"/>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8"/>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8"/>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8"/>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8"/>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8"/>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8"/>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8"/>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8"/>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8"/>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8"/>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8"/>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8"/>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8"/>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8"/>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8"/>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8"/>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8"/>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8"/>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8"/>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8"/>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8"/>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8"/>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8"/>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8"/>
            <p:cNvSpPr/>
            <p:nvPr/>
          </p:nvSpPr>
          <p:spPr>
            <a:xfrm>
              <a:off x="2860006" y="2039193"/>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8"/>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8"/>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8"/>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8"/>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8"/>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8"/>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8"/>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8"/>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8"/>
            <p:cNvSpPr/>
            <p:nvPr/>
          </p:nvSpPr>
          <p:spPr>
            <a:xfrm>
              <a:off x="2962544" y="2114806"/>
              <a:ext cx="0" cy="14"/>
            </a:xfrm>
            <a:custGeom>
              <a:rect b="b" l="l" r="r" t="t"/>
              <a:pathLst>
                <a:path extrusionOk="0" h="1" w="0">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8"/>
            <p:cNvSpPr/>
            <p:nvPr/>
          </p:nvSpPr>
          <p:spPr>
            <a:xfrm>
              <a:off x="2962924" y="2114711"/>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8"/>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8"/>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8"/>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8"/>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8"/>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8"/>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8"/>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8"/>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8"/>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8"/>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8"/>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8"/>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8"/>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8"/>
            <p:cNvSpPr/>
            <p:nvPr/>
          </p:nvSpPr>
          <p:spPr>
            <a:xfrm>
              <a:off x="2106903" y="1674475"/>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8"/>
            <p:cNvSpPr/>
            <p:nvPr/>
          </p:nvSpPr>
          <p:spPr>
            <a:xfrm>
              <a:off x="2106659" y="167447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8"/>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8"/>
            <p:cNvSpPr/>
            <p:nvPr/>
          </p:nvSpPr>
          <p:spPr>
            <a:xfrm>
              <a:off x="2107134" y="1674475"/>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8"/>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8"/>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8"/>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8"/>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8"/>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8"/>
            <p:cNvSpPr/>
            <p:nvPr/>
          </p:nvSpPr>
          <p:spPr>
            <a:xfrm>
              <a:off x="2101676" y="1676280"/>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8"/>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8"/>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8"/>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8"/>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8"/>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8"/>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8"/>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8"/>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8"/>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8"/>
            <p:cNvSpPr/>
            <p:nvPr/>
          </p:nvSpPr>
          <p:spPr>
            <a:xfrm>
              <a:off x="2184336" y="1702281"/>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8"/>
            <p:cNvSpPr/>
            <p:nvPr/>
          </p:nvSpPr>
          <p:spPr>
            <a:xfrm>
              <a:off x="2184376" y="1702661"/>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8"/>
            <p:cNvSpPr/>
            <p:nvPr/>
          </p:nvSpPr>
          <p:spPr>
            <a:xfrm>
              <a:off x="2184376" y="1702417"/>
              <a:ext cx="14" cy="14"/>
            </a:xfrm>
            <a:custGeom>
              <a:rect b="b" l="l" r="r" t="t"/>
              <a:pathLst>
                <a:path extrusionOk="0" h="1" w="1">
                  <a:moveTo>
                    <a:pt x="1"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8"/>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8"/>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8"/>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8"/>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8"/>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8"/>
            <p:cNvSpPr/>
            <p:nvPr/>
          </p:nvSpPr>
          <p:spPr>
            <a:xfrm>
              <a:off x="2184336" y="1702987"/>
              <a:ext cx="14" cy="14"/>
            </a:xfrm>
            <a:custGeom>
              <a:rect b="b" l="l" r="r" t="t"/>
              <a:pathLst>
                <a:path extrusionOk="0" h="1" w="1">
                  <a:moveTo>
                    <a:pt x="0" y="1"/>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8"/>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8"/>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8"/>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8"/>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8"/>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8"/>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8"/>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8"/>
            <p:cNvSpPr/>
            <p:nvPr/>
          </p:nvSpPr>
          <p:spPr>
            <a:xfrm>
              <a:off x="2190649" y="1692628"/>
              <a:ext cx="14" cy="14"/>
            </a:xfrm>
            <a:custGeom>
              <a:rect b="b" l="l" r="r" t="t"/>
              <a:pathLst>
                <a:path extrusionOk="0" h="1" w="1">
                  <a:moveTo>
                    <a:pt x="1"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8"/>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8"/>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8"/>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8"/>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8"/>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8"/>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8"/>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8"/>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8"/>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8"/>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8"/>
            <p:cNvSpPr/>
            <p:nvPr/>
          </p:nvSpPr>
          <p:spPr>
            <a:xfrm>
              <a:off x="2190989" y="1685119"/>
              <a:ext cx="14" cy="14"/>
            </a:xfrm>
            <a:custGeom>
              <a:rect b="b" l="l" r="r" t="t"/>
              <a:pathLst>
                <a:path extrusionOk="0" h="1" w="1">
                  <a:moveTo>
                    <a:pt x="0" y="0"/>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8"/>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8"/>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8"/>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8"/>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8"/>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8"/>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8"/>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8"/>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8"/>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8"/>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8"/>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8"/>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8"/>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8"/>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8"/>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8"/>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8"/>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8"/>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8"/>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8"/>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8"/>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8"/>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8"/>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8"/>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8"/>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8"/>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8"/>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8"/>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8"/>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8"/>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8"/>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8"/>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8"/>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8"/>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8"/>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8"/>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8"/>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8"/>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8"/>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8"/>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8"/>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2" name="Google Shape;4782;p48"/>
          <p:cNvSpPr txBox="1"/>
          <p:nvPr>
            <p:ph idx="1" type="body"/>
          </p:nvPr>
        </p:nvSpPr>
        <p:spPr>
          <a:xfrm>
            <a:off x="6112300" y="1947525"/>
            <a:ext cx="2056200" cy="2207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a gas giant, the biggest planet in the Solar System and the fourth-brightest object in the sky. It was named after the Roman god of the sky and lightning</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6" name="Shape 4786"/>
        <p:cNvGrpSpPr/>
        <p:nvPr/>
      </p:nvGrpSpPr>
      <p:grpSpPr>
        <a:xfrm>
          <a:off x="0" y="0"/>
          <a:ext cx="0" cy="0"/>
          <a:chOff x="0" y="0"/>
          <a:chExt cx="0" cy="0"/>
        </a:xfrm>
      </p:grpSpPr>
      <p:sp>
        <p:nvSpPr>
          <p:cNvPr id="4787" name="Google Shape;4787;p49"/>
          <p:cNvSpPr txBox="1"/>
          <p:nvPr>
            <p:ph type="title"/>
          </p:nvPr>
        </p:nvSpPr>
        <p:spPr>
          <a:xfrm>
            <a:off x="311700" y="11061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75.50%</a:t>
            </a:r>
            <a:endParaRPr/>
          </a:p>
        </p:txBody>
      </p:sp>
      <p:sp>
        <p:nvSpPr>
          <p:cNvPr id="4788" name="Google Shape;4788;p49"/>
          <p:cNvSpPr txBox="1"/>
          <p:nvPr>
            <p:ph idx="1" type="body"/>
          </p:nvPr>
        </p:nvSpPr>
        <p:spPr>
          <a:xfrm>
            <a:off x="2260800" y="3002500"/>
            <a:ext cx="46224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t</a:t>
            </a:r>
            <a:r>
              <a:rPr lang="en"/>
              <a:t>he success rate according to the data gathered during the study</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2" name="Shape 4792"/>
        <p:cNvGrpSpPr/>
        <p:nvPr/>
      </p:nvGrpSpPr>
      <p:grpSpPr>
        <a:xfrm>
          <a:off x="0" y="0"/>
          <a:ext cx="0" cy="0"/>
          <a:chOff x="0" y="0"/>
          <a:chExt cx="0" cy="0"/>
        </a:xfrm>
      </p:grpSpPr>
      <p:sp>
        <p:nvSpPr>
          <p:cNvPr id="4793" name="Google Shape;4793;p50"/>
          <p:cNvSpPr txBox="1"/>
          <p:nvPr>
            <p:ph idx="1" type="body"/>
          </p:nvPr>
        </p:nvSpPr>
        <p:spPr>
          <a:xfrm>
            <a:off x="2867700" y="2265775"/>
            <a:ext cx="3408600" cy="201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our Moon. The planet’s name has nothing to do with the liquid metal since Mercury was named after the Roman messenger god</a:t>
            </a:r>
            <a:endParaRPr/>
          </a:p>
          <a:p>
            <a:pPr indent="0" lvl="0" marL="0" rtl="0" algn="ctr">
              <a:spcBef>
                <a:spcPts val="1600"/>
              </a:spcBef>
              <a:spcAft>
                <a:spcPts val="1600"/>
              </a:spcAft>
              <a:buNone/>
            </a:pPr>
            <a:r>
              <a:t/>
            </a:r>
            <a:endParaRPr/>
          </a:p>
        </p:txBody>
      </p:sp>
      <p:sp>
        <p:nvSpPr>
          <p:cNvPr id="4794" name="Google Shape;4794;p50"/>
          <p:cNvSpPr txBox="1"/>
          <p:nvPr>
            <p:ph type="title"/>
          </p:nvPr>
        </p:nvSpPr>
        <p:spPr>
          <a:xfrm>
            <a:off x="533700" y="1648975"/>
            <a:ext cx="8076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8" name="Shape 4798"/>
        <p:cNvGrpSpPr/>
        <p:nvPr/>
      </p:nvGrpSpPr>
      <p:grpSpPr>
        <a:xfrm>
          <a:off x="0" y="0"/>
          <a:ext cx="0" cy="0"/>
          <a:chOff x="0" y="0"/>
          <a:chExt cx="0" cy="0"/>
        </a:xfrm>
      </p:grpSpPr>
      <p:sp>
        <p:nvSpPr>
          <p:cNvPr id="4799" name="Google Shape;4799;p51"/>
          <p:cNvSpPr txBox="1"/>
          <p:nvPr>
            <p:ph idx="1" type="body"/>
          </p:nvPr>
        </p:nvSpPr>
        <p:spPr>
          <a:xfrm>
            <a:off x="4192550" y="1649650"/>
            <a:ext cx="3822000" cy="183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have any questions?</a:t>
            </a:r>
            <a:br>
              <a:rPr lang="en"/>
            </a:br>
            <a:r>
              <a:rPr lang="en">
                <a:uFill>
                  <a:noFill/>
                </a:uFill>
                <a:hlinkClick r:id="rId3"/>
              </a:rPr>
              <a:t>youremail@freepik.com</a:t>
            </a:r>
            <a:br>
              <a:rPr lang="en"/>
            </a:br>
            <a:r>
              <a:rPr lang="en"/>
              <a:t>+91 620 421 838</a:t>
            </a:r>
            <a:br>
              <a:rPr lang="en"/>
            </a:br>
            <a:r>
              <a:rPr lang="en"/>
              <a:t>yourcompany.com</a:t>
            </a:r>
            <a:endParaRPr/>
          </a:p>
          <a:p>
            <a:pPr indent="0" lvl="0" marL="0" rtl="0" algn="l">
              <a:spcBef>
                <a:spcPts val="1600"/>
              </a:spcBef>
              <a:spcAft>
                <a:spcPts val="1600"/>
              </a:spcAft>
              <a:buNone/>
            </a:pPr>
            <a:r>
              <a:t/>
            </a:r>
            <a:endParaRPr/>
          </a:p>
        </p:txBody>
      </p:sp>
      <p:sp>
        <p:nvSpPr>
          <p:cNvPr id="4800" name="Google Shape;4800;p51"/>
          <p:cNvSpPr txBox="1"/>
          <p:nvPr>
            <p:ph type="title"/>
          </p:nvPr>
        </p:nvSpPr>
        <p:spPr>
          <a:xfrm>
            <a:off x="4192550" y="546450"/>
            <a:ext cx="7113000" cy="97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4801" name="Google Shape;4801;p51"/>
          <p:cNvSpPr txBox="1"/>
          <p:nvPr/>
        </p:nvSpPr>
        <p:spPr>
          <a:xfrm>
            <a:off x="4192550" y="4255900"/>
            <a:ext cx="3447300" cy="357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a:solidFill>
                  <a:schemeClr val="lt1"/>
                </a:solidFill>
                <a:latin typeface="Lato"/>
                <a:ea typeface="Lato"/>
                <a:cs typeface="Lato"/>
                <a:sym typeface="Lato"/>
              </a:rPr>
              <a:t>Please keep this slide for attribution.</a:t>
            </a:r>
            <a:endParaRPr>
              <a:solidFill>
                <a:schemeClr val="lt1"/>
              </a:solidFill>
              <a:latin typeface="Lato"/>
              <a:ea typeface="Lato"/>
              <a:cs typeface="Lato"/>
              <a:sym typeface="Lato"/>
            </a:endParaRPr>
          </a:p>
        </p:txBody>
      </p:sp>
      <p:sp>
        <p:nvSpPr>
          <p:cNvPr id="4802" name="Google Shape;4802;p51"/>
          <p:cNvSpPr/>
          <p:nvPr/>
        </p:nvSpPr>
        <p:spPr>
          <a:xfrm>
            <a:off x="4289924" y="2943200"/>
            <a:ext cx="252251" cy="25252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3" name="Google Shape;4803;p51"/>
          <p:cNvGrpSpPr/>
          <p:nvPr/>
        </p:nvGrpSpPr>
        <p:grpSpPr>
          <a:xfrm>
            <a:off x="4617839" y="2943110"/>
            <a:ext cx="252517" cy="252238"/>
            <a:chOff x="3303268" y="3817349"/>
            <a:chExt cx="346056" cy="345674"/>
          </a:xfrm>
        </p:grpSpPr>
        <p:sp>
          <p:nvSpPr>
            <p:cNvPr id="4804" name="Google Shape;4804;p5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51"/>
          <p:cNvGrpSpPr/>
          <p:nvPr/>
        </p:nvGrpSpPr>
        <p:grpSpPr>
          <a:xfrm>
            <a:off x="4945539" y="2943110"/>
            <a:ext cx="252517" cy="252238"/>
            <a:chOff x="3752358" y="3817349"/>
            <a:chExt cx="346056" cy="345674"/>
          </a:xfrm>
        </p:grpSpPr>
        <p:sp>
          <p:nvSpPr>
            <p:cNvPr id="4809" name="Google Shape;4809;p5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813" name="Google Shape;4813;p51"/>
          <p:cNvPicPr preferRelativeResize="0"/>
          <p:nvPr/>
        </p:nvPicPr>
        <p:blipFill>
          <a:blip r:embed="rId4">
            <a:alphaModFix/>
          </a:blip>
          <a:stretch>
            <a:fillRect/>
          </a:stretch>
        </p:blipFill>
        <p:spPr>
          <a:xfrm>
            <a:off x="-1049620" y="-838850"/>
            <a:ext cx="4889893" cy="3594003"/>
          </a:xfrm>
          <a:prstGeom prst="rect">
            <a:avLst/>
          </a:prstGeom>
          <a:noFill/>
          <a:ln>
            <a:noFill/>
          </a:ln>
        </p:spPr>
      </p:pic>
      <p:pic>
        <p:nvPicPr>
          <p:cNvPr id="4814" name="Google Shape;4814;p51"/>
          <p:cNvPicPr preferRelativeResize="0"/>
          <p:nvPr/>
        </p:nvPicPr>
        <p:blipFill>
          <a:blip r:embed="rId5">
            <a:alphaModFix/>
          </a:blip>
          <a:stretch>
            <a:fillRect/>
          </a:stretch>
        </p:blipFill>
        <p:spPr>
          <a:xfrm rot="-1083110">
            <a:off x="-837324" y="1627548"/>
            <a:ext cx="5384801" cy="4838701"/>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8" name="Shape 4818"/>
        <p:cNvGrpSpPr/>
        <p:nvPr/>
      </p:nvGrpSpPr>
      <p:grpSpPr>
        <a:xfrm>
          <a:off x="0" y="0"/>
          <a:ext cx="0" cy="0"/>
          <a:chOff x="0" y="0"/>
          <a:chExt cx="0" cy="0"/>
        </a:xfrm>
      </p:grpSpPr>
      <p:sp>
        <p:nvSpPr>
          <p:cNvPr id="4819" name="Google Shape;4819;p52"/>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ICONS</a:t>
            </a:r>
            <a:endParaRPr/>
          </a:p>
        </p:txBody>
      </p:sp>
      <p:grpSp>
        <p:nvGrpSpPr>
          <p:cNvPr id="4820" name="Google Shape;4820;p52"/>
          <p:cNvGrpSpPr/>
          <p:nvPr/>
        </p:nvGrpSpPr>
        <p:grpSpPr>
          <a:xfrm>
            <a:off x="7784188" y="1611119"/>
            <a:ext cx="592150" cy="527825"/>
            <a:chOff x="6481700" y="2345450"/>
            <a:chExt cx="592150" cy="527825"/>
          </a:xfrm>
        </p:grpSpPr>
        <p:sp>
          <p:nvSpPr>
            <p:cNvPr id="4821" name="Google Shape;4821;p52"/>
            <p:cNvSpPr/>
            <p:nvPr/>
          </p:nvSpPr>
          <p:spPr>
            <a:xfrm>
              <a:off x="6481700" y="2345450"/>
              <a:ext cx="592150" cy="527825"/>
            </a:xfrm>
            <a:custGeom>
              <a:rect b="b" l="l" r="r" t="t"/>
              <a:pathLst>
                <a:path extrusionOk="0" h="21113" w="23686">
                  <a:moveTo>
                    <a:pt x="11814" y="3788"/>
                  </a:moveTo>
                  <a:cubicBezTo>
                    <a:pt x="12412" y="4429"/>
                    <a:pt x="12972" y="5104"/>
                    <a:pt x="13494" y="5809"/>
                  </a:cubicBezTo>
                  <a:cubicBezTo>
                    <a:pt x="12950" y="5779"/>
                    <a:pt x="12401" y="5765"/>
                    <a:pt x="11842" y="5765"/>
                  </a:cubicBezTo>
                  <a:cubicBezTo>
                    <a:pt x="11266" y="5765"/>
                    <a:pt x="10697" y="5781"/>
                    <a:pt x="10137" y="5812"/>
                  </a:cubicBezTo>
                  <a:cubicBezTo>
                    <a:pt x="10657" y="5106"/>
                    <a:pt x="11217" y="4431"/>
                    <a:pt x="11814" y="3788"/>
                  </a:cubicBezTo>
                  <a:close/>
                  <a:moveTo>
                    <a:pt x="16607" y="757"/>
                  </a:moveTo>
                  <a:cubicBezTo>
                    <a:pt x="16901" y="757"/>
                    <a:pt x="17162" y="822"/>
                    <a:pt x="17385" y="950"/>
                  </a:cubicBezTo>
                  <a:cubicBezTo>
                    <a:pt x="18247" y="1448"/>
                    <a:pt x="18552" y="2935"/>
                    <a:pt x="18222" y="5031"/>
                  </a:cubicBezTo>
                  <a:cubicBezTo>
                    <a:pt x="18151" y="5480"/>
                    <a:pt x="18052" y="5946"/>
                    <a:pt x="17930" y="6425"/>
                  </a:cubicBezTo>
                  <a:cubicBezTo>
                    <a:pt x="16862" y="6171"/>
                    <a:pt x="15697" y="5989"/>
                    <a:pt x="14477" y="5879"/>
                  </a:cubicBezTo>
                  <a:cubicBezTo>
                    <a:pt x="13792" y="4910"/>
                    <a:pt x="13073" y="4023"/>
                    <a:pt x="12342" y="3246"/>
                  </a:cubicBezTo>
                  <a:cubicBezTo>
                    <a:pt x="12476" y="3115"/>
                    <a:pt x="12608" y="2987"/>
                    <a:pt x="12743" y="2863"/>
                  </a:cubicBezTo>
                  <a:cubicBezTo>
                    <a:pt x="14216" y="1505"/>
                    <a:pt x="15588" y="757"/>
                    <a:pt x="16607" y="757"/>
                  </a:cubicBezTo>
                  <a:close/>
                  <a:moveTo>
                    <a:pt x="8595" y="6697"/>
                  </a:moveTo>
                  <a:lnTo>
                    <a:pt x="8595" y="6697"/>
                  </a:lnTo>
                  <a:cubicBezTo>
                    <a:pt x="8287" y="7168"/>
                    <a:pt x="7988" y="7654"/>
                    <a:pt x="7696" y="8158"/>
                  </a:cubicBezTo>
                  <a:cubicBezTo>
                    <a:pt x="7397" y="8677"/>
                    <a:pt x="7117" y="9195"/>
                    <a:pt x="6856" y="9717"/>
                  </a:cubicBezTo>
                  <a:cubicBezTo>
                    <a:pt x="6491" y="8883"/>
                    <a:pt x="6174" y="8030"/>
                    <a:pt x="5909" y="7160"/>
                  </a:cubicBezTo>
                  <a:cubicBezTo>
                    <a:pt x="6794" y="6952"/>
                    <a:pt x="7692" y="6798"/>
                    <a:pt x="8595" y="6697"/>
                  </a:cubicBezTo>
                  <a:close/>
                  <a:moveTo>
                    <a:pt x="15030" y="6690"/>
                  </a:moveTo>
                  <a:lnTo>
                    <a:pt x="15030" y="6690"/>
                  </a:lnTo>
                  <a:cubicBezTo>
                    <a:pt x="15938" y="6789"/>
                    <a:pt x="16840" y="6941"/>
                    <a:pt x="17730" y="7148"/>
                  </a:cubicBezTo>
                  <a:cubicBezTo>
                    <a:pt x="17463" y="8022"/>
                    <a:pt x="17145" y="8881"/>
                    <a:pt x="16776" y="9719"/>
                  </a:cubicBezTo>
                  <a:cubicBezTo>
                    <a:pt x="16517" y="9201"/>
                    <a:pt x="16238" y="8685"/>
                    <a:pt x="15941" y="8170"/>
                  </a:cubicBezTo>
                  <a:cubicBezTo>
                    <a:pt x="15647" y="7661"/>
                    <a:pt x="15344" y="7168"/>
                    <a:pt x="15030" y="6690"/>
                  </a:cubicBezTo>
                  <a:close/>
                  <a:moveTo>
                    <a:pt x="5178" y="7349"/>
                  </a:moveTo>
                  <a:cubicBezTo>
                    <a:pt x="5492" y="8397"/>
                    <a:pt x="5913" y="9496"/>
                    <a:pt x="6428" y="10606"/>
                  </a:cubicBezTo>
                  <a:cubicBezTo>
                    <a:pt x="5934" y="11683"/>
                    <a:pt x="5527" y="12747"/>
                    <a:pt x="5223" y="13765"/>
                  </a:cubicBezTo>
                  <a:cubicBezTo>
                    <a:pt x="2419" y="12981"/>
                    <a:pt x="757" y="11741"/>
                    <a:pt x="757" y="10551"/>
                  </a:cubicBezTo>
                  <a:cubicBezTo>
                    <a:pt x="757" y="9368"/>
                    <a:pt x="2401" y="8134"/>
                    <a:pt x="5178" y="7349"/>
                  </a:cubicBezTo>
                  <a:close/>
                  <a:moveTo>
                    <a:pt x="6858" y="11496"/>
                  </a:moveTo>
                  <a:cubicBezTo>
                    <a:pt x="7105" y="11984"/>
                    <a:pt x="7368" y="12472"/>
                    <a:pt x="7648" y="12956"/>
                  </a:cubicBezTo>
                  <a:cubicBezTo>
                    <a:pt x="7934" y="13452"/>
                    <a:pt x="8230" y="13932"/>
                    <a:pt x="8536" y="14398"/>
                  </a:cubicBezTo>
                  <a:cubicBezTo>
                    <a:pt x="7668" y="14300"/>
                    <a:pt x="6806" y="14152"/>
                    <a:pt x="5956" y="13954"/>
                  </a:cubicBezTo>
                  <a:cubicBezTo>
                    <a:pt x="6209" y="13118"/>
                    <a:pt x="6510" y="12298"/>
                    <a:pt x="6858" y="11496"/>
                  </a:cubicBezTo>
                  <a:close/>
                  <a:moveTo>
                    <a:pt x="16773" y="11494"/>
                  </a:moveTo>
                  <a:cubicBezTo>
                    <a:pt x="17122" y="12298"/>
                    <a:pt x="17425" y="13120"/>
                    <a:pt x="17680" y="13959"/>
                  </a:cubicBezTo>
                  <a:cubicBezTo>
                    <a:pt x="16826" y="14155"/>
                    <a:pt x="15963" y="14302"/>
                    <a:pt x="15093" y="14399"/>
                  </a:cubicBezTo>
                  <a:cubicBezTo>
                    <a:pt x="15400" y="13932"/>
                    <a:pt x="15697" y="13446"/>
                    <a:pt x="15988" y="12945"/>
                  </a:cubicBezTo>
                  <a:cubicBezTo>
                    <a:pt x="16266" y="12463"/>
                    <a:pt x="16527" y="11979"/>
                    <a:pt x="16773" y="11494"/>
                  </a:cubicBezTo>
                  <a:close/>
                  <a:moveTo>
                    <a:pt x="11842" y="6521"/>
                  </a:moveTo>
                  <a:cubicBezTo>
                    <a:pt x="12611" y="6521"/>
                    <a:pt x="13351" y="6549"/>
                    <a:pt x="14059" y="6602"/>
                  </a:cubicBezTo>
                  <a:cubicBezTo>
                    <a:pt x="14484" y="7219"/>
                    <a:pt x="14894" y="7870"/>
                    <a:pt x="15286" y="8547"/>
                  </a:cubicBezTo>
                  <a:cubicBezTo>
                    <a:pt x="15681" y="9232"/>
                    <a:pt x="16044" y="9922"/>
                    <a:pt x="16369" y="10607"/>
                  </a:cubicBezTo>
                  <a:cubicBezTo>
                    <a:pt x="16055" y="11259"/>
                    <a:pt x="15709" y="11914"/>
                    <a:pt x="15333" y="12566"/>
                  </a:cubicBezTo>
                  <a:cubicBezTo>
                    <a:pt x="14949" y="13232"/>
                    <a:pt x="14540" y="13877"/>
                    <a:pt x="14118" y="14493"/>
                  </a:cubicBezTo>
                  <a:cubicBezTo>
                    <a:pt x="13376" y="14552"/>
                    <a:pt x="12614" y="14582"/>
                    <a:pt x="11842" y="14582"/>
                  </a:cubicBezTo>
                  <a:cubicBezTo>
                    <a:pt x="11030" y="14582"/>
                    <a:pt x="10250" y="14551"/>
                    <a:pt x="9509" y="14492"/>
                  </a:cubicBezTo>
                  <a:cubicBezTo>
                    <a:pt x="9092" y="13885"/>
                    <a:pt x="8688" y="13244"/>
                    <a:pt x="8304" y="12579"/>
                  </a:cubicBezTo>
                  <a:cubicBezTo>
                    <a:pt x="7926" y="11923"/>
                    <a:pt x="7579" y="11263"/>
                    <a:pt x="7263" y="10606"/>
                  </a:cubicBezTo>
                  <a:cubicBezTo>
                    <a:pt x="7590" y="9918"/>
                    <a:pt x="7953" y="9223"/>
                    <a:pt x="8351" y="8535"/>
                  </a:cubicBezTo>
                  <a:cubicBezTo>
                    <a:pt x="8735" y="7869"/>
                    <a:pt x="9145" y="7222"/>
                    <a:pt x="9570" y="6605"/>
                  </a:cubicBezTo>
                  <a:cubicBezTo>
                    <a:pt x="10293" y="6550"/>
                    <a:pt x="11052" y="6521"/>
                    <a:pt x="11842" y="6521"/>
                  </a:cubicBezTo>
                  <a:close/>
                  <a:moveTo>
                    <a:pt x="10074" y="15286"/>
                  </a:moveTo>
                  <a:lnTo>
                    <a:pt x="10074" y="15286"/>
                  </a:lnTo>
                  <a:cubicBezTo>
                    <a:pt x="10654" y="15320"/>
                    <a:pt x="11245" y="15338"/>
                    <a:pt x="11842" y="15338"/>
                  </a:cubicBezTo>
                  <a:cubicBezTo>
                    <a:pt x="12418" y="15338"/>
                    <a:pt x="12989" y="15322"/>
                    <a:pt x="13549" y="15289"/>
                  </a:cubicBezTo>
                  <a:lnTo>
                    <a:pt x="13549" y="15289"/>
                  </a:lnTo>
                  <a:cubicBezTo>
                    <a:pt x="13011" y="16019"/>
                    <a:pt x="12432" y="16714"/>
                    <a:pt x="11813" y="17376"/>
                  </a:cubicBezTo>
                  <a:lnTo>
                    <a:pt x="11811" y="17376"/>
                  </a:lnTo>
                  <a:cubicBezTo>
                    <a:pt x="11192" y="16714"/>
                    <a:pt x="10611" y="16017"/>
                    <a:pt x="10074" y="15286"/>
                  </a:cubicBezTo>
                  <a:close/>
                  <a:moveTo>
                    <a:pt x="5754" y="14676"/>
                  </a:moveTo>
                  <a:cubicBezTo>
                    <a:pt x="6789" y="14922"/>
                    <a:pt x="7912" y="15102"/>
                    <a:pt x="9089" y="15211"/>
                  </a:cubicBezTo>
                  <a:cubicBezTo>
                    <a:pt x="9792" y="16210"/>
                    <a:pt x="10530" y="17121"/>
                    <a:pt x="11282" y="17915"/>
                  </a:cubicBezTo>
                  <a:cubicBezTo>
                    <a:pt x="11169" y="18026"/>
                    <a:pt x="11055" y="18134"/>
                    <a:pt x="10942" y="18238"/>
                  </a:cubicBezTo>
                  <a:cubicBezTo>
                    <a:pt x="9468" y="19597"/>
                    <a:pt x="8096" y="20344"/>
                    <a:pt x="7078" y="20344"/>
                  </a:cubicBezTo>
                  <a:lnTo>
                    <a:pt x="7078" y="20344"/>
                  </a:lnTo>
                  <a:cubicBezTo>
                    <a:pt x="6784" y="20344"/>
                    <a:pt x="6522" y="20279"/>
                    <a:pt x="6299" y="20151"/>
                  </a:cubicBezTo>
                  <a:cubicBezTo>
                    <a:pt x="5437" y="19655"/>
                    <a:pt x="5132" y="18166"/>
                    <a:pt x="5462" y="16070"/>
                  </a:cubicBezTo>
                  <a:cubicBezTo>
                    <a:pt x="5533" y="15622"/>
                    <a:pt x="5632" y="15157"/>
                    <a:pt x="5754" y="14676"/>
                  </a:cubicBezTo>
                  <a:close/>
                  <a:moveTo>
                    <a:pt x="17883" y="14687"/>
                  </a:moveTo>
                  <a:cubicBezTo>
                    <a:pt x="18005" y="15165"/>
                    <a:pt x="18104" y="15634"/>
                    <a:pt x="18175" y="16082"/>
                  </a:cubicBezTo>
                  <a:cubicBezTo>
                    <a:pt x="18505" y="18178"/>
                    <a:pt x="18200" y="19665"/>
                    <a:pt x="17338" y="20163"/>
                  </a:cubicBezTo>
                  <a:cubicBezTo>
                    <a:pt x="17114" y="20292"/>
                    <a:pt x="16852" y="20355"/>
                    <a:pt x="16558" y="20355"/>
                  </a:cubicBezTo>
                  <a:cubicBezTo>
                    <a:pt x="15715" y="20355"/>
                    <a:pt x="14608" y="19837"/>
                    <a:pt x="13385" y="18848"/>
                  </a:cubicBezTo>
                  <a:cubicBezTo>
                    <a:pt x="13039" y="18567"/>
                    <a:pt x="12689" y="18254"/>
                    <a:pt x="12342" y="17915"/>
                  </a:cubicBezTo>
                  <a:cubicBezTo>
                    <a:pt x="13086" y="17130"/>
                    <a:pt x="13827" y="16222"/>
                    <a:pt x="14538" y="15216"/>
                  </a:cubicBezTo>
                  <a:cubicBezTo>
                    <a:pt x="15718" y="15108"/>
                    <a:pt x="16845" y="14928"/>
                    <a:pt x="17883" y="14687"/>
                  </a:cubicBezTo>
                  <a:close/>
                  <a:moveTo>
                    <a:pt x="16607" y="1"/>
                  </a:moveTo>
                  <a:cubicBezTo>
                    <a:pt x="15252" y="1"/>
                    <a:pt x="13540" y="1007"/>
                    <a:pt x="11813" y="2707"/>
                  </a:cubicBezTo>
                  <a:cubicBezTo>
                    <a:pt x="11435" y="2335"/>
                    <a:pt x="11057" y="1995"/>
                    <a:pt x="10679" y="1690"/>
                  </a:cubicBezTo>
                  <a:cubicBezTo>
                    <a:pt x="9311" y="584"/>
                    <a:pt x="8057" y="14"/>
                    <a:pt x="7028" y="14"/>
                  </a:cubicBezTo>
                  <a:cubicBezTo>
                    <a:pt x="6602" y="14"/>
                    <a:pt x="6214" y="112"/>
                    <a:pt x="5873" y="309"/>
                  </a:cubicBezTo>
                  <a:cubicBezTo>
                    <a:pt x="5125" y="741"/>
                    <a:pt x="4669" y="1623"/>
                    <a:pt x="4557" y="2861"/>
                  </a:cubicBezTo>
                  <a:cubicBezTo>
                    <a:pt x="4538" y="3069"/>
                    <a:pt x="4691" y="3252"/>
                    <a:pt x="4899" y="3271"/>
                  </a:cubicBezTo>
                  <a:cubicBezTo>
                    <a:pt x="4911" y="3272"/>
                    <a:pt x="4923" y="3273"/>
                    <a:pt x="4934" y="3273"/>
                  </a:cubicBezTo>
                  <a:cubicBezTo>
                    <a:pt x="5127" y="3273"/>
                    <a:pt x="5292" y="3125"/>
                    <a:pt x="5310" y="2929"/>
                  </a:cubicBezTo>
                  <a:cubicBezTo>
                    <a:pt x="5372" y="2244"/>
                    <a:pt x="5586" y="1348"/>
                    <a:pt x="6252" y="963"/>
                  </a:cubicBezTo>
                  <a:cubicBezTo>
                    <a:pt x="6476" y="834"/>
                    <a:pt x="6738" y="771"/>
                    <a:pt x="7032" y="771"/>
                  </a:cubicBezTo>
                  <a:cubicBezTo>
                    <a:pt x="7875" y="771"/>
                    <a:pt x="8982" y="1290"/>
                    <a:pt x="10205" y="2278"/>
                  </a:cubicBezTo>
                  <a:cubicBezTo>
                    <a:pt x="10564" y="2569"/>
                    <a:pt x="10925" y="2894"/>
                    <a:pt x="11285" y="3247"/>
                  </a:cubicBezTo>
                  <a:cubicBezTo>
                    <a:pt x="10561" y="4018"/>
                    <a:pt x="9841" y="4905"/>
                    <a:pt x="9148" y="5885"/>
                  </a:cubicBezTo>
                  <a:cubicBezTo>
                    <a:pt x="7931" y="5996"/>
                    <a:pt x="6772" y="6182"/>
                    <a:pt x="5707" y="6437"/>
                  </a:cubicBezTo>
                  <a:cubicBezTo>
                    <a:pt x="5521" y="5713"/>
                    <a:pt x="5393" y="5022"/>
                    <a:pt x="5330" y="4379"/>
                  </a:cubicBezTo>
                  <a:cubicBezTo>
                    <a:pt x="5310" y="4184"/>
                    <a:pt x="5147" y="4038"/>
                    <a:pt x="4955" y="4038"/>
                  </a:cubicBezTo>
                  <a:cubicBezTo>
                    <a:pt x="4942" y="4038"/>
                    <a:pt x="4930" y="4039"/>
                    <a:pt x="4917" y="4040"/>
                  </a:cubicBezTo>
                  <a:cubicBezTo>
                    <a:pt x="4709" y="4061"/>
                    <a:pt x="4557" y="4245"/>
                    <a:pt x="4578" y="4453"/>
                  </a:cubicBezTo>
                  <a:cubicBezTo>
                    <a:pt x="4644" y="5132"/>
                    <a:pt x="4780" y="5862"/>
                    <a:pt x="4977" y="6627"/>
                  </a:cubicBezTo>
                  <a:cubicBezTo>
                    <a:pt x="4492" y="6764"/>
                    <a:pt x="4033" y="6916"/>
                    <a:pt x="3601" y="7081"/>
                  </a:cubicBezTo>
                  <a:cubicBezTo>
                    <a:pt x="1280" y="7974"/>
                    <a:pt x="1" y="9207"/>
                    <a:pt x="1" y="10551"/>
                  </a:cubicBezTo>
                  <a:cubicBezTo>
                    <a:pt x="1" y="11897"/>
                    <a:pt x="1280" y="13129"/>
                    <a:pt x="3601" y="14022"/>
                  </a:cubicBezTo>
                  <a:cubicBezTo>
                    <a:pt x="4046" y="14194"/>
                    <a:pt x="4522" y="14349"/>
                    <a:pt x="5023" y="14489"/>
                  </a:cubicBezTo>
                  <a:cubicBezTo>
                    <a:pt x="4893" y="14992"/>
                    <a:pt x="4790" y="15482"/>
                    <a:pt x="4715" y="15954"/>
                  </a:cubicBezTo>
                  <a:cubicBezTo>
                    <a:pt x="4329" y="18411"/>
                    <a:pt x="4756" y="20135"/>
                    <a:pt x="5922" y="20807"/>
                  </a:cubicBezTo>
                  <a:cubicBezTo>
                    <a:pt x="6260" y="21003"/>
                    <a:pt x="6649" y="21102"/>
                    <a:pt x="7077" y="21102"/>
                  </a:cubicBezTo>
                  <a:cubicBezTo>
                    <a:pt x="8417" y="21102"/>
                    <a:pt x="10105" y="20119"/>
                    <a:pt x="11813" y="18455"/>
                  </a:cubicBezTo>
                  <a:cubicBezTo>
                    <a:pt x="12178" y="18812"/>
                    <a:pt x="12545" y="19140"/>
                    <a:pt x="12911" y="19436"/>
                  </a:cubicBezTo>
                  <a:cubicBezTo>
                    <a:pt x="14280" y="20543"/>
                    <a:pt x="15534" y="21112"/>
                    <a:pt x="16564" y="21112"/>
                  </a:cubicBezTo>
                  <a:cubicBezTo>
                    <a:pt x="16988" y="21112"/>
                    <a:pt x="17376" y="21016"/>
                    <a:pt x="17716" y="20819"/>
                  </a:cubicBezTo>
                  <a:cubicBezTo>
                    <a:pt x="18881" y="20147"/>
                    <a:pt x="19310" y="18422"/>
                    <a:pt x="18922" y="15966"/>
                  </a:cubicBezTo>
                  <a:cubicBezTo>
                    <a:pt x="18848" y="15494"/>
                    <a:pt x="18745" y="15005"/>
                    <a:pt x="18615" y="14501"/>
                  </a:cubicBezTo>
                  <a:cubicBezTo>
                    <a:pt x="19394" y="14287"/>
                    <a:pt x="20108" y="14035"/>
                    <a:pt x="20742" y="13748"/>
                  </a:cubicBezTo>
                  <a:cubicBezTo>
                    <a:pt x="20928" y="13658"/>
                    <a:pt x="21009" y="13438"/>
                    <a:pt x="20923" y="13251"/>
                  </a:cubicBezTo>
                  <a:cubicBezTo>
                    <a:pt x="20860" y="13112"/>
                    <a:pt x="20723" y="13029"/>
                    <a:pt x="20579" y="13029"/>
                  </a:cubicBezTo>
                  <a:cubicBezTo>
                    <a:pt x="20530" y="13029"/>
                    <a:pt x="20479" y="13039"/>
                    <a:pt x="20431" y="13060"/>
                  </a:cubicBezTo>
                  <a:cubicBezTo>
                    <a:pt x="19830" y="13331"/>
                    <a:pt x="19152" y="13571"/>
                    <a:pt x="18413" y="13774"/>
                  </a:cubicBezTo>
                  <a:cubicBezTo>
                    <a:pt x="18107" y="12753"/>
                    <a:pt x="17700" y="11687"/>
                    <a:pt x="17205" y="10609"/>
                  </a:cubicBezTo>
                  <a:cubicBezTo>
                    <a:pt x="17722" y="9495"/>
                    <a:pt x="18147" y="8392"/>
                    <a:pt x="18462" y="7337"/>
                  </a:cubicBezTo>
                  <a:cubicBezTo>
                    <a:pt x="21267" y="8123"/>
                    <a:pt x="22929" y="9363"/>
                    <a:pt x="22929" y="10553"/>
                  </a:cubicBezTo>
                  <a:cubicBezTo>
                    <a:pt x="22929" y="11321"/>
                    <a:pt x="22258" y="11954"/>
                    <a:pt x="21697" y="12351"/>
                  </a:cubicBezTo>
                  <a:cubicBezTo>
                    <a:pt x="21530" y="12473"/>
                    <a:pt x="21494" y="12704"/>
                    <a:pt x="21611" y="12872"/>
                  </a:cubicBezTo>
                  <a:cubicBezTo>
                    <a:pt x="21686" y="12977"/>
                    <a:pt x="21803" y="13033"/>
                    <a:pt x="21922" y="13033"/>
                  </a:cubicBezTo>
                  <a:cubicBezTo>
                    <a:pt x="21994" y="13033"/>
                    <a:pt x="22067" y="13012"/>
                    <a:pt x="22132" y="12968"/>
                  </a:cubicBezTo>
                  <a:cubicBezTo>
                    <a:pt x="23147" y="12252"/>
                    <a:pt x="23685" y="11416"/>
                    <a:pt x="23685" y="10553"/>
                  </a:cubicBezTo>
                  <a:cubicBezTo>
                    <a:pt x="23685" y="9207"/>
                    <a:pt x="22406" y="7975"/>
                    <a:pt x="20085" y="7082"/>
                  </a:cubicBezTo>
                  <a:lnTo>
                    <a:pt x="20083" y="7081"/>
                  </a:lnTo>
                  <a:cubicBezTo>
                    <a:pt x="19638" y="6910"/>
                    <a:pt x="19162" y="6753"/>
                    <a:pt x="18663" y="6613"/>
                  </a:cubicBezTo>
                  <a:cubicBezTo>
                    <a:pt x="18791" y="6111"/>
                    <a:pt x="18894" y="5620"/>
                    <a:pt x="18969" y="5148"/>
                  </a:cubicBezTo>
                  <a:cubicBezTo>
                    <a:pt x="19355" y="2692"/>
                    <a:pt x="18928" y="969"/>
                    <a:pt x="17764" y="295"/>
                  </a:cubicBezTo>
                  <a:cubicBezTo>
                    <a:pt x="17425" y="101"/>
                    <a:pt x="17036" y="1"/>
                    <a:pt x="166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2"/>
            <p:cNvSpPr/>
            <p:nvPr/>
          </p:nvSpPr>
          <p:spPr>
            <a:xfrm>
              <a:off x="6726775" y="2561975"/>
              <a:ext cx="98225" cy="94500"/>
            </a:xfrm>
            <a:custGeom>
              <a:rect b="b" l="l" r="r" t="t"/>
              <a:pathLst>
                <a:path extrusionOk="0" h="3780" w="3929">
                  <a:moveTo>
                    <a:pt x="2040" y="756"/>
                  </a:moveTo>
                  <a:cubicBezTo>
                    <a:pt x="2185" y="756"/>
                    <a:pt x="2332" y="784"/>
                    <a:pt x="2472" y="842"/>
                  </a:cubicBezTo>
                  <a:cubicBezTo>
                    <a:pt x="2897" y="1018"/>
                    <a:pt x="3172" y="1432"/>
                    <a:pt x="3172" y="1890"/>
                  </a:cubicBezTo>
                  <a:cubicBezTo>
                    <a:pt x="3172" y="2515"/>
                    <a:pt x="2665" y="3024"/>
                    <a:pt x="2039" y="3024"/>
                  </a:cubicBezTo>
                  <a:cubicBezTo>
                    <a:pt x="1581" y="3024"/>
                    <a:pt x="1167" y="2748"/>
                    <a:pt x="991" y="2324"/>
                  </a:cubicBezTo>
                  <a:cubicBezTo>
                    <a:pt x="816" y="1901"/>
                    <a:pt x="913" y="1413"/>
                    <a:pt x="1237" y="1089"/>
                  </a:cubicBezTo>
                  <a:cubicBezTo>
                    <a:pt x="1454" y="872"/>
                    <a:pt x="1745" y="756"/>
                    <a:pt x="2040" y="756"/>
                  </a:cubicBezTo>
                  <a:close/>
                  <a:moveTo>
                    <a:pt x="2039" y="1"/>
                  </a:moveTo>
                  <a:cubicBezTo>
                    <a:pt x="1274" y="1"/>
                    <a:pt x="586" y="461"/>
                    <a:pt x="293" y="1167"/>
                  </a:cubicBezTo>
                  <a:cubicBezTo>
                    <a:pt x="1" y="1873"/>
                    <a:pt x="163" y="2686"/>
                    <a:pt x="702" y="3227"/>
                  </a:cubicBezTo>
                  <a:cubicBezTo>
                    <a:pt x="1064" y="3588"/>
                    <a:pt x="1547" y="3780"/>
                    <a:pt x="2039" y="3780"/>
                  </a:cubicBezTo>
                  <a:cubicBezTo>
                    <a:pt x="2283" y="3780"/>
                    <a:pt x="2529" y="3732"/>
                    <a:pt x="2763" y="3635"/>
                  </a:cubicBezTo>
                  <a:cubicBezTo>
                    <a:pt x="3469" y="3343"/>
                    <a:pt x="3928" y="2654"/>
                    <a:pt x="3928" y="1890"/>
                  </a:cubicBezTo>
                  <a:cubicBezTo>
                    <a:pt x="3927" y="847"/>
                    <a:pt x="3082" y="1"/>
                    <a:pt x="20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52"/>
          <p:cNvGrpSpPr/>
          <p:nvPr/>
        </p:nvGrpSpPr>
        <p:grpSpPr>
          <a:xfrm>
            <a:off x="6923646" y="1578794"/>
            <a:ext cx="592750" cy="592475"/>
            <a:chOff x="5776650" y="2314425"/>
            <a:chExt cx="592750" cy="592475"/>
          </a:xfrm>
        </p:grpSpPr>
        <p:sp>
          <p:nvSpPr>
            <p:cNvPr id="4824" name="Google Shape;4824;p52"/>
            <p:cNvSpPr/>
            <p:nvPr/>
          </p:nvSpPr>
          <p:spPr>
            <a:xfrm>
              <a:off x="6120150" y="2314800"/>
              <a:ext cx="249250" cy="248425"/>
            </a:xfrm>
            <a:custGeom>
              <a:rect b="b" l="l" r="r" t="t"/>
              <a:pathLst>
                <a:path extrusionOk="0" h="9937" w="9970">
                  <a:moveTo>
                    <a:pt x="379" y="1"/>
                  </a:moveTo>
                  <a:cubicBezTo>
                    <a:pt x="176" y="1"/>
                    <a:pt x="11" y="160"/>
                    <a:pt x="2" y="363"/>
                  </a:cubicBezTo>
                  <a:cubicBezTo>
                    <a:pt x="1" y="5641"/>
                    <a:pt x="4295" y="9937"/>
                    <a:pt x="9576" y="9937"/>
                  </a:cubicBezTo>
                  <a:cubicBezTo>
                    <a:pt x="9581" y="9937"/>
                    <a:pt x="9586" y="9937"/>
                    <a:pt x="9591" y="9937"/>
                  </a:cubicBezTo>
                  <a:cubicBezTo>
                    <a:pt x="9798" y="9937"/>
                    <a:pt x="9969" y="9768"/>
                    <a:pt x="9969" y="9558"/>
                  </a:cubicBezTo>
                  <a:cubicBezTo>
                    <a:pt x="9969" y="9348"/>
                    <a:pt x="9798" y="9180"/>
                    <a:pt x="9591" y="9180"/>
                  </a:cubicBezTo>
                  <a:cubicBezTo>
                    <a:pt x="9586" y="9180"/>
                    <a:pt x="9581" y="9180"/>
                    <a:pt x="9576" y="9180"/>
                  </a:cubicBezTo>
                  <a:cubicBezTo>
                    <a:pt x="4712" y="9180"/>
                    <a:pt x="757" y="5225"/>
                    <a:pt x="757" y="363"/>
                  </a:cubicBezTo>
                  <a:cubicBezTo>
                    <a:pt x="748" y="160"/>
                    <a:pt x="581"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2"/>
            <p:cNvSpPr/>
            <p:nvPr/>
          </p:nvSpPr>
          <p:spPr>
            <a:xfrm>
              <a:off x="5777300" y="2657675"/>
              <a:ext cx="248625" cy="249225"/>
            </a:xfrm>
            <a:custGeom>
              <a:rect b="b" l="l" r="r" t="t"/>
              <a:pathLst>
                <a:path extrusionOk="0" h="9969" w="9945">
                  <a:moveTo>
                    <a:pt x="361" y="0"/>
                  </a:moveTo>
                  <a:cubicBezTo>
                    <a:pt x="159" y="9"/>
                    <a:pt x="0" y="176"/>
                    <a:pt x="0" y="377"/>
                  </a:cubicBezTo>
                  <a:cubicBezTo>
                    <a:pt x="0" y="581"/>
                    <a:pt x="159" y="746"/>
                    <a:pt x="361" y="756"/>
                  </a:cubicBezTo>
                  <a:cubicBezTo>
                    <a:pt x="5224" y="756"/>
                    <a:pt x="9180" y="4712"/>
                    <a:pt x="9180" y="9574"/>
                  </a:cubicBezTo>
                  <a:cubicBezTo>
                    <a:pt x="9170" y="9789"/>
                    <a:pt x="9342" y="9969"/>
                    <a:pt x="9557" y="9969"/>
                  </a:cubicBezTo>
                  <a:cubicBezTo>
                    <a:pt x="9772" y="9969"/>
                    <a:pt x="9945" y="9789"/>
                    <a:pt x="9935" y="9574"/>
                  </a:cubicBezTo>
                  <a:cubicBezTo>
                    <a:pt x="9936" y="4295"/>
                    <a:pt x="5641" y="0"/>
                    <a:pt x="3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2"/>
            <p:cNvSpPr/>
            <p:nvPr/>
          </p:nvSpPr>
          <p:spPr>
            <a:xfrm>
              <a:off x="5776650" y="2314425"/>
              <a:ext cx="325075" cy="592000"/>
            </a:xfrm>
            <a:custGeom>
              <a:rect b="b" l="l" r="r" t="t"/>
              <a:pathLst>
                <a:path extrusionOk="0" h="23680" w="13003">
                  <a:moveTo>
                    <a:pt x="12626" y="0"/>
                  </a:moveTo>
                  <a:cubicBezTo>
                    <a:pt x="12620" y="0"/>
                    <a:pt x="12613" y="1"/>
                    <a:pt x="12607" y="1"/>
                  </a:cubicBezTo>
                  <a:lnTo>
                    <a:pt x="11095" y="1"/>
                  </a:lnTo>
                  <a:cubicBezTo>
                    <a:pt x="10893" y="10"/>
                    <a:pt x="10734" y="175"/>
                    <a:pt x="10734" y="378"/>
                  </a:cubicBezTo>
                  <a:cubicBezTo>
                    <a:pt x="10734" y="580"/>
                    <a:pt x="10893" y="747"/>
                    <a:pt x="11095" y="755"/>
                  </a:cubicBezTo>
                  <a:lnTo>
                    <a:pt x="11474" y="755"/>
                  </a:lnTo>
                  <a:lnTo>
                    <a:pt x="11474" y="3821"/>
                  </a:lnTo>
                  <a:lnTo>
                    <a:pt x="11095" y="3821"/>
                  </a:lnTo>
                  <a:cubicBezTo>
                    <a:pt x="10893" y="3830"/>
                    <a:pt x="10734" y="3996"/>
                    <a:pt x="10734" y="4198"/>
                  </a:cubicBezTo>
                  <a:cubicBezTo>
                    <a:pt x="10734" y="4401"/>
                    <a:pt x="10893" y="4566"/>
                    <a:pt x="11095" y="4577"/>
                  </a:cubicBezTo>
                  <a:lnTo>
                    <a:pt x="11474" y="4577"/>
                  </a:lnTo>
                  <a:lnTo>
                    <a:pt x="11474" y="7641"/>
                  </a:lnTo>
                  <a:lnTo>
                    <a:pt x="11095" y="7641"/>
                  </a:lnTo>
                  <a:cubicBezTo>
                    <a:pt x="10893" y="7650"/>
                    <a:pt x="10734" y="7816"/>
                    <a:pt x="10734" y="8019"/>
                  </a:cubicBezTo>
                  <a:cubicBezTo>
                    <a:pt x="10734" y="8221"/>
                    <a:pt x="10893" y="8388"/>
                    <a:pt x="11095" y="8397"/>
                  </a:cubicBezTo>
                  <a:lnTo>
                    <a:pt x="11474" y="8397"/>
                  </a:lnTo>
                  <a:lnTo>
                    <a:pt x="11474" y="11462"/>
                  </a:lnTo>
                  <a:lnTo>
                    <a:pt x="8409" y="11462"/>
                  </a:lnTo>
                  <a:lnTo>
                    <a:pt x="8409" y="11085"/>
                  </a:lnTo>
                  <a:cubicBezTo>
                    <a:pt x="8398" y="10881"/>
                    <a:pt x="8233" y="10722"/>
                    <a:pt x="8030" y="10722"/>
                  </a:cubicBezTo>
                  <a:cubicBezTo>
                    <a:pt x="7828" y="10722"/>
                    <a:pt x="7661" y="10881"/>
                    <a:pt x="7653" y="11085"/>
                  </a:cubicBezTo>
                  <a:lnTo>
                    <a:pt x="7653" y="11462"/>
                  </a:lnTo>
                  <a:lnTo>
                    <a:pt x="4587" y="11462"/>
                  </a:lnTo>
                  <a:lnTo>
                    <a:pt x="4587" y="11085"/>
                  </a:lnTo>
                  <a:cubicBezTo>
                    <a:pt x="4577" y="10881"/>
                    <a:pt x="4412" y="10722"/>
                    <a:pt x="4208" y="10722"/>
                  </a:cubicBezTo>
                  <a:cubicBezTo>
                    <a:pt x="4007" y="10722"/>
                    <a:pt x="3840" y="10881"/>
                    <a:pt x="3831" y="11085"/>
                  </a:cubicBezTo>
                  <a:lnTo>
                    <a:pt x="3831" y="11462"/>
                  </a:lnTo>
                  <a:lnTo>
                    <a:pt x="766" y="11462"/>
                  </a:lnTo>
                  <a:lnTo>
                    <a:pt x="766" y="11085"/>
                  </a:lnTo>
                  <a:cubicBezTo>
                    <a:pt x="757" y="10881"/>
                    <a:pt x="590" y="10722"/>
                    <a:pt x="389" y="10722"/>
                  </a:cubicBezTo>
                  <a:cubicBezTo>
                    <a:pt x="185" y="10722"/>
                    <a:pt x="20" y="10881"/>
                    <a:pt x="11" y="11085"/>
                  </a:cubicBezTo>
                  <a:lnTo>
                    <a:pt x="11" y="12595"/>
                  </a:lnTo>
                  <a:cubicBezTo>
                    <a:pt x="1" y="12811"/>
                    <a:pt x="173" y="12990"/>
                    <a:pt x="389" y="12990"/>
                  </a:cubicBezTo>
                  <a:cubicBezTo>
                    <a:pt x="604" y="12990"/>
                    <a:pt x="775" y="12811"/>
                    <a:pt x="766" y="12595"/>
                  </a:cubicBezTo>
                  <a:lnTo>
                    <a:pt x="766" y="12218"/>
                  </a:lnTo>
                  <a:lnTo>
                    <a:pt x="3831" y="12218"/>
                  </a:lnTo>
                  <a:lnTo>
                    <a:pt x="3831" y="12595"/>
                  </a:lnTo>
                  <a:cubicBezTo>
                    <a:pt x="3822" y="12811"/>
                    <a:pt x="3993" y="12990"/>
                    <a:pt x="4208" y="12990"/>
                  </a:cubicBezTo>
                  <a:cubicBezTo>
                    <a:pt x="4424" y="12990"/>
                    <a:pt x="4596" y="12811"/>
                    <a:pt x="4587" y="12595"/>
                  </a:cubicBezTo>
                  <a:lnTo>
                    <a:pt x="4587" y="12218"/>
                  </a:lnTo>
                  <a:lnTo>
                    <a:pt x="7653" y="12218"/>
                  </a:lnTo>
                  <a:lnTo>
                    <a:pt x="7653" y="12595"/>
                  </a:lnTo>
                  <a:cubicBezTo>
                    <a:pt x="7642" y="12811"/>
                    <a:pt x="7815" y="12990"/>
                    <a:pt x="8030" y="12990"/>
                  </a:cubicBezTo>
                  <a:cubicBezTo>
                    <a:pt x="8245" y="12990"/>
                    <a:pt x="8416" y="12811"/>
                    <a:pt x="8407" y="12595"/>
                  </a:cubicBezTo>
                  <a:lnTo>
                    <a:pt x="8407" y="12218"/>
                  </a:lnTo>
                  <a:lnTo>
                    <a:pt x="11473" y="12218"/>
                  </a:lnTo>
                  <a:lnTo>
                    <a:pt x="11473" y="15284"/>
                  </a:lnTo>
                  <a:lnTo>
                    <a:pt x="11095" y="15284"/>
                  </a:lnTo>
                  <a:cubicBezTo>
                    <a:pt x="10892" y="15292"/>
                    <a:pt x="10733" y="15459"/>
                    <a:pt x="10733" y="15661"/>
                  </a:cubicBezTo>
                  <a:cubicBezTo>
                    <a:pt x="10733" y="15863"/>
                    <a:pt x="10892" y="16029"/>
                    <a:pt x="11095" y="16038"/>
                  </a:cubicBezTo>
                  <a:lnTo>
                    <a:pt x="11473" y="16038"/>
                  </a:lnTo>
                  <a:lnTo>
                    <a:pt x="11473" y="19103"/>
                  </a:lnTo>
                  <a:lnTo>
                    <a:pt x="11095" y="19103"/>
                  </a:lnTo>
                  <a:cubicBezTo>
                    <a:pt x="10892" y="19112"/>
                    <a:pt x="10733" y="19279"/>
                    <a:pt x="10733" y="19481"/>
                  </a:cubicBezTo>
                  <a:cubicBezTo>
                    <a:pt x="10733" y="19684"/>
                    <a:pt x="10892" y="19851"/>
                    <a:pt x="11095" y="19859"/>
                  </a:cubicBezTo>
                  <a:lnTo>
                    <a:pt x="11473" y="19859"/>
                  </a:lnTo>
                  <a:lnTo>
                    <a:pt x="11473" y="22925"/>
                  </a:lnTo>
                  <a:lnTo>
                    <a:pt x="11095" y="22925"/>
                  </a:lnTo>
                  <a:cubicBezTo>
                    <a:pt x="10892" y="22934"/>
                    <a:pt x="10733" y="23100"/>
                    <a:pt x="10733" y="23302"/>
                  </a:cubicBezTo>
                  <a:cubicBezTo>
                    <a:pt x="10733" y="23504"/>
                    <a:pt x="10892" y="23671"/>
                    <a:pt x="11095" y="23679"/>
                  </a:cubicBezTo>
                  <a:lnTo>
                    <a:pt x="12606" y="23679"/>
                  </a:lnTo>
                  <a:cubicBezTo>
                    <a:pt x="12612" y="23680"/>
                    <a:pt x="12618" y="23680"/>
                    <a:pt x="12624" y="23680"/>
                  </a:cubicBezTo>
                  <a:cubicBezTo>
                    <a:pt x="12831" y="23680"/>
                    <a:pt x="13001" y="23511"/>
                    <a:pt x="13001" y="23302"/>
                  </a:cubicBezTo>
                  <a:cubicBezTo>
                    <a:pt x="13001" y="23093"/>
                    <a:pt x="12831" y="22924"/>
                    <a:pt x="12624" y="22924"/>
                  </a:cubicBezTo>
                  <a:cubicBezTo>
                    <a:pt x="12618" y="22924"/>
                    <a:pt x="12612" y="22925"/>
                    <a:pt x="12606" y="22925"/>
                  </a:cubicBezTo>
                  <a:lnTo>
                    <a:pt x="12229" y="22925"/>
                  </a:lnTo>
                  <a:lnTo>
                    <a:pt x="12229" y="19859"/>
                  </a:lnTo>
                  <a:lnTo>
                    <a:pt x="12606" y="19859"/>
                  </a:lnTo>
                  <a:cubicBezTo>
                    <a:pt x="12611" y="19860"/>
                    <a:pt x="12617" y="19860"/>
                    <a:pt x="12622" y="19860"/>
                  </a:cubicBezTo>
                  <a:cubicBezTo>
                    <a:pt x="12830" y="19860"/>
                    <a:pt x="13001" y="19692"/>
                    <a:pt x="13001" y="19482"/>
                  </a:cubicBezTo>
                  <a:cubicBezTo>
                    <a:pt x="13001" y="19272"/>
                    <a:pt x="12830" y="19103"/>
                    <a:pt x="12622" y="19103"/>
                  </a:cubicBezTo>
                  <a:cubicBezTo>
                    <a:pt x="12616" y="19103"/>
                    <a:pt x="12611" y="19103"/>
                    <a:pt x="12606" y="19103"/>
                  </a:cubicBezTo>
                  <a:lnTo>
                    <a:pt x="12229" y="19103"/>
                  </a:lnTo>
                  <a:lnTo>
                    <a:pt x="12229" y="16038"/>
                  </a:lnTo>
                  <a:lnTo>
                    <a:pt x="12607" y="16040"/>
                  </a:lnTo>
                  <a:cubicBezTo>
                    <a:pt x="12613" y="16040"/>
                    <a:pt x="12620" y="16040"/>
                    <a:pt x="12626" y="16040"/>
                  </a:cubicBezTo>
                  <a:cubicBezTo>
                    <a:pt x="12833" y="16040"/>
                    <a:pt x="13002" y="15871"/>
                    <a:pt x="13002" y="15662"/>
                  </a:cubicBezTo>
                  <a:cubicBezTo>
                    <a:pt x="13002" y="15453"/>
                    <a:pt x="12833" y="15285"/>
                    <a:pt x="12626" y="15285"/>
                  </a:cubicBezTo>
                  <a:cubicBezTo>
                    <a:pt x="12620" y="15285"/>
                    <a:pt x="12613" y="15285"/>
                    <a:pt x="12607" y="15285"/>
                  </a:cubicBezTo>
                  <a:lnTo>
                    <a:pt x="12229" y="15285"/>
                  </a:lnTo>
                  <a:lnTo>
                    <a:pt x="12229" y="8397"/>
                  </a:lnTo>
                  <a:lnTo>
                    <a:pt x="12607" y="8397"/>
                  </a:lnTo>
                  <a:cubicBezTo>
                    <a:pt x="12613" y="8397"/>
                    <a:pt x="12620" y="8397"/>
                    <a:pt x="12626" y="8397"/>
                  </a:cubicBezTo>
                  <a:cubicBezTo>
                    <a:pt x="12833" y="8397"/>
                    <a:pt x="13002" y="8228"/>
                    <a:pt x="13002" y="8019"/>
                  </a:cubicBezTo>
                  <a:cubicBezTo>
                    <a:pt x="13002" y="7810"/>
                    <a:pt x="12833" y="7642"/>
                    <a:pt x="12626" y="7642"/>
                  </a:cubicBezTo>
                  <a:cubicBezTo>
                    <a:pt x="12620" y="7642"/>
                    <a:pt x="12613" y="7642"/>
                    <a:pt x="12607" y="7642"/>
                  </a:cubicBezTo>
                  <a:lnTo>
                    <a:pt x="12229" y="7642"/>
                  </a:lnTo>
                  <a:lnTo>
                    <a:pt x="12229" y="4577"/>
                  </a:lnTo>
                  <a:lnTo>
                    <a:pt x="12607" y="4577"/>
                  </a:lnTo>
                  <a:cubicBezTo>
                    <a:pt x="12613" y="4577"/>
                    <a:pt x="12618" y="4577"/>
                    <a:pt x="12623" y="4577"/>
                  </a:cubicBezTo>
                  <a:cubicBezTo>
                    <a:pt x="12831" y="4577"/>
                    <a:pt x="13002" y="4408"/>
                    <a:pt x="13002" y="4198"/>
                  </a:cubicBezTo>
                  <a:cubicBezTo>
                    <a:pt x="13002" y="3988"/>
                    <a:pt x="12831" y="3820"/>
                    <a:pt x="12623" y="3820"/>
                  </a:cubicBezTo>
                  <a:cubicBezTo>
                    <a:pt x="12618" y="3820"/>
                    <a:pt x="12613" y="3821"/>
                    <a:pt x="12607" y="3821"/>
                  </a:cubicBezTo>
                  <a:lnTo>
                    <a:pt x="12229" y="3821"/>
                  </a:lnTo>
                  <a:lnTo>
                    <a:pt x="12229" y="755"/>
                  </a:lnTo>
                  <a:lnTo>
                    <a:pt x="12607" y="755"/>
                  </a:lnTo>
                  <a:cubicBezTo>
                    <a:pt x="12613" y="756"/>
                    <a:pt x="12618" y="756"/>
                    <a:pt x="12623" y="756"/>
                  </a:cubicBezTo>
                  <a:cubicBezTo>
                    <a:pt x="12831" y="756"/>
                    <a:pt x="13002" y="588"/>
                    <a:pt x="13002" y="378"/>
                  </a:cubicBezTo>
                  <a:cubicBezTo>
                    <a:pt x="13002" y="169"/>
                    <a:pt x="12833" y="0"/>
                    <a:pt x="126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2"/>
            <p:cNvSpPr/>
            <p:nvPr/>
          </p:nvSpPr>
          <p:spPr>
            <a:xfrm>
              <a:off x="6101700" y="2582100"/>
              <a:ext cx="267500" cy="57100"/>
            </a:xfrm>
            <a:custGeom>
              <a:rect b="b" l="l" r="r" t="t"/>
              <a:pathLst>
                <a:path extrusionOk="0" h="2284" w="10700">
                  <a:moveTo>
                    <a:pt x="10311" y="1"/>
                  </a:moveTo>
                  <a:cubicBezTo>
                    <a:pt x="10103" y="1"/>
                    <a:pt x="9935" y="169"/>
                    <a:pt x="9935" y="378"/>
                  </a:cubicBezTo>
                  <a:lnTo>
                    <a:pt x="9935" y="755"/>
                  </a:lnTo>
                  <a:lnTo>
                    <a:pt x="6869" y="755"/>
                  </a:lnTo>
                  <a:lnTo>
                    <a:pt x="6869" y="378"/>
                  </a:lnTo>
                  <a:cubicBezTo>
                    <a:pt x="6861" y="176"/>
                    <a:pt x="6694" y="17"/>
                    <a:pt x="6492" y="17"/>
                  </a:cubicBezTo>
                  <a:cubicBezTo>
                    <a:pt x="6290" y="17"/>
                    <a:pt x="6124" y="176"/>
                    <a:pt x="6115" y="378"/>
                  </a:cubicBezTo>
                  <a:lnTo>
                    <a:pt x="6115" y="755"/>
                  </a:lnTo>
                  <a:lnTo>
                    <a:pt x="3049" y="755"/>
                  </a:lnTo>
                  <a:lnTo>
                    <a:pt x="3049" y="378"/>
                  </a:lnTo>
                  <a:cubicBezTo>
                    <a:pt x="3041" y="176"/>
                    <a:pt x="2874" y="17"/>
                    <a:pt x="2671" y="17"/>
                  </a:cubicBezTo>
                  <a:cubicBezTo>
                    <a:pt x="2469" y="17"/>
                    <a:pt x="2302" y="176"/>
                    <a:pt x="2293" y="378"/>
                  </a:cubicBezTo>
                  <a:lnTo>
                    <a:pt x="2293" y="755"/>
                  </a:lnTo>
                  <a:lnTo>
                    <a:pt x="361" y="755"/>
                  </a:lnTo>
                  <a:cubicBezTo>
                    <a:pt x="159" y="764"/>
                    <a:pt x="0" y="930"/>
                    <a:pt x="0" y="1134"/>
                  </a:cubicBezTo>
                  <a:cubicBezTo>
                    <a:pt x="0" y="1336"/>
                    <a:pt x="159" y="1502"/>
                    <a:pt x="361" y="1511"/>
                  </a:cubicBezTo>
                  <a:lnTo>
                    <a:pt x="2293" y="1511"/>
                  </a:lnTo>
                  <a:lnTo>
                    <a:pt x="2293" y="1888"/>
                  </a:lnTo>
                  <a:cubicBezTo>
                    <a:pt x="2285" y="2104"/>
                    <a:pt x="2456" y="2283"/>
                    <a:pt x="2671" y="2283"/>
                  </a:cubicBezTo>
                  <a:cubicBezTo>
                    <a:pt x="2886" y="2283"/>
                    <a:pt x="3058" y="2104"/>
                    <a:pt x="3049" y="1888"/>
                  </a:cubicBezTo>
                  <a:lnTo>
                    <a:pt x="3049" y="1511"/>
                  </a:lnTo>
                  <a:lnTo>
                    <a:pt x="6115" y="1511"/>
                  </a:lnTo>
                  <a:lnTo>
                    <a:pt x="6115" y="1888"/>
                  </a:lnTo>
                  <a:cubicBezTo>
                    <a:pt x="6105" y="2104"/>
                    <a:pt x="6277" y="2283"/>
                    <a:pt x="6492" y="2283"/>
                  </a:cubicBezTo>
                  <a:cubicBezTo>
                    <a:pt x="6707" y="2283"/>
                    <a:pt x="6880" y="2104"/>
                    <a:pt x="6869" y="1888"/>
                  </a:cubicBezTo>
                  <a:lnTo>
                    <a:pt x="6869" y="1511"/>
                  </a:lnTo>
                  <a:lnTo>
                    <a:pt x="9935" y="1511"/>
                  </a:lnTo>
                  <a:lnTo>
                    <a:pt x="9935" y="1888"/>
                  </a:lnTo>
                  <a:cubicBezTo>
                    <a:pt x="9926" y="2104"/>
                    <a:pt x="10097" y="2283"/>
                    <a:pt x="10312" y="2283"/>
                  </a:cubicBezTo>
                  <a:cubicBezTo>
                    <a:pt x="10527" y="2283"/>
                    <a:pt x="10700" y="2104"/>
                    <a:pt x="10691" y="1888"/>
                  </a:cubicBezTo>
                  <a:lnTo>
                    <a:pt x="10691" y="378"/>
                  </a:lnTo>
                  <a:cubicBezTo>
                    <a:pt x="10689" y="169"/>
                    <a:pt x="10521" y="1"/>
                    <a:pt x="10314" y="1"/>
                  </a:cubicBezTo>
                  <a:cubicBezTo>
                    <a:pt x="10313" y="1"/>
                    <a:pt x="10312" y="1"/>
                    <a:pt x="10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52"/>
          <p:cNvGrpSpPr/>
          <p:nvPr/>
        </p:nvGrpSpPr>
        <p:grpSpPr>
          <a:xfrm>
            <a:off x="6191829" y="1578706"/>
            <a:ext cx="464025" cy="592650"/>
            <a:chOff x="5163325" y="2309100"/>
            <a:chExt cx="464025" cy="592650"/>
          </a:xfrm>
        </p:grpSpPr>
        <p:sp>
          <p:nvSpPr>
            <p:cNvPr id="4829" name="Google Shape;4829;p52"/>
            <p:cNvSpPr/>
            <p:nvPr/>
          </p:nvSpPr>
          <p:spPr>
            <a:xfrm>
              <a:off x="5163325" y="2309100"/>
              <a:ext cx="464025" cy="592650"/>
            </a:xfrm>
            <a:custGeom>
              <a:rect b="b" l="l" r="r" t="t"/>
              <a:pathLst>
                <a:path extrusionOk="0" h="23706" w="18561">
                  <a:moveTo>
                    <a:pt x="12123" y="1780"/>
                  </a:moveTo>
                  <a:cubicBezTo>
                    <a:pt x="13316" y="1780"/>
                    <a:pt x="14509" y="2235"/>
                    <a:pt x="15419" y="3145"/>
                  </a:cubicBezTo>
                  <a:cubicBezTo>
                    <a:pt x="17236" y="4962"/>
                    <a:pt x="17236" y="7920"/>
                    <a:pt x="15419" y="9737"/>
                  </a:cubicBezTo>
                  <a:lnTo>
                    <a:pt x="9761" y="15395"/>
                  </a:lnTo>
                  <a:cubicBezTo>
                    <a:pt x="8851" y="16305"/>
                    <a:pt x="7658" y="16760"/>
                    <a:pt x="6466" y="16760"/>
                  </a:cubicBezTo>
                  <a:cubicBezTo>
                    <a:pt x="5273" y="16760"/>
                    <a:pt x="4081" y="16305"/>
                    <a:pt x="3171" y="15395"/>
                  </a:cubicBezTo>
                  <a:cubicBezTo>
                    <a:pt x="1352" y="13578"/>
                    <a:pt x="1352" y="10620"/>
                    <a:pt x="3171" y="8803"/>
                  </a:cubicBezTo>
                  <a:lnTo>
                    <a:pt x="8827" y="3145"/>
                  </a:lnTo>
                  <a:cubicBezTo>
                    <a:pt x="9737" y="2235"/>
                    <a:pt x="10930" y="1780"/>
                    <a:pt x="12123" y="1780"/>
                  </a:cubicBezTo>
                  <a:close/>
                  <a:moveTo>
                    <a:pt x="12124" y="0"/>
                  </a:moveTo>
                  <a:cubicBezTo>
                    <a:pt x="11908" y="0"/>
                    <a:pt x="11736" y="180"/>
                    <a:pt x="11746" y="395"/>
                  </a:cubicBezTo>
                  <a:lnTo>
                    <a:pt x="11746" y="1038"/>
                  </a:lnTo>
                  <a:cubicBezTo>
                    <a:pt x="10572" y="1117"/>
                    <a:pt x="9456" y="1579"/>
                    <a:pt x="8570" y="2354"/>
                  </a:cubicBezTo>
                  <a:lnTo>
                    <a:pt x="8115" y="1900"/>
                  </a:lnTo>
                  <a:cubicBezTo>
                    <a:pt x="8042" y="1832"/>
                    <a:pt x="7950" y="1799"/>
                    <a:pt x="7858" y="1799"/>
                  </a:cubicBezTo>
                  <a:cubicBezTo>
                    <a:pt x="7761" y="1799"/>
                    <a:pt x="7664" y="1835"/>
                    <a:pt x="7590" y="1909"/>
                  </a:cubicBezTo>
                  <a:cubicBezTo>
                    <a:pt x="7447" y="2053"/>
                    <a:pt x="7443" y="2284"/>
                    <a:pt x="7581" y="2433"/>
                  </a:cubicBezTo>
                  <a:lnTo>
                    <a:pt x="8027" y="2878"/>
                  </a:lnTo>
                  <a:lnTo>
                    <a:pt x="5732" y="5173"/>
                  </a:lnTo>
                  <a:lnTo>
                    <a:pt x="5287" y="4728"/>
                  </a:lnTo>
                  <a:cubicBezTo>
                    <a:pt x="5213" y="4650"/>
                    <a:pt x="5114" y="4612"/>
                    <a:pt x="5015" y="4612"/>
                  </a:cubicBezTo>
                  <a:cubicBezTo>
                    <a:pt x="4919" y="4612"/>
                    <a:pt x="4822" y="4648"/>
                    <a:pt x="4747" y="4722"/>
                  </a:cubicBezTo>
                  <a:cubicBezTo>
                    <a:pt x="4599" y="4872"/>
                    <a:pt x="4600" y="5115"/>
                    <a:pt x="4753" y="5261"/>
                  </a:cubicBezTo>
                  <a:lnTo>
                    <a:pt x="5198" y="5706"/>
                  </a:lnTo>
                  <a:lnTo>
                    <a:pt x="2904" y="8001"/>
                  </a:lnTo>
                  <a:lnTo>
                    <a:pt x="2459" y="7556"/>
                  </a:lnTo>
                  <a:cubicBezTo>
                    <a:pt x="2386" y="7488"/>
                    <a:pt x="2293" y="7455"/>
                    <a:pt x="2201" y="7455"/>
                  </a:cubicBezTo>
                  <a:cubicBezTo>
                    <a:pt x="2104" y="7455"/>
                    <a:pt x="2007" y="7492"/>
                    <a:pt x="1934" y="7565"/>
                  </a:cubicBezTo>
                  <a:cubicBezTo>
                    <a:pt x="1790" y="7709"/>
                    <a:pt x="1785" y="7941"/>
                    <a:pt x="1924" y="8090"/>
                  </a:cubicBezTo>
                  <a:lnTo>
                    <a:pt x="2379" y="8545"/>
                  </a:lnTo>
                  <a:cubicBezTo>
                    <a:pt x="1607" y="9432"/>
                    <a:pt x="1146" y="10548"/>
                    <a:pt x="1066" y="11721"/>
                  </a:cubicBezTo>
                  <a:lnTo>
                    <a:pt x="422" y="11721"/>
                  </a:lnTo>
                  <a:cubicBezTo>
                    <a:pt x="416" y="11720"/>
                    <a:pt x="410" y="11720"/>
                    <a:pt x="404" y="11720"/>
                  </a:cubicBezTo>
                  <a:cubicBezTo>
                    <a:pt x="197" y="11720"/>
                    <a:pt x="27" y="11889"/>
                    <a:pt x="27" y="12098"/>
                  </a:cubicBezTo>
                  <a:cubicBezTo>
                    <a:pt x="27" y="12307"/>
                    <a:pt x="197" y="12476"/>
                    <a:pt x="404" y="12476"/>
                  </a:cubicBezTo>
                  <a:cubicBezTo>
                    <a:pt x="410" y="12476"/>
                    <a:pt x="416" y="12476"/>
                    <a:pt x="422" y="12475"/>
                  </a:cubicBezTo>
                  <a:lnTo>
                    <a:pt x="1066" y="12475"/>
                  </a:lnTo>
                  <a:cubicBezTo>
                    <a:pt x="1146" y="13650"/>
                    <a:pt x="1607" y="14764"/>
                    <a:pt x="2379" y="15651"/>
                  </a:cubicBezTo>
                  <a:lnTo>
                    <a:pt x="1035" y="16997"/>
                  </a:lnTo>
                  <a:cubicBezTo>
                    <a:pt x="1" y="18030"/>
                    <a:pt x="1" y="19706"/>
                    <a:pt x="1034" y="20739"/>
                  </a:cubicBezTo>
                  <a:cubicBezTo>
                    <a:pt x="1550" y="21255"/>
                    <a:pt x="2227" y="21513"/>
                    <a:pt x="2905" y="21513"/>
                  </a:cubicBezTo>
                  <a:cubicBezTo>
                    <a:pt x="3582" y="21513"/>
                    <a:pt x="4259" y="21255"/>
                    <a:pt x="4775" y="20739"/>
                  </a:cubicBezTo>
                  <a:lnTo>
                    <a:pt x="5132" y="20382"/>
                  </a:lnTo>
                  <a:cubicBezTo>
                    <a:pt x="5503" y="19999"/>
                    <a:pt x="5996" y="19807"/>
                    <a:pt x="6489" y="19807"/>
                  </a:cubicBezTo>
                  <a:cubicBezTo>
                    <a:pt x="6973" y="19807"/>
                    <a:pt x="7457" y="19991"/>
                    <a:pt x="7826" y="20361"/>
                  </a:cubicBezTo>
                  <a:cubicBezTo>
                    <a:pt x="8572" y="21109"/>
                    <a:pt x="8562" y="22323"/>
                    <a:pt x="7803" y="23057"/>
                  </a:cubicBezTo>
                  <a:cubicBezTo>
                    <a:pt x="7649" y="23203"/>
                    <a:pt x="7648" y="23446"/>
                    <a:pt x="7797" y="23596"/>
                  </a:cubicBezTo>
                  <a:cubicBezTo>
                    <a:pt x="7871" y="23669"/>
                    <a:pt x="7967" y="23706"/>
                    <a:pt x="8064" y="23706"/>
                  </a:cubicBezTo>
                  <a:cubicBezTo>
                    <a:pt x="8163" y="23706"/>
                    <a:pt x="8262" y="23667"/>
                    <a:pt x="8336" y="23590"/>
                  </a:cubicBezTo>
                  <a:cubicBezTo>
                    <a:pt x="9368" y="22559"/>
                    <a:pt x="9368" y="20880"/>
                    <a:pt x="8336" y="19848"/>
                  </a:cubicBezTo>
                  <a:cubicBezTo>
                    <a:pt x="7820" y="19333"/>
                    <a:pt x="7143" y="19075"/>
                    <a:pt x="6465" y="19075"/>
                  </a:cubicBezTo>
                  <a:cubicBezTo>
                    <a:pt x="5788" y="19075"/>
                    <a:pt x="5111" y="19333"/>
                    <a:pt x="4596" y="19848"/>
                  </a:cubicBezTo>
                  <a:lnTo>
                    <a:pt x="4239" y="20205"/>
                  </a:lnTo>
                  <a:cubicBezTo>
                    <a:pt x="3870" y="20574"/>
                    <a:pt x="3386" y="20759"/>
                    <a:pt x="2903" y="20759"/>
                  </a:cubicBezTo>
                  <a:cubicBezTo>
                    <a:pt x="2419" y="20759"/>
                    <a:pt x="1936" y="20574"/>
                    <a:pt x="1567" y="20205"/>
                  </a:cubicBezTo>
                  <a:cubicBezTo>
                    <a:pt x="829" y="19467"/>
                    <a:pt x="829" y="18272"/>
                    <a:pt x="1567" y="17533"/>
                  </a:cubicBezTo>
                  <a:lnTo>
                    <a:pt x="2911" y="16188"/>
                  </a:lnTo>
                  <a:cubicBezTo>
                    <a:pt x="3797" y="16963"/>
                    <a:pt x="4913" y="17426"/>
                    <a:pt x="6087" y="17504"/>
                  </a:cubicBezTo>
                  <a:lnTo>
                    <a:pt x="6087" y="18146"/>
                  </a:lnTo>
                  <a:cubicBezTo>
                    <a:pt x="6096" y="18348"/>
                    <a:pt x="6262" y="18509"/>
                    <a:pt x="6464" y="18509"/>
                  </a:cubicBezTo>
                  <a:cubicBezTo>
                    <a:pt x="6666" y="18509"/>
                    <a:pt x="6833" y="18348"/>
                    <a:pt x="6842" y="18146"/>
                  </a:cubicBezTo>
                  <a:lnTo>
                    <a:pt x="6842" y="17504"/>
                  </a:lnTo>
                  <a:cubicBezTo>
                    <a:pt x="8016" y="17426"/>
                    <a:pt x="9132" y="16963"/>
                    <a:pt x="10018" y="16188"/>
                  </a:cubicBezTo>
                  <a:lnTo>
                    <a:pt x="10473" y="16643"/>
                  </a:lnTo>
                  <a:cubicBezTo>
                    <a:pt x="10545" y="16711"/>
                    <a:pt x="10638" y="16744"/>
                    <a:pt x="10730" y="16744"/>
                  </a:cubicBezTo>
                  <a:cubicBezTo>
                    <a:pt x="10827" y="16744"/>
                    <a:pt x="10924" y="16707"/>
                    <a:pt x="10998" y="16633"/>
                  </a:cubicBezTo>
                  <a:cubicBezTo>
                    <a:pt x="11141" y="16490"/>
                    <a:pt x="11145" y="16258"/>
                    <a:pt x="11006" y="16110"/>
                  </a:cubicBezTo>
                  <a:lnTo>
                    <a:pt x="10561" y="15663"/>
                  </a:lnTo>
                  <a:lnTo>
                    <a:pt x="12856" y="13370"/>
                  </a:lnTo>
                  <a:lnTo>
                    <a:pt x="13301" y="13815"/>
                  </a:lnTo>
                  <a:cubicBezTo>
                    <a:pt x="13376" y="13892"/>
                    <a:pt x="13475" y="13930"/>
                    <a:pt x="13574" y="13930"/>
                  </a:cubicBezTo>
                  <a:cubicBezTo>
                    <a:pt x="13670" y="13930"/>
                    <a:pt x="13767" y="13894"/>
                    <a:pt x="13840" y="13819"/>
                  </a:cubicBezTo>
                  <a:cubicBezTo>
                    <a:pt x="13991" y="13671"/>
                    <a:pt x="13988" y="13427"/>
                    <a:pt x="13836" y="13280"/>
                  </a:cubicBezTo>
                  <a:lnTo>
                    <a:pt x="13390" y="12835"/>
                  </a:lnTo>
                  <a:lnTo>
                    <a:pt x="15684" y="10542"/>
                  </a:lnTo>
                  <a:lnTo>
                    <a:pt x="16129" y="10987"/>
                  </a:lnTo>
                  <a:cubicBezTo>
                    <a:pt x="16204" y="11064"/>
                    <a:pt x="16303" y="11102"/>
                    <a:pt x="16402" y="11102"/>
                  </a:cubicBezTo>
                  <a:cubicBezTo>
                    <a:pt x="16499" y="11102"/>
                    <a:pt x="16595" y="11066"/>
                    <a:pt x="16669" y="10991"/>
                  </a:cubicBezTo>
                  <a:cubicBezTo>
                    <a:pt x="16819" y="10842"/>
                    <a:pt x="16816" y="10599"/>
                    <a:pt x="16664" y="10452"/>
                  </a:cubicBezTo>
                  <a:lnTo>
                    <a:pt x="16209" y="9998"/>
                  </a:lnTo>
                  <a:cubicBezTo>
                    <a:pt x="16981" y="9111"/>
                    <a:pt x="17442" y="7995"/>
                    <a:pt x="17522" y="6822"/>
                  </a:cubicBezTo>
                  <a:lnTo>
                    <a:pt x="18167" y="6822"/>
                  </a:lnTo>
                  <a:cubicBezTo>
                    <a:pt x="18173" y="6822"/>
                    <a:pt x="18178" y="6822"/>
                    <a:pt x="18183" y="6822"/>
                  </a:cubicBezTo>
                  <a:cubicBezTo>
                    <a:pt x="18390" y="6822"/>
                    <a:pt x="18561" y="6653"/>
                    <a:pt x="18561" y="6443"/>
                  </a:cubicBezTo>
                  <a:cubicBezTo>
                    <a:pt x="18561" y="6234"/>
                    <a:pt x="18390" y="6066"/>
                    <a:pt x="18183" y="6066"/>
                  </a:cubicBezTo>
                  <a:cubicBezTo>
                    <a:pt x="18178" y="6066"/>
                    <a:pt x="18173" y="6066"/>
                    <a:pt x="18167" y="6066"/>
                  </a:cubicBezTo>
                  <a:lnTo>
                    <a:pt x="18170" y="6065"/>
                  </a:lnTo>
                  <a:lnTo>
                    <a:pt x="17523" y="6065"/>
                  </a:lnTo>
                  <a:cubicBezTo>
                    <a:pt x="17444" y="4890"/>
                    <a:pt x="16982" y="3776"/>
                    <a:pt x="16210" y="2889"/>
                  </a:cubicBezTo>
                  <a:lnTo>
                    <a:pt x="16666" y="2433"/>
                  </a:lnTo>
                  <a:cubicBezTo>
                    <a:pt x="16804" y="2284"/>
                    <a:pt x="16800" y="2053"/>
                    <a:pt x="16657" y="1909"/>
                  </a:cubicBezTo>
                  <a:cubicBezTo>
                    <a:pt x="16583" y="1835"/>
                    <a:pt x="16486" y="1799"/>
                    <a:pt x="16389" y="1799"/>
                  </a:cubicBezTo>
                  <a:cubicBezTo>
                    <a:pt x="16297" y="1799"/>
                    <a:pt x="16205" y="1832"/>
                    <a:pt x="16132" y="1900"/>
                  </a:cubicBezTo>
                  <a:lnTo>
                    <a:pt x="15677" y="2354"/>
                  </a:lnTo>
                  <a:cubicBezTo>
                    <a:pt x="14791" y="1580"/>
                    <a:pt x="13675" y="1117"/>
                    <a:pt x="12501" y="1038"/>
                  </a:cubicBezTo>
                  <a:lnTo>
                    <a:pt x="12501" y="395"/>
                  </a:lnTo>
                  <a:cubicBezTo>
                    <a:pt x="12511" y="180"/>
                    <a:pt x="12339" y="0"/>
                    <a:pt x="12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2"/>
            <p:cNvSpPr/>
            <p:nvPr/>
          </p:nvSpPr>
          <p:spPr>
            <a:xfrm>
              <a:off x="5474775" y="2488300"/>
              <a:ext cx="18925" cy="18925"/>
            </a:xfrm>
            <a:custGeom>
              <a:rect b="b" l="l" r="r" t="t"/>
              <a:pathLst>
                <a:path extrusionOk="0" h="757" w="757">
                  <a:moveTo>
                    <a:pt x="377" y="0"/>
                  </a:moveTo>
                  <a:cubicBezTo>
                    <a:pt x="168" y="0"/>
                    <a:pt x="0" y="170"/>
                    <a:pt x="0" y="379"/>
                  </a:cubicBezTo>
                  <a:cubicBezTo>
                    <a:pt x="0" y="587"/>
                    <a:pt x="168" y="756"/>
                    <a:pt x="377" y="756"/>
                  </a:cubicBezTo>
                  <a:cubicBezTo>
                    <a:pt x="587" y="756"/>
                    <a:pt x="756" y="587"/>
                    <a:pt x="756" y="379"/>
                  </a:cubicBezTo>
                  <a:cubicBezTo>
                    <a:pt x="756" y="170"/>
                    <a:pt x="587"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2"/>
            <p:cNvSpPr/>
            <p:nvPr/>
          </p:nvSpPr>
          <p:spPr>
            <a:xfrm>
              <a:off x="5474775" y="2434875"/>
              <a:ext cx="18925" cy="18925"/>
            </a:xfrm>
            <a:custGeom>
              <a:rect b="b" l="l" r="r" t="t"/>
              <a:pathLst>
                <a:path extrusionOk="0" h="757" w="757">
                  <a:moveTo>
                    <a:pt x="377" y="0"/>
                  </a:moveTo>
                  <a:cubicBezTo>
                    <a:pt x="168" y="0"/>
                    <a:pt x="0" y="169"/>
                    <a:pt x="0" y="378"/>
                  </a:cubicBezTo>
                  <a:cubicBezTo>
                    <a:pt x="0" y="587"/>
                    <a:pt x="168" y="757"/>
                    <a:pt x="377" y="757"/>
                  </a:cubicBezTo>
                  <a:cubicBezTo>
                    <a:pt x="587" y="757"/>
                    <a:pt x="756" y="587"/>
                    <a:pt x="756" y="378"/>
                  </a:cubicBezTo>
                  <a:cubicBezTo>
                    <a:pt x="756" y="169"/>
                    <a:pt x="587"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2"/>
            <p:cNvSpPr/>
            <p:nvPr/>
          </p:nvSpPr>
          <p:spPr>
            <a:xfrm>
              <a:off x="5218525" y="2372550"/>
              <a:ext cx="354975" cy="335925"/>
            </a:xfrm>
            <a:custGeom>
              <a:rect b="b" l="l" r="r" t="t"/>
              <a:pathLst>
                <a:path extrusionOk="0" h="13437" w="14199">
                  <a:moveTo>
                    <a:pt x="9915" y="0"/>
                  </a:moveTo>
                  <a:cubicBezTo>
                    <a:pt x="8915" y="0"/>
                    <a:pt x="7915" y="381"/>
                    <a:pt x="7154" y="1142"/>
                  </a:cubicBezTo>
                  <a:cubicBezTo>
                    <a:pt x="7015" y="1291"/>
                    <a:pt x="7020" y="1524"/>
                    <a:pt x="7163" y="1667"/>
                  </a:cubicBezTo>
                  <a:cubicBezTo>
                    <a:pt x="7237" y="1741"/>
                    <a:pt x="7334" y="1778"/>
                    <a:pt x="7431" y="1778"/>
                  </a:cubicBezTo>
                  <a:cubicBezTo>
                    <a:pt x="7523" y="1778"/>
                    <a:pt x="7615" y="1745"/>
                    <a:pt x="7687" y="1677"/>
                  </a:cubicBezTo>
                  <a:cubicBezTo>
                    <a:pt x="8301" y="1063"/>
                    <a:pt x="9108" y="756"/>
                    <a:pt x="9914" y="756"/>
                  </a:cubicBezTo>
                  <a:cubicBezTo>
                    <a:pt x="10721" y="756"/>
                    <a:pt x="11527" y="1063"/>
                    <a:pt x="12141" y="1677"/>
                  </a:cubicBezTo>
                  <a:cubicBezTo>
                    <a:pt x="13369" y="2905"/>
                    <a:pt x="13370" y="4903"/>
                    <a:pt x="12141" y="6131"/>
                  </a:cubicBezTo>
                  <a:lnTo>
                    <a:pt x="6485" y="11788"/>
                  </a:lnTo>
                  <a:cubicBezTo>
                    <a:pt x="5875" y="12369"/>
                    <a:pt x="5092" y="12659"/>
                    <a:pt x="4310" y="12659"/>
                  </a:cubicBezTo>
                  <a:cubicBezTo>
                    <a:pt x="3503" y="12659"/>
                    <a:pt x="2696" y="12351"/>
                    <a:pt x="2081" y="11737"/>
                  </a:cubicBezTo>
                  <a:cubicBezTo>
                    <a:pt x="871" y="10527"/>
                    <a:pt x="849" y="8573"/>
                    <a:pt x="2031" y="7335"/>
                  </a:cubicBezTo>
                  <a:lnTo>
                    <a:pt x="6619" y="2746"/>
                  </a:lnTo>
                  <a:cubicBezTo>
                    <a:pt x="6762" y="2598"/>
                    <a:pt x="6759" y="2362"/>
                    <a:pt x="6613" y="2216"/>
                  </a:cubicBezTo>
                  <a:cubicBezTo>
                    <a:pt x="6540" y="2143"/>
                    <a:pt x="6443" y="2106"/>
                    <a:pt x="6346" y="2106"/>
                  </a:cubicBezTo>
                  <a:cubicBezTo>
                    <a:pt x="6252" y="2106"/>
                    <a:pt x="6157" y="2141"/>
                    <a:pt x="6084" y="2212"/>
                  </a:cubicBezTo>
                  <a:lnTo>
                    <a:pt x="1496" y="6800"/>
                  </a:lnTo>
                  <a:cubicBezTo>
                    <a:pt x="0" y="8329"/>
                    <a:pt x="13" y="10779"/>
                    <a:pt x="1527" y="12292"/>
                  </a:cubicBezTo>
                  <a:cubicBezTo>
                    <a:pt x="2289" y="13055"/>
                    <a:pt x="3288" y="13436"/>
                    <a:pt x="4288" y="13436"/>
                  </a:cubicBezTo>
                  <a:cubicBezTo>
                    <a:pt x="5274" y="13436"/>
                    <a:pt x="6260" y="13066"/>
                    <a:pt x="7020" y="12323"/>
                  </a:cubicBezTo>
                  <a:lnTo>
                    <a:pt x="12676" y="6666"/>
                  </a:lnTo>
                  <a:cubicBezTo>
                    <a:pt x="14198" y="5142"/>
                    <a:pt x="14198" y="2664"/>
                    <a:pt x="12676" y="1142"/>
                  </a:cubicBezTo>
                  <a:cubicBezTo>
                    <a:pt x="11915" y="381"/>
                    <a:pt x="10915" y="0"/>
                    <a:pt x="99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2"/>
            <p:cNvSpPr/>
            <p:nvPr/>
          </p:nvSpPr>
          <p:spPr>
            <a:xfrm>
              <a:off x="5297700" y="2574500"/>
              <a:ext cx="18925" cy="18925"/>
            </a:xfrm>
            <a:custGeom>
              <a:rect b="b" l="l" r="r" t="t"/>
              <a:pathLst>
                <a:path extrusionOk="0" h="757" w="757">
                  <a:moveTo>
                    <a:pt x="378" y="1"/>
                  </a:moveTo>
                  <a:cubicBezTo>
                    <a:pt x="170" y="1"/>
                    <a:pt x="0" y="170"/>
                    <a:pt x="0" y="378"/>
                  </a:cubicBezTo>
                  <a:cubicBezTo>
                    <a:pt x="0" y="588"/>
                    <a:pt x="170" y="757"/>
                    <a:pt x="378" y="757"/>
                  </a:cubicBezTo>
                  <a:cubicBezTo>
                    <a:pt x="587" y="757"/>
                    <a:pt x="756" y="588"/>
                    <a:pt x="756" y="378"/>
                  </a:cubicBezTo>
                  <a:cubicBezTo>
                    <a:pt x="756" y="170"/>
                    <a:pt x="587"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2"/>
            <p:cNvSpPr/>
            <p:nvPr/>
          </p:nvSpPr>
          <p:spPr>
            <a:xfrm>
              <a:off x="5343300" y="2488900"/>
              <a:ext cx="96500" cy="94500"/>
            </a:xfrm>
            <a:custGeom>
              <a:rect b="b" l="l" r="r" t="t"/>
              <a:pathLst>
                <a:path extrusionOk="0" h="3780" w="3860">
                  <a:moveTo>
                    <a:pt x="3439" y="1"/>
                  </a:moveTo>
                  <a:cubicBezTo>
                    <a:pt x="3338" y="1"/>
                    <a:pt x="3237" y="41"/>
                    <a:pt x="3163" y="121"/>
                  </a:cubicBezTo>
                  <a:cubicBezTo>
                    <a:pt x="2869" y="416"/>
                    <a:pt x="2858" y="728"/>
                    <a:pt x="2852" y="933"/>
                  </a:cubicBezTo>
                  <a:cubicBezTo>
                    <a:pt x="2848" y="1102"/>
                    <a:pt x="2842" y="1154"/>
                    <a:pt x="2764" y="1234"/>
                  </a:cubicBezTo>
                  <a:cubicBezTo>
                    <a:pt x="2684" y="1312"/>
                    <a:pt x="2631" y="1318"/>
                    <a:pt x="2463" y="1323"/>
                  </a:cubicBezTo>
                  <a:cubicBezTo>
                    <a:pt x="2257" y="1329"/>
                    <a:pt x="1946" y="1338"/>
                    <a:pt x="1651" y="1633"/>
                  </a:cubicBezTo>
                  <a:cubicBezTo>
                    <a:pt x="1357" y="1928"/>
                    <a:pt x="1346" y="2239"/>
                    <a:pt x="1340" y="2445"/>
                  </a:cubicBezTo>
                  <a:cubicBezTo>
                    <a:pt x="1336" y="2614"/>
                    <a:pt x="1332" y="2666"/>
                    <a:pt x="1252" y="2746"/>
                  </a:cubicBezTo>
                  <a:cubicBezTo>
                    <a:pt x="1172" y="2825"/>
                    <a:pt x="1119" y="2830"/>
                    <a:pt x="951" y="2834"/>
                  </a:cubicBezTo>
                  <a:cubicBezTo>
                    <a:pt x="745" y="2841"/>
                    <a:pt x="434" y="2850"/>
                    <a:pt x="139" y="3145"/>
                  </a:cubicBezTo>
                  <a:cubicBezTo>
                    <a:pt x="1" y="3294"/>
                    <a:pt x="5" y="3525"/>
                    <a:pt x="148" y="3670"/>
                  </a:cubicBezTo>
                  <a:cubicBezTo>
                    <a:pt x="222" y="3743"/>
                    <a:pt x="319" y="3780"/>
                    <a:pt x="416" y="3780"/>
                  </a:cubicBezTo>
                  <a:cubicBezTo>
                    <a:pt x="508" y="3780"/>
                    <a:pt x="600" y="3746"/>
                    <a:pt x="673" y="3678"/>
                  </a:cubicBezTo>
                  <a:cubicBezTo>
                    <a:pt x="752" y="3600"/>
                    <a:pt x="805" y="3594"/>
                    <a:pt x="973" y="3590"/>
                  </a:cubicBezTo>
                  <a:cubicBezTo>
                    <a:pt x="1180" y="3584"/>
                    <a:pt x="1491" y="3575"/>
                    <a:pt x="1785" y="3279"/>
                  </a:cubicBezTo>
                  <a:cubicBezTo>
                    <a:pt x="2080" y="2984"/>
                    <a:pt x="2091" y="2673"/>
                    <a:pt x="2096" y="2467"/>
                  </a:cubicBezTo>
                  <a:cubicBezTo>
                    <a:pt x="2101" y="2299"/>
                    <a:pt x="2105" y="2246"/>
                    <a:pt x="2185" y="2168"/>
                  </a:cubicBezTo>
                  <a:cubicBezTo>
                    <a:pt x="2264" y="2088"/>
                    <a:pt x="2318" y="2082"/>
                    <a:pt x="2486" y="2078"/>
                  </a:cubicBezTo>
                  <a:cubicBezTo>
                    <a:pt x="2692" y="2072"/>
                    <a:pt x="3003" y="2063"/>
                    <a:pt x="3298" y="1767"/>
                  </a:cubicBezTo>
                  <a:cubicBezTo>
                    <a:pt x="3592" y="1472"/>
                    <a:pt x="3601" y="1161"/>
                    <a:pt x="3607" y="955"/>
                  </a:cubicBezTo>
                  <a:cubicBezTo>
                    <a:pt x="3613" y="787"/>
                    <a:pt x="3617" y="734"/>
                    <a:pt x="3697" y="656"/>
                  </a:cubicBezTo>
                  <a:cubicBezTo>
                    <a:pt x="3855" y="510"/>
                    <a:pt x="3859" y="262"/>
                    <a:pt x="3707" y="112"/>
                  </a:cubicBezTo>
                  <a:cubicBezTo>
                    <a:pt x="3633" y="38"/>
                    <a:pt x="3536" y="1"/>
                    <a:pt x="3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52"/>
          <p:cNvGrpSpPr/>
          <p:nvPr/>
        </p:nvGrpSpPr>
        <p:grpSpPr>
          <a:xfrm>
            <a:off x="5331688" y="1636331"/>
            <a:ext cx="592350" cy="477400"/>
            <a:chOff x="4408450" y="2336425"/>
            <a:chExt cx="592350" cy="477400"/>
          </a:xfrm>
        </p:grpSpPr>
        <p:sp>
          <p:nvSpPr>
            <p:cNvPr id="4836" name="Google Shape;4836;p52"/>
            <p:cNvSpPr/>
            <p:nvPr/>
          </p:nvSpPr>
          <p:spPr>
            <a:xfrm>
              <a:off x="4695275" y="2394100"/>
              <a:ext cx="18875" cy="56275"/>
            </a:xfrm>
            <a:custGeom>
              <a:rect b="b" l="l" r="r" t="t"/>
              <a:pathLst>
                <a:path extrusionOk="0" h="2251" w="755">
                  <a:moveTo>
                    <a:pt x="377" y="0"/>
                  </a:moveTo>
                  <a:cubicBezTo>
                    <a:pt x="175" y="0"/>
                    <a:pt x="9" y="159"/>
                    <a:pt x="0" y="361"/>
                  </a:cubicBezTo>
                  <a:lnTo>
                    <a:pt x="0" y="1873"/>
                  </a:lnTo>
                  <a:cubicBezTo>
                    <a:pt x="0" y="2081"/>
                    <a:pt x="168" y="2250"/>
                    <a:pt x="377" y="2250"/>
                  </a:cubicBezTo>
                  <a:cubicBezTo>
                    <a:pt x="585" y="2250"/>
                    <a:pt x="755" y="2081"/>
                    <a:pt x="755" y="1873"/>
                  </a:cubicBezTo>
                  <a:lnTo>
                    <a:pt x="755" y="361"/>
                  </a:lnTo>
                  <a:cubicBezTo>
                    <a:pt x="746" y="159"/>
                    <a:pt x="579"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2"/>
            <p:cNvSpPr/>
            <p:nvPr/>
          </p:nvSpPr>
          <p:spPr>
            <a:xfrm>
              <a:off x="4695275" y="2469650"/>
              <a:ext cx="18875" cy="261475"/>
            </a:xfrm>
            <a:custGeom>
              <a:rect b="b" l="l" r="r" t="t"/>
              <a:pathLst>
                <a:path extrusionOk="0" h="10459" w="755">
                  <a:moveTo>
                    <a:pt x="377" y="1"/>
                  </a:moveTo>
                  <a:cubicBezTo>
                    <a:pt x="175" y="1"/>
                    <a:pt x="9" y="160"/>
                    <a:pt x="0" y="362"/>
                  </a:cubicBezTo>
                  <a:lnTo>
                    <a:pt x="0" y="10080"/>
                  </a:lnTo>
                  <a:cubicBezTo>
                    <a:pt x="0" y="10289"/>
                    <a:pt x="168" y="10457"/>
                    <a:pt x="377" y="10458"/>
                  </a:cubicBezTo>
                  <a:cubicBezTo>
                    <a:pt x="585" y="10458"/>
                    <a:pt x="755" y="10289"/>
                    <a:pt x="755" y="10080"/>
                  </a:cubicBezTo>
                  <a:lnTo>
                    <a:pt x="755" y="362"/>
                  </a:lnTo>
                  <a:cubicBezTo>
                    <a:pt x="746" y="160"/>
                    <a:pt x="579"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2"/>
            <p:cNvSpPr/>
            <p:nvPr/>
          </p:nvSpPr>
          <p:spPr>
            <a:xfrm>
              <a:off x="4408450" y="2373825"/>
              <a:ext cx="592350" cy="440000"/>
            </a:xfrm>
            <a:custGeom>
              <a:rect b="b" l="l" r="r" t="t"/>
              <a:pathLst>
                <a:path extrusionOk="0" h="17600" w="23694">
                  <a:moveTo>
                    <a:pt x="386" y="1"/>
                  </a:moveTo>
                  <a:cubicBezTo>
                    <a:pt x="171" y="1"/>
                    <a:pt x="0" y="179"/>
                    <a:pt x="9" y="394"/>
                  </a:cubicBezTo>
                  <a:lnTo>
                    <a:pt x="9" y="16596"/>
                  </a:lnTo>
                  <a:cubicBezTo>
                    <a:pt x="9" y="16806"/>
                    <a:pt x="178" y="16975"/>
                    <a:pt x="388" y="16975"/>
                  </a:cubicBezTo>
                  <a:lnTo>
                    <a:pt x="10331" y="16975"/>
                  </a:lnTo>
                  <a:lnTo>
                    <a:pt x="10755" y="17467"/>
                  </a:lnTo>
                  <a:cubicBezTo>
                    <a:pt x="10826" y="17551"/>
                    <a:pt x="10931" y="17600"/>
                    <a:pt x="11041" y="17600"/>
                  </a:cubicBezTo>
                  <a:lnTo>
                    <a:pt x="12662" y="17600"/>
                  </a:lnTo>
                  <a:cubicBezTo>
                    <a:pt x="12773" y="17600"/>
                    <a:pt x="12878" y="17551"/>
                    <a:pt x="12950" y="17467"/>
                  </a:cubicBezTo>
                  <a:lnTo>
                    <a:pt x="13373" y="16975"/>
                  </a:lnTo>
                  <a:lnTo>
                    <a:pt x="23316" y="16975"/>
                  </a:lnTo>
                  <a:cubicBezTo>
                    <a:pt x="23525" y="16975"/>
                    <a:pt x="23693" y="16806"/>
                    <a:pt x="23693" y="16596"/>
                  </a:cubicBezTo>
                  <a:lnTo>
                    <a:pt x="23693" y="395"/>
                  </a:lnTo>
                  <a:cubicBezTo>
                    <a:pt x="23693" y="186"/>
                    <a:pt x="23525" y="17"/>
                    <a:pt x="23316" y="17"/>
                  </a:cubicBezTo>
                  <a:lnTo>
                    <a:pt x="23315" y="17"/>
                  </a:lnTo>
                  <a:cubicBezTo>
                    <a:pt x="23105" y="17"/>
                    <a:pt x="22936" y="186"/>
                    <a:pt x="22936" y="395"/>
                  </a:cubicBezTo>
                  <a:lnTo>
                    <a:pt x="22936" y="16219"/>
                  </a:lnTo>
                  <a:lnTo>
                    <a:pt x="13298" y="16219"/>
                  </a:lnTo>
                  <a:cubicBezTo>
                    <a:pt x="13106" y="16219"/>
                    <a:pt x="12925" y="16310"/>
                    <a:pt x="12811" y="16467"/>
                  </a:cubicBezTo>
                  <a:lnTo>
                    <a:pt x="12487" y="16844"/>
                  </a:lnTo>
                  <a:lnTo>
                    <a:pt x="11214" y="16844"/>
                  </a:lnTo>
                  <a:lnTo>
                    <a:pt x="10890" y="16467"/>
                  </a:lnTo>
                  <a:cubicBezTo>
                    <a:pt x="10776" y="16310"/>
                    <a:pt x="10595" y="16219"/>
                    <a:pt x="10402" y="16219"/>
                  </a:cubicBezTo>
                  <a:lnTo>
                    <a:pt x="765" y="16219"/>
                  </a:lnTo>
                  <a:lnTo>
                    <a:pt x="765" y="394"/>
                  </a:lnTo>
                  <a:cubicBezTo>
                    <a:pt x="774" y="179"/>
                    <a:pt x="601" y="1"/>
                    <a:pt x="3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2"/>
            <p:cNvSpPr/>
            <p:nvPr/>
          </p:nvSpPr>
          <p:spPr>
            <a:xfrm>
              <a:off x="4446425" y="2336425"/>
              <a:ext cx="516525" cy="443400"/>
            </a:xfrm>
            <a:custGeom>
              <a:rect b="b" l="l" r="r" t="t"/>
              <a:pathLst>
                <a:path extrusionOk="0" h="17736" w="20661">
                  <a:moveTo>
                    <a:pt x="19905" y="757"/>
                  </a:moveTo>
                  <a:lnTo>
                    <a:pt x="19905" y="16203"/>
                  </a:lnTo>
                  <a:lnTo>
                    <a:pt x="11779" y="16203"/>
                  </a:lnTo>
                  <a:cubicBezTo>
                    <a:pt x="11241" y="16203"/>
                    <a:pt x="10723" y="16408"/>
                    <a:pt x="10331" y="16776"/>
                  </a:cubicBezTo>
                  <a:cubicBezTo>
                    <a:pt x="9939" y="16408"/>
                    <a:pt x="9421" y="16203"/>
                    <a:pt x="8883" y="16203"/>
                  </a:cubicBezTo>
                  <a:lnTo>
                    <a:pt x="756" y="16203"/>
                  </a:lnTo>
                  <a:lnTo>
                    <a:pt x="756" y="757"/>
                  </a:lnTo>
                  <a:lnTo>
                    <a:pt x="8883" y="757"/>
                  </a:lnTo>
                  <a:cubicBezTo>
                    <a:pt x="9340" y="757"/>
                    <a:pt x="9764" y="985"/>
                    <a:pt x="10016" y="1365"/>
                  </a:cubicBezTo>
                  <a:cubicBezTo>
                    <a:pt x="10091" y="1477"/>
                    <a:pt x="10211" y="1533"/>
                    <a:pt x="10331" y="1533"/>
                  </a:cubicBezTo>
                  <a:cubicBezTo>
                    <a:pt x="10452" y="1533"/>
                    <a:pt x="10572" y="1477"/>
                    <a:pt x="10647" y="1365"/>
                  </a:cubicBezTo>
                  <a:cubicBezTo>
                    <a:pt x="10897" y="985"/>
                    <a:pt x="11323" y="757"/>
                    <a:pt x="11779" y="757"/>
                  </a:cubicBezTo>
                  <a:close/>
                  <a:moveTo>
                    <a:pt x="379" y="1"/>
                  </a:moveTo>
                  <a:cubicBezTo>
                    <a:pt x="170" y="1"/>
                    <a:pt x="0" y="170"/>
                    <a:pt x="0" y="379"/>
                  </a:cubicBezTo>
                  <a:lnTo>
                    <a:pt x="0" y="16582"/>
                  </a:lnTo>
                  <a:cubicBezTo>
                    <a:pt x="0" y="16789"/>
                    <a:pt x="170" y="16959"/>
                    <a:pt x="379" y="16959"/>
                  </a:cubicBezTo>
                  <a:lnTo>
                    <a:pt x="8883" y="16959"/>
                  </a:lnTo>
                  <a:cubicBezTo>
                    <a:pt x="9340" y="16959"/>
                    <a:pt x="9765" y="17187"/>
                    <a:pt x="10016" y="17568"/>
                  </a:cubicBezTo>
                  <a:cubicBezTo>
                    <a:pt x="10091" y="17680"/>
                    <a:pt x="10211" y="17736"/>
                    <a:pt x="10331" y="17736"/>
                  </a:cubicBezTo>
                  <a:cubicBezTo>
                    <a:pt x="10451" y="17736"/>
                    <a:pt x="10571" y="17680"/>
                    <a:pt x="10645" y="17568"/>
                  </a:cubicBezTo>
                  <a:cubicBezTo>
                    <a:pt x="10897" y="17187"/>
                    <a:pt x="11323" y="16959"/>
                    <a:pt x="11779" y="16959"/>
                  </a:cubicBezTo>
                  <a:lnTo>
                    <a:pt x="20284" y="16959"/>
                  </a:lnTo>
                  <a:cubicBezTo>
                    <a:pt x="20491" y="16959"/>
                    <a:pt x="20661" y="16789"/>
                    <a:pt x="20661" y="16582"/>
                  </a:cubicBezTo>
                  <a:lnTo>
                    <a:pt x="20661" y="379"/>
                  </a:lnTo>
                  <a:cubicBezTo>
                    <a:pt x="20661" y="170"/>
                    <a:pt x="20491" y="1"/>
                    <a:pt x="20284" y="1"/>
                  </a:cubicBezTo>
                  <a:lnTo>
                    <a:pt x="11779" y="1"/>
                  </a:lnTo>
                  <a:cubicBezTo>
                    <a:pt x="11241" y="1"/>
                    <a:pt x="10723" y="206"/>
                    <a:pt x="10331" y="574"/>
                  </a:cubicBezTo>
                  <a:cubicBezTo>
                    <a:pt x="9939" y="206"/>
                    <a:pt x="9422" y="1"/>
                    <a:pt x="8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2"/>
            <p:cNvSpPr/>
            <p:nvPr/>
          </p:nvSpPr>
          <p:spPr>
            <a:xfrm>
              <a:off x="4497225" y="2386825"/>
              <a:ext cx="166125" cy="18900"/>
            </a:xfrm>
            <a:custGeom>
              <a:rect b="b" l="l" r="r" t="t"/>
              <a:pathLst>
                <a:path extrusionOk="0" h="756" w="6645">
                  <a:moveTo>
                    <a:pt x="363" y="1"/>
                  </a:moveTo>
                  <a:cubicBezTo>
                    <a:pt x="161" y="10"/>
                    <a:pt x="1" y="176"/>
                    <a:pt x="1" y="378"/>
                  </a:cubicBezTo>
                  <a:cubicBezTo>
                    <a:pt x="1" y="581"/>
                    <a:pt x="161" y="746"/>
                    <a:pt x="363" y="755"/>
                  </a:cubicBezTo>
                  <a:lnTo>
                    <a:pt x="6283" y="755"/>
                  </a:lnTo>
                  <a:cubicBezTo>
                    <a:pt x="6485" y="746"/>
                    <a:pt x="6644" y="581"/>
                    <a:pt x="6644" y="378"/>
                  </a:cubicBezTo>
                  <a:cubicBezTo>
                    <a:pt x="6644" y="176"/>
                    <a:pt x="6485" y="10"/>
                    <a:pt x="6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2"/>
            <p:cNvSpPr/>
            <p:nvPr/>
          </p:nvSpPr>
          <p:spPr>
            <a:xfrm>
              <a:off x="4497225" y="2424625"/>
              <a:ext cx="166125" cy="18900"/>
            </a:xfrm>
            <a:custGeom>
              <a:rect b="b" l="l" r="r" t="t"/>
              <a:pathLst>
                <a:path extrusionOk="0" h="756" w="6645">
                  <a:moveTo>
                    <a:pt x="363" y="1"/>
                  </a:moveTo>
                  <a:cubicBezTo>
                    <a:pt x="161" y="10"/>
                    <a:pt x="1" y="176"/>
                    <a:pt x="1" y="378"/>
                  </a:cubicBezTo>
                  <a:cubicBezTo>
                    <a:pt x="1" y="580"/>
                    <a:pt x="161" y="747"/>
                    <a:pt x="363" y="755"/>
                  </a:cubicBezTo>
                  <a:lnTo>
                    <a:pt x="6283" y="755"/>
                  </a:lnTo>
                  <a:cubicBezTo>
                    <a:pt x="6485" y="747"/>
                    <a:pt x="6644" y="580"/>
                    <a:pt x="6644" y="378"/>
                  </a:cubicBezTo>
                  <a:cubicBezTo>
                    <a:pt x="6644" y="176"/>
                    <a:pt x="6485" y="10"/>
                    <a:pt x="6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2"/>
            <p:cNvSpPr/>
            <p:nvPr/>
          </p:nvSpPr>
          <p:spPr>
            <a:xfrm>
              <a:off x="4497225" y="2462425"/>
              <a:ext cx="166125" cy="18900"/>
            </a:xfrm>
            <a:custGeom>
              <a:rect b="b" l="l" r="r" t="t"/>
              <a:pathLst>
                <a:path extrusionOk="0" h="756" w="6645">
                  <a:moveTo>
                    <a:pt x="363" y="1"/>
                  </a:moveTo>
                  <a:cubicBezTo>
                    <a:pt x="161" y="10"/>
                    <a:pt x="1" y="175"/>
                    <a:pt x="1" y="378"/>
                  </a:cubicBezTo>
                  <a:cubicBezTo>
                    <a:pt x="1" y="580"/>
                    <a:pt x="161" y="747"/>
                    <a:pt x="363" y="755"/>
                  </a:cubicBezTo>
                  <a:lnTo>
                    <a:pt x="6283" y="755"/>
                  </a:lnTo>
                  <a:cubicBezTo>
                    <a:pt x="6485" y="747"/>
                    <a:pt x="6644" y="580"/>
                    <a:pt x="6644" y="378"/>
                  </a:cubicBezTo>
                  <a:cubicBezTo>
                    <a:pt x="6644" y="175"/>
                    <a:pt x="6485" y="10"/>
                    <a:pt x="6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2"/>
            <p:cNvSpPr/>
            <p:nvPr/>
          </p:nvSpPr>
          <p:spPr>
            <a:xfrm>
              <a:off x="4497225" y="2500200"/>
              <a:ext cx="166125" cy="18925"/>
            </a:xfrm>
            <a:custGeom>
              <a:rect b="b" l="l" r="r" t="t"/>
              <a:pathLst>
                <a:path extrusionOk="0" h="757" w="6645">
                  <a:moveTo>
                    <a:pt x="363" y="0"/>
                  </a:moveTo>
                  <a:cubicBezTo>
                    <a:pt x="161" y="9"/>
                    <a:pt x="1" y="176"/>
                    <a:pt x="1" y="379"/>
                  </a:cubicBezTo>
                  <a:cubicBezTo>
                    <a:pt x="1" y="581"/>
                    <a:pt x="161" y="748"/>
                    <a:pt x="363" y="756"/>
                  </a:cubicBezTo>
                  <a:lnTo>
                    <a:pt x="6283" y="756"/>
                  </a:lnTo>
                  <a:cubicBezTo>
                    <a:pt x="6485" y="748"/>
                    <a:pt x="6644" y="581"/>
                    <a:pt x="6644" y="379"/>
                  </a:cubicBezTo>
                  <a:cubicBezTo>
                    <a:pt x="6644" y="176"/>
                    <a:pt x="6485" y="9"/>
                    <a:pt x="6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2"/>
            <p:cNvSpPr/>
            <p:nvPr/>
          </p:nvSpPr>
          <p:spPr>
            <a:xfrm>
              <a:off x="4497225" y="2538000"/>
              <a:ext cx="166125" cy="18925"/>
            </a:xfrm>
            <a:custGeom>
              <a:rect b="b" l="l" r="r" t="t"/>
              <a:pathLst>
                <a:path extrusionOk="0" h="757" w="6645">
                  <a:moveTo>
                    <a:pt x="363" y="0"/>
                  </a:moveTo>
                  <a:cubicBezTo>
                    <a:pt x="161" y="9"/>
                    <a:pt x="1" y="176"/>
                    <a:pt x="1" y="378"/>
                  </a:cubicBezTo>
                  <a:cubicBezTo>
                    <a:pt x="1" y="581"/>
                    <a:pt x="161" y="746"/>
                    <a:pt x="363" y="757"/>
                  </a:cubicBezTo>
                  <a:lnTo>
                    <a:pt x="6283" y="757"/>
                  </a:lnTo>
                  <a:cubicBezTo>
                    <a:pt x="6485" y="746"/>
                    <a:pt x="6644" y="581"/>
                    <a:pt x="6644" y="378"/>
                  </a:cubicBezTo>
                  <a:cubicBezTo>
                    <a:pt x="6644" y="176"/>
                    <a:pt x="6485" y="9"/>
                    <a:pt x="6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2"/>
            <p:cNvSpPr/>
            <p:nvPr/>
          </p:nvSpPr>
          <p:spPr>
            <a:xfrm>
              <a:off x="4497225" y="2575800"/>
              <a:ext cx="92950" cy="18925"/>
            </a:xfrm>
            <a:custGeom>
              <a:rect b="b" l="l" r="r" t="t"/>
              <a:pathLst>
                <a:path extrusionOk="0" h="757" w="3718">
                  <a:moveTo>
                    <a:pt x="3339" y="0"/>
                  </a:moveTo>
                  <a:cubicBezTo>
                    <a:pt x="3333" y="0"/>
                    <a:pt x="3328" y="0"/>
                    <a:pt x="3323" y="1"/>
                  </a:cubicBezTo>
                  <a:lnTo>
                    <a:pt x="363" y="1"/>
                  </a:lnTo>
                  <a:cubicBezTo>
                    <a:pt x="161" y="9"/>
                    <a:pt x="1" y="176"/>
                    <a:pt x="1" y="378"/>
                  </a:cubicBezTo>
                  <a:cubicBezTo>
                    <a:pt x="1" y="581"/>
                    <a:pt x="161" y="748"/>
                    <a:pt x="363" y="757"/>
                  </a:cubicBezTo>
                  <a:lnTo>
                    <a:pt x="3323" y="757"/>
                  </a:lnTo>
                  <a:cubicBezTo>
                    <a:pt x="3328" y="757"/>
                    <a:pt x="3333" y="757"/>
                    <a:pt x="3338" y="757"/>
                  </a:cubicBezTo>
                  <a:cubicBezTo>
                    <a:pt x="3546" y="757"/>
                    <a:pt x="3718" y="588"/>
                    <a:pt x="3718" y="378"/>
                  </a:cubicBezTo>
                  <a:cubicBezTo>
                    <a:pt x="3718" y="168"/>
                    <a:pt x="3547" y="0"/>
                    <a:pt x="33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2"/>
            <p:cNvSpPr/>
            <p:nvPr/>
          </p:nvSpPr>
          <p:spPr>
            <a:xfrm>
              <a:off x="4496825" y="2613600"/>
              <a:ext cx="166975" cy="96400"/>
            </a:xfrm>
            <a:custGeom>
              <a:rect b="b" l="l" r="r" t="t"/>
              <a:pathLst>
                <a:path extrusionOk="0" h="3856" w="6679">
                  <a:moveTo>
                    <a:pt x="5922" y="755"/>
                  </a:moveTo>
                  <a:lnTo>
                    <a:pt x="5922" y="3101"/>
                  </a:lnTo>
                  <a:lnTo>
                    <a:pt x="757" y="3101"/>
                  </a:lnTo>
                  <a:lnTo>
                    <a:pt x="757" y="755"/>
                  </a:lnTo>
                  <a:close/>
                  <a:moveTo>
                    <a:pt x="379" y="1"/>
                  </a:moveTo>
                  <a:cubicBezTo>
                    <a:pt x="170" y="1"/>
                    <a:pt x="1" y="169"/>
                    <a:pt x="1" y="378"/>
                  </a:cubicBezTo>
                  <a:lnTo>
                    <a:pt x="1" y="3479"/>
                  </a:lnTo>
                  <a:cubicBezTo>
                    <a:pt x="1" y="3688"/>
                    <a:pt x="170" y="3856"/>
                    <a:pt x="379" y="3856"/>
                  </a:cubicBezTo>
                  <a:lnTo>
                    <a:pt x="6299" y="3856"/>
                  </a:lnTo>
                  <a:cubicBezTo>
                    <a:pt x="6509" y="3856"/>
                    <a:pt x="6678" y="3688"/>
                    <a:pt x="6678" y="3479"/>
                  </a:cubicBezTo>
                  <a:lnTo>
                    <a:pt x="6678" y="378"/>
                  </a:lnTo>
                  <a:cubicBezTo>
                    <a:pt x="6678" y="169"/>
                    <a:pt x="6509" y="1"/>
                    <a:pt x="6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2"/>
            <p:cNvSpPr/>
            <p:nvPr/>
          </p:nvSpPr>
          <p:spPr>
            <a:xfrm>
              <a:off x="4732625" y="2539950"/>
              <a:ext cx="167775" cy="18900"/>
            </a:xfrm>
            <a:custGeom>
              <a:rect b="b" l="l" r="r" t="t"/>
              <a:pathLst>
                <a:path extrusionOk="0" h="756" w="6711">
                  <a:moveTo>
                    <a:pt x="377" y="0"/>
                  </a:moveTo>
                  <a:cubicBezTo>
                    <a:pt x="170" y="0"/>
                    <a:pt x="0" y="169"/>
                    <a:pt x="0" y="378"/>
                  </a:cubicBezTo>
                  <a:cubicBezTo>
                    <a:pt x="0" y="587"/>
                    <a:pt x="170" y="756"/>
                    <a:pt x="377" y="756"/>
                  </a:cubicBezTo>
                  <a:cubicBezTo>
                    <a:pt x="383" y="756"/>
                    <a:pt x="389" y="755"/>
                    <a:pt x="395" y="755"/>
                  </a:cubicBezTo>
                  <a:lnTo>
                    <a:pt x="6315" y="755"/>
                  </a:lnTo>
                  <a:cubicBezTo>
                    <a:pt x="6322" y="755"/>
                    <a:pt x="6328" y="756"/>
                    <a:pt x="6334" y="756"/>
                  </a:cubicBezTo>
                  <a:cubicBezTo>
                    <a:pt x="6541" y="756"/>
                    <a:pt x="6710" y="587"/>
                    <a:pt x="6710" y="378"/>
                  </a:cubicBezTo>
                  <a:cubicBezTo>
                    <a:pt x="6710" y="169"/>
                    <a:pt x="6541" y="0"/>
                    <a:pt x="6334" y="0"/>
                  </a:cubicBezTo>
                  <a:cubicBezTo>
                    <a:pt x="6328" y="0"/>
                    <a:pt x="6322" y="0"/>
                    <a:pt x="6315" y="1"/>
                  </a:cubicBezTo>
                  <a:lnTo>
                    <a:pt x="395" y="1"/>
                  </a:lnTo>
                  <a:cubicBezTo>
                    <a:pt x="389" y="0"/>
                    <a:pt x="383"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2"/>
            <p:cNvSpPr/>
            <p:nvPr/>
          </p:nvSpPr>
          <p:spPr>
            <a:xfrm>
              <a:off x="4732625" y="2577750"/>
              <a:ext cx="167775" cy="18900"/>
            </a:xfrm>
            <a:custGeom>
              <a:rect b="b" l="l" r="r" t="t"/>
              <a:pathLst>
                <a:path extrusionOk="0" h="756" w="6711">
                  <a:moveTo>
                    <a:pt x="377" y="0"/>
                  </a:moveTo>
                  <a:cubicBezTo>
                    <a:pt x="170" y="0"/>
                    <a:pt x="0" y="169"/>
                    <a:pt x="0" y="378"/>
                  </a:cubicBezTo>
                  <a:cubicBezTo>
                    <a:pt x="0" y="587"/>
                    <a:pt x="170" y="756"/>
                    <a:pt x="377" y="756"/>
                  </a:cubicBezTo>
                  <a:cubicBezTo>
                    <a:pt x="383" y="756"/>
                    <a:pt x="389" y="755"/>
                    <a:pt x="395" y="755"/>
                  </a:cubicBezTo>
                  <a:lnTo>
                    <a:pt x="6315" y="755"/>
                  </a:lnTo>
                  <a:cubicBezTo>
                    <a:pt x="6322" y="755"/>
                    <a:pt x="6328" y="756"/>
                    <a:pt x="6334" y="756"/>
                  </a:cubicBezTo>
                  <a:cubicBezTo>
                    <a:pt x="6541" y="756"/>
                    <a:pt x="6710" y="587"/>
                    <a:pt x="6710" y="378"/>
                  </a:cubicBezTo>
                  <a:cubicBezTo>
                    <a:pt x="6710" y="169"/>
                    <a:pt x="6541" y="0"/>
                    <a:pt x="6334" y="0"/>
                  </a:cubicBezTo>
                  <a:cubicBezTo>
                    <a:pt x="6328" y="0"/>
                    <a:pt x="6322" y="0"/>
                    <a:pt x="6315" y="1"/>
                  </a:cubicBezTo>
                  <a:lnTo>
                    <a:pt x="395" y="1"/>
                  </a:lnTo>
                  <a:cubicBezTo>
                    <a:pt x="389" y="0"/>
                    <a:pt x="383"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2"/>
            <p:cNvSpPr/>
            <p:nvPr/>
          </p:nvSpPr>
          <p:spPr>
            <a:xfrm>
              <a:off x="4732625" y="2615500"/>
              <a:ext cx="167775" cy="18950"/>
            </a:xfrm>
            <a:custGeom>
              <a:rect b="b" l="l" r="r" t="t"/>
              <a:pathLst>
                <a:path extrusionOk="0" h="758" w="6711">
                  <a:moveTo>
                    <a:pt x="380" y="1"/>
                  </a:moveTo>
                  <a:cubicBezTo>
                    <a:pt x="172" y="1"/>
                    <a:pt x="0" y="170"/>
                    <a:pt x="0" y="380"/>
                  </a:cubicBezTo>
                  <a:cubicBezTo>
                    <a:pt x="0" y="590"/>
                    <a:pt x="171" y="758"/>
                    <a:pt x="379" y="758"/>
                  </a:cubicBezTo>
                  <a:cubicBezTo>
                    <a:pt x="385" y="758"/>
                    <a:pt x="390" y="757"/>
                    <a:pt x="395" y="757"/>
                  </a:cubicBezTo>
                  <a:lnTo>
                    <a:pt x="6315" y="757"/>
                  </a:lnTo>
                  <a:cubicBezTo>
                    <a:pt x="6321" y="757"/>
                    <a:pt x="6326" y="758"/>
                    <a:pt x="6331" y="758"/>
                  </a:cubicBezTo>
                  <a:cubicBezTo>
                    <a:pt x="6539" y="758"/>
                    <a:pt x="6710" y="590"/>
                    <a:pt x="6710" y="380"/>
                  </a:cubicBezTo>
                  <a:cubicBezTo>
                    <a:pt x="6710" y="170"/>
                    <a:pt x="6539" y="1"/>
                    <a:pt x="6331" y="1"/>
                  </a:cubicBezTo>
                  <a:cubicBezTo>
                    <a:pt x="6326" y="1"/>
                    <a:pt x="6321" y="1"/>
                    <a:pt x="6315" y="1"/>
                  </a:cubicBezTo>
                  <a:lnTo>
                    <a:pt x="395" y="1"/>
                  </a:lnTo>
                  <a:cubicBezTo>
                    <a:pt x="390" y="1"/>
                    <a:pt x="385" y="1"/>
                    <a:pt x="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2"/>
            <p:cNvSpPr/>
            <p:nvPr/>
          </p:nvSpPr>
          <p:spPr>
            <a:xfrm>
              <a:off x="4732625" y="2653300"/>
              <a:ext cx="167775" cy="18950"/>
            </a:xfrm>
            <a:custGeom>
              <a:rect b="b" l="l" r="r" t="t"/>
              <a:pathLst>
                <a:path extrusionOk="0" h="758" w="6711">
                  <a:moveTo>
                    <a:pt x="379" y="1"/>
                  </a:moveTo>
                  <a:cubicBezTo>
                    <a:pt x="171" y="1"/>
                    <a:pt x="0" y="169"/>
                    <a:pt x="0" y="379"/>
                  </a:cubicBezTo>
                  <a:cubicBezTo>
                    <a:pt x="0" y="588"/>
                    <a:pt x="172" y="758"/>
                    <a:pt x="380" y="758"/>
                  </a:cubicBezTo>
                  <a:cubicBezTo>
                    <a:pt x="385" y="758"/>
                    <a:pt x="390" y="758"/>
                    <a:pt x="395" y="757"/>
                  </a:cubicBezTo>
                  <a:lnTo>
                    <a:pt x="6315" y="757"/>
                  </a:lnTo>
                  <a:cubicBezTo>
                    <a:pt x="6321" y="758"/>
                    <a:pt x="6326" y="758"/>
                    <a:pt x="6331" y="758"/>
                  </a:cubicBezTo>
                  <a:cubicBezTo>
                    <a:pt x="6539" y="758"/>
                    <a:pt x="6710" y="588"/>
                    <a:pt x="6710" y="379"/>
                  </a:cubicBezTo>
                  <a:cubicBezTo>
                    <a:pt x="6710" y="169"/>
                    <a:pt x="6539" y="1"/>
                    <a:pt x="6331" y="1"/>
                  </a:cubicBezTo>
                  <a:cubicBezTo>
                    <a:pt x="6326" y="1"/>
                    <a:pt x="6321" y="1"/>
                    <a:pt x="6315" y="1"/>
                  </a:cubicBezTo>
                  <a:lnTo>
                    <a:pt x="395" y="1"/>
                  </a:lnTo>
                  <a:cubicBezTo>
                    <a:pt x="390" y="1"/>
                    <a:pt x="385"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2"/>
            <p:cNvSpPr/>
            <p:nvPr/>
          </p:nvSpPr>
          <p:spPr>
            <a:xfrm>
              <a:off x="4732625" y="2691150"/>
              <a:ext cx="93750" cy="18900"/>
            </a:xfrm>
            <a:custGeom>
              <a:rect b="b" l="l" r="r" t="t"/>
              <a:pathLst>
                <a:path extrusionOk="0" h="756" w="3750">
                  <a:moveTo>
                    <a:pt x="377" y="0"/>
                  </a:moveTo>
                  <a:cubicBezTo>
                    <a:pt x="170" y="0"/>
                    <a:pt x="0" y="169"/>
                    <a:pt x="0" y="378"/>
                  </a:cubicBezTo>
                  <a:cubicBezTo>
                    <a:pt x="0" y="588"/>
                    <a:pt x="171" y="756"/>
                    <a:pt x="379" y="756"/>
                  </a:cubicBezTo>
                  <a:cubicBezTo>
                    <a:pt x="385" y="756"/>
                    <a:pt x="390" y="756"/>
                    <a:pt x="395" y="755"/>
                  </a:cubicBezTo>
                  <a:lnTo>
                    <a:pt x="3355" y="755"/>
                  </a:lnTo>
                  <a:cubicBezTo>
                    <a:pt x="3360" y="756"/>
                    <a:pt x="3365" y="756"/>
                    <a:pt x="3371" y="756"/>
                  </a:cubicBezTo>
                  <a:cubicBezTo>
                    <a:pt x="3579" y="756"/>
                    <a:pt x="3750" y="588"/>
                    <a:pt x="3750" y="378"/>
                  </a:cubicBezTo>
                  <a:cubicBezTo>
                    <a:pt x="3750" y="169"/>
                    <a:pt x="3580" y="0"/>
                    <a:pt x="3373" y="0"/>
                  </a:cubicBezTo>
                  <a:cubicBezTo>
                    <a:pt x="3367" y="0"/>
                    <a:pt x="3361" y="1"/>
                    <a:pt x="3355" y="1"/>
                  </a:cubicBezTo>
                  <a:lnTo>
                    <a:pt x="395" y="1"/>
                  </a:lnTo>
                  <a:cubicBezTo>
                    <a:pt x="389" y="1"/>
                    <a:pt x="383"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2"/>
            <p:cNvSpPr/>
            <p:nvPr/>
          </p:nvSpPr>
          <p:spPr>
            <a:xfrm>
              <a:off x="4732625" y="2386825"/>
              <a:ext cx="167775" cy="134225"/>
            </a:xfrm>
            <a:custGeom>
              <a:rect b="b" l="l" r="r" t="t"/>
              <a:pathLst>
                <a:path extrusionOk="0" h="5369" w="6711">
                  <a:moveTo>
                    <a:pt x="2002" y="1476"/>
                  </a:moveTo>
                  <a:cubicBezTo>
                    <a:pt x="2328" y="1808"/>
                    <a:pt x="2612" y="2229"/>
                    <a:pt x="2907" y="2684"/>
                  </a:cubicBezTo>
                  <a:cubicBezTo>
                    <a:pt x="2612" y="3140"/>
                    <a:pt x="2328" y="3563"/>
                    <a:pt x="2002" y="3894"/>
                  </a:cubicBezTo>
                  <a:lnTo>
                    <a:pt x="2002" y="1476"/>
                  </a:lnTo>
                  <a:close/>
                  <a:moveTo>
                    <a:pt x="4709" y="1476"/>
                  </a:moveTo>
                  <a:lnTo>
                    <a:pt x="4709" y="3894"/>
                  </a:lnTo>
                  <a:cubicBezTo>
                    <a:pt x="4385" y="3563"/>
                    <a:pt x="4099" y="3140"/>
                    <a:pt x="3804" y="2684"/>
                  </a:cubicBezTo>
                  <a:cubicBezTo>
                    <a:pt x="4099" y="2229"/>
                    <a:pt x="4383" y="1808"/>
                    <a:pt x="4709" y="1476"/>
                  </a:cubicBezTo>
                  <a:close/>
                  <a:moveTo>
                    <a:pt x="6331" y="0"/>
                  </a:moveTo>
                  <a:cubicBezTo>
                    <a:pt x="6326" y="0"/>
                    <a:pt x="6321" y="1"/>
                    <a:pt x="6315" y="1"/>
                  </a:cubicBezTo>
                  <a:cubicBezTo>
                    <a:pt x="5775" y="1"/>
                    <a:pt x="5319" y="138"/>
                    <a:pt x="4927" y="360"/>
                  </a:cubicBezTo>
                  <a:cubicBezTo>
                    <a:pt x="4907" y="371"/>
                    <a:pt x="4887" y="381"/>
                    <a:pt x="4870" y="394"/>
                  </a:cubicBezTo>
                  <a:cubicBezTo>
                    <a:pt x="4238" y="772"/>
                    <a:pt x="3769" y="1376"/>
                    <a:pt x="3355" y="1993"/>
                  </a:cubicBezTo>
                  <a:cubicBezTo>
                    <a:pt x="2942" y="1376"/>
                    <a:pt x="2473" y="772"/>
                    <a:pt x="1841" y="394"/>
                  </a:cubicBezTo>
                  <a:cubicBezTo>
                    <a:pt x="1824" y="381"/>
                    <a:pt x="1804" y="371"/>
                    <a:pt x="1785" y="362"/>
                  </a:cubicBezTo>
                  <a:cubicBezTo>
                    <a:pt x="1393" y="138"/>
                    <a:pt x="938" y="1"/>
                    <a:pt x="395" y="1"/>
                  </a:cubicBezTo>
                  <a:cubicBezTo>
                    <a:pt x="194" y="10"/>
                    <a:pt x="34" y="176"/>
                    <a:pt x="34" y="379"/>
                  </a:cubicBezTo>
                  <a:cubicBezTo>
                    <a:pt x="34" y="581"/>
                    <a:pt x="194" y="748"/>
                    <a:pt x="395" y="757"/>
                  </a:cubicBezTo>
                  <a:cubicBezTo>
                    <a:pt x="402" y="757"/>
                    <a:pt x="409" y="757"/>
                    <a:pt x="416" y="757"/>
                  </a:cubicBezTo>
                  <a:cubicBezTo>
                    <a:pt x="702" y="757"/>
                    <a:pt x="984" y="816"/>
                    <a:pt x="1246" y="931"/>
                  </a:cubicBezTo>
                  <a:lnTo>
                    <a:pt x="1246" y="4440"/>
                  </a:lnTo>
                  <a:cubicBezTo>
                    <a:pt x="984" y="4555"/>
                    <a:pt x="702" y="4614"/>
                    <a:pt x="416" y="4614"/>
                  </a:cubicBezTo>
                  <a:cubicBezTo>
                    <a:pt x="409" y="4614"/>
                    <a:pt x="402" y="4614"/>
                    <a:pt x="395" y="4614"/>
                  </a:cubicBezTo>
                  <a:cubicBezTo>
                    <a:pt x="389" y="4613"/>
                    <a:pt x="383" y="4613"/>
                    <a:pt x="377" y="4613"/>
                  </a:cubicBezTo>
                  <a:cubicBezTo>
                    <a:pt x="170" y="4613"/>
                    <a:pt x="0" y="4782"/>
                    <a:pt x="0" y="4991"/>
                  </a:cubicBezTo>
                  <a:cubicBezTo>
                    <a:pt x="0" y="5200"/>
                    <a:pt x="170" y="5369"/>
                    <a:pt x="377" y="5369"/>
                  </a:cubicBezTo>
                  <a:cubicBezTo>
                    <a:pt x="383" y="5369"/>
                    <a:pt x="389" y="5368"/>
                    <a:pt x="395" y="5368"/>
                  </a:cubicBezTo>
                  <a:cubicBezTo>
                    <a:pt x="936" y="5368"/>
                    <a:pt x="1392" y="5233"/>
                    <a:pt x="1784" y="5009"/>
                  </a:cubicBezTo>
                  <a:cubicBezTo>
                    <a:pt x="1804" y="5000"/>
                    <a:pt x="1824" y="4988"/>
                    <a:pt x="1841" y="4976"/>
                  </a:cubicBezTo>
                  <a:cubicBezTo>
                    <a:pt x="2473" y="4599"/>
                    <a:pt x="2942" y="3995"/>
                    <a:pt x="3355" y="3377"/>
                  </a:cubicBezTo>
                  <a:cubicBezTo>
                    <a:pt x="3769" y="3995"/>
                    <a:pt x="4238" y="4597"/>
                    <a:pt x="4870" y="4976"/>
                  </a:cubicBezTo>
                  <a:cubicBezTo>
                    <a:pt x="4887" y="4989"/>
                    <a:pt x="4907" y="5000"/>
                    <a:pt x="4927" y="5010"/>
                  </a:cubicBezTo>
                  <a:cubicBezTo>
                    <a:pt x="5321" y="5233"/>
                    <a:pt x="5775" y="5368"/>
                    <a:pt x="6315" y="5368"/>
                  </a:cubicBezTo>
                  <a:cubicBezTo>
                    <a:pt x="6322" y="5368"/>
                    <a:pt x="6328" y="5369"/>
                    <a:pt x="6334" y="5369"/>
                  </a:cubicBezTo>
                  <a:cubicBezTo>
                    <a:pt x="6541" y="5369"/>
                    <a:pt x="6710" y="5200"/>
                    <a:pt x="6710" y="4991"/>
                  </a:cubicBezTo>
                  <a:cubicBezTo>
                    <a:pt x="6710" y="4782"/>
                    <a:pt x="6541" y="4613"/>
                    <a:pt x="6334" y="4613"/>
                  </a:cubicBezTo>
                  <a:cubicBezTo>
                    <a:pt x="6328" y="4613"/>
                    <a:pt x="6322" y="4613"/>
                    <a:pt x="6315" y="4614"/>
                  </a:cubicBezTo>
                  <a:cubicBezTo>
                    <a:pt x="6309" y="4614"/>
                    <a:pt x="6302" y="4614"/>
                    <a:pt x="6295" y="4614"/>
                  </a:cubicBezTo>
                  <a:cubicBezTo>
                    <a:pt x="6010" y="4614"/>
                    <a:pt x="5727" y="4555"/>
                    <a:pt x="5465" y="4440"/>
                  </a:cubicBezTo>
                  <a:lnTo>
                    <a:pt x="5465" y="931"/>
                  </a:lnTo>
                  <a:cubicBezTo>
                    <a:pt x="5727" y="816"/>
                    <a:pt x="6010" y="757"/>
                    <a:pt x="6295" y="757"/>
                  </a:cubicBezTo>
                  <a:cubicBezTo>
                    <a:pt x="6302" y="757"/>
                    <a:pt x="6309" y="757"/>
                    <a:pt x="6315" y="757"/>
                  </a:cubicBezTo>
                  <a:cubicBezTo>
                    <a:pt x="6321" y="757"/>
                    <a:pt x="6326" y="757"/>
                    <a:pt x="6331" y="757"/>
                  </a:cubicBezTo>
                  <a:cubicBezTo>
                    <a:pt x="6539" y="757"/>
                    <a:pt x="6710" y="589"/>
                    <a:pt x="6710" y="379"/>
                  </a:cubicBezTo>
                  <a:cubicBezTo>
                    <a:pt x="6710" y="170"/>
                    <a:pt x="6539" y="0"/>
                    <a:pt x="63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52"/>
          <p:cNvGrpSpPr/>
          <p:nvPr/>
        </p:nvGrpSpPr>
        <p:grpSpPr>
          <a:xfrm>
            <a:off x="4547396" y="1578981"/>
            <a:ext cx="516500" cy="592100"/>
            <a:chOff x="3699900" y="2273975"/>
            <a:chExt cx="516500" cy="592100"/>
          </a:xfrm>
        </p:grpSpPr>
        <p:sp>
          <p:nvSpPr>
            <p:cNvPr id="4854" name="Google Shape;4854;p52"/>
            <p:cNvSpPr/>
            <p:nvPr/>
          </p:nvSpPr>
          <p:spPr>
            <a:xfrm>
              <a:off x="3967575" y="2719600"/>
              <a:ext cx="96075" cy="96075"/>
            </a:xfrm>
            <a:custGeom>
              <a:rect b="b" l="l" r="r" t="t"/>
              <a:pathLst>
                <a:path extrusionOk="0" h="3843" w="3843">
                  <a:moveTo>
                    <a:pt x="3088" y="757"/>
                  </a:moveTo>
                  <a:lnTo>
                    <a:pt x="3088" y="3087"/>
                  </a:lnTo>
                  <a:lnTo>
                    <a:pt x="758" y="3087"/>
                  </a:lnTo>
                  <a:lnTo>
                    <a:pt x="758" y="757"/>
                  </a:lnTo>
                  <a:close/>
                  <a:moveTo>
                    <a:pt x="379" y="1"/>
                  </a:moveTo>
                  <a:cubicBezTo>
                    <a:pt x="170" y="1"/>
                    <a:pt x="0" y="170"/>
                    <a:pt x="0" y="378"/>
                  </a:cubicBezTo>
                  <a:lnTo>
                    <a:pt x="0" y="3465"/>
                  </a:lnTo>
                  <a:cubicBezTo>
                    <a:pt x="0" y="3673"/>
                    <a:pt x="170" y="3843"/>
                    <a:pt x="379" y="3843"/>
                  </a:cubicBezTo>
                  <a:lnTo>
                    <a:pt x="3465" y="3843"/>
                  </a:lnTo>
                  <a:cubicBezTo>
                    <a:pt x="3674" y="3843"/>
                    <a:pt x="3842" y="3673"/>
                    <a:pt x="3842" y="3465"/>
                  </a:cubicBezTo>
                  <a:lnTo>
                    <a:pt x="3842" y="378"/>
                  </a:lnTo>
                  <a:cubicBezTo>
                    <a:pt x="3842" y="170"/>
                    <a:pt x="3674" y="1"/>
                    <a:pt x="3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2"/>
            <p:cNvSpPr/>
            <p:nvPr/>
          </p:nvSpPr>
          <p:spPr>
            <a:xfrm>
              <a:off x="3852625" y="2719600"/>
              <a:ext cx="96100" cy="96075"/>
            </a:xfrm>
            <a:custGeom>
              <a:rect b="b" l="l" r="r" t="t"/>
              <a:pathLst>
                <a:path extrusionOk="0" h="3843" w="3844">
                  <a:moveTo>
                    <a:pt x="3088" y="757"/>
                  </a:moveTo>
                  <a:lnTo>
                    <a:pt x="3088" y="3087"/>
                  </a:lnTo>
                  <a:lnTo>
                    <a:pt x="756" y="3087"/>
                  </a:lnTo>
                  <a:lnTo>
                    <a:pt x="756" y="757"/>
                  </a:lnTo>
                  <a:close/>
                  <a:moveTo>
                    <a:pt x="379" y="1"/>
                  </a:moveTo>
                  <a:cubicBezTo>
                    <a:pt x="170" y="1"/>
                    <a:pt x="0" y="170"/>
                    <a:pt x="0" y="378"/>
                  </a:cubicBezTo>
                  <a:lnTo>
                    <a:pt x="0" y="3465"/>
                  </a:lnTo>
                  <a:cubicBezTo>
                    <a:pt x="0" y="3673"/>
                    <a:pt x="170" y="3843"/>
                    <a:pt x="379" y="3843"/>
                  </a:cubicBezTo>
                  <a:lnTo>
                    <a:pt x="3465" y="3843"/>
                  </a:lnTo>
                  <a:cubicBezTo>
                    <a:pt x="3674" y="3843"/>
                    <a:pt x="3844" y="3673"/>
                    <a:pt x="3844" y="3465"/>
                  </a:cubicBezTo>
                  <a:lnTo>
                    <a:pt x="3844" y="378"/>
                  </a:lnTo>
                  <a:cubicBezTo>
                    <a:pt x="3844" y="170"/>
                    <a:pt x="3674" y="1"/>
                    <a:pt x="3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2"/>
            <p:cNvSpPr/>
            <p:nvPr/>
          </p:nvSpPr>
          <p:spPr>
            <a:xfrm>
              <a:off x="3852625" y="2604650"/>
              <a:ext cx="96100" cy="96075"/>
            </a:xfrm>
            <a:custGeom>
              <a:rect b="b" l="l" r="r" t="t"/>
              <a:pathLst>
                <a:path extrusionOk="0" h="3843" w="3844">
                  <a:moveTo>
                    <a:pt x="3088" y="757"/>
                  </a:moveTo>
                  <a:lnTo>
                    <a:pt x="3088" y="3086"/>
                  </a:lnTo>
                  <a:lnTo>
                    <a:pt x="756" y="3086"/>
                  </a:lnTo>
                  <a:lnTo>
                    <a:pt x="756" y="757"/>
                  </a:lnTo>
                  <a:close/>
                  <a:moveTo>
                    <a:pt x="379" y="0"/>
                  </a:moveTo>
                  <a:cubicBezTo>
                    <a:pt x="170" y="0"/>
                    <a:pt x="0" y="170"/>
                    <a:pt x="0" y="378"/>
                  </a:cubicBezTo>
                  <a:lnTo>
                    <a:pt x="0" y="3465"/>
                  </a:lnTo>
                  <a:cubicBezTo>
                    <a:pt x="0" y="3673"/>
                    <a:pt x="170" y="3843"/>
                    <a:pt x="379" y="3843"/>
                  </a:cubicBezTo>
                  <a:lnTo>
                    <a:pt x="3465" y="3843"/>
                  </a:lnTo>
                  <a:cubicBezTo>
                    <a:pt x="3674" y="3843"/>
                    <a:pt x="3844" y="3673"/>
                    <a:pt x="3844" y="3465"/>
                  </a:cubicBezTo>
                  <a:lnTo>
                    <a:pt x="3844" y="378"/>
                  </a:lnTo>
                  <a:cubicBezTo>
                    <a:pt x="3844" y="170"/>
                    <a:pt x="3674" y="0"/>
                    <a:pt x="3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2"/>
            <p:cNvSpPr/>
            <p:nvPr/>
          </p:nvSpPr>
          <p:spPr>
            <a:xfrm>
              <a:off x="3737675" y="2719600"/>
              <a:ext cx="96100" cy="96075"/>
            </a:xfrm>
            <a:custGeom>
              <a:rect b="b" l="l" r="r" t="t"/>
              <a:pathLst>
                <a:path extrusionOk="0" h="3843" w="3844">
                  <a:moveTo>
                    <a:pt x="3088" y="757"/>
                  </a:moveTo>
                  <a:lnTo>
                    <a:pt x="3088" y="3087"/>
                  </a:lnTo>
                  <a:lnTo>
                    <a:pt x="756" y="3087"/>
                  </a:lnTo>
                  <a:lnTo>
                    <a:pt x="756" y="757"/>
                  </a:lnTo>
                  <a:close/>
                  <a:moveTo>
                    <a:pt x="379" y="1"/>
                  </a:moveTo>
                  <a:cubicBezTo>
                    <a:pt x="170" y="1"/>
                    <a:pt x="0" y="170"/>
                    <a:pt x="0" y="378"/>
                  </a:cubicBezTo>
                  <a:lnTo>
                    <a:pt x="0" y="3465"/>
                  </a:lnTo>
                  <a:cubicBezTo>
                    <a:pt x="0" y="3673"/>
                    <a:pt x="170" y="3843"/>
                    <a:pt x="379" y="3843"/>
                  </a:cubicBezTo>
                  <a:lnTo>
                    <a:pt x="3465" y="3843"/>
                  </a:lnTo>
                  <a:cubicBezTo>
                    <a:pt x="3674" y="3843"/>
                    <a:pt x="3844" y="3673"/>
                    <a:pt x="3844" y="3465"/>
                  </a:cubicBezTo>
                  <a:lnTo>
                    <a:pt x="3844" y="378"/>
                  </a:lnTo>
                  <a:cubicBezTo>
                    <a:pt x="3844" y="170"/>
                    <a:pt x="3674" y="1"/>
                    <a:pt x="3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2"/>
            <p:cNvSpPr/>
            <p:nvPr/>
          </p:nvSpPr>
          <p:spPr>
            <a:xfrm>
              <a:off x="4082525" y="2529050"/>
              <a:ext cx="96100" cy="56725"/>
            </a:xfrm>
            <a:custGeom>
              <a:rect b="b" l="l" r="r" t="t"/>
              <a:pathLst>
                <a:path extrusionOk="0" h="2269" w="3844">
                  <a:moveTo>
                    <a:pt x="3088" y="758"/>
                  </a:moveTo>
                  <a:lnTo>
                    <a:pt x="3088" y="1512"/>
                  </a:lnTo>
                  <a:lnTo>
                    <a:pt x="756" y="1512"/>
                  </a:lnTo>
                  <a:lnTo>
                    <a:pt x="756" y="758"/>
                  </a:lnTo>
                  <a:close/>
                  <a:moveTo>
                    <a:pt x="379" y="0"/>
                  </a:moveTo>
                  <a:cubicBezTo>
                    <a:pt x="170" y="0"/>
                    <a:pt x="0" y="170"/>
                    <a:pt x="0" y="379"/>
                  </a:cubicBezTo>
                  <a:lnTo>
                    <a:pt x="0" y="1891"/>
                  </a:lnTo>
                  <a:cubicBezTo>
                    <a:pt x="0" y="2099"/>
                    <a:pt x="170" y="2268"/>
                    <a:pt x="379" y="2268"/>
                  </a:cubicBezTo>
                  <a:lnTo>
                    <a:pt x="3465" y="2268"/>
                  </a:lnTo>
                  <a:cubicBezTo>
                    <a:pt x="3674" y="2268"/>
                    <a:pt x="3844" y="2099"/>
                    <a:pt x="3844" y="1891"/>
                  </a:cubicBezTo>
                  <a:lnTo>
                    <a:pt x="3844" y="379"/>
                  </a:lnTo>
                  <a:cubicBezTo>
                    <a:pt x="3844" y="170"/>
                    <a:pt x="3674" y="0"/>
                    <a:pt x="3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2"/>
            <p:cNvSpPr/>
            <p:nvPr/>
          </p:nvSpPr>
          <p:spPr>
            <a:xfrm>
              <a:off x="3967575" y="2604650"/>
              <a:ext cx="96075" cy="96075"/>
            </a:xfrm>
            <a:custGeom>
              <a:rect b="b" l="l" r="r" t="t"/>
              <a:pathLst>
                <a:path extrusionOk="0" h="3843" w="3843">
                  <a:moveTo>
                    <a:pt x="3088" y="757"/>
                  </a:moveTo>
                  <a:lnTo>
                    <a:pt x="3088" y="3086"/>
                  </a:lnTo>
                  <a:lnTo>
                    <a:pt x="758" y="3086"/>
                  </a:lnTo>
                  <a:lnTo>
                    <a:pt x="758" y="757"/>
                  </a:lnTo>
                  <a:close/>
                  <a:moveTo>
                    <a:pt x="379" y="0"/>
                  </a:moveTo>
                  <a:cubicBezTo>
                    <a:pt x="170" y="0"/>
                    <a:pt x="0" y="170"/>
                    <a:pt x="0" y="378"/>
                  </a:cubicBezTo>
                  <a:lnTo>
                    <a:pt x="0" y="3465"/>
                  </a:lnTo>
                  <a:cubicBezTo>
                    <a:pt x="0" y="3673"/>
                    <a:pt x="170" y="3843"/>
                    <a:pt x="379" y="3843"/>
                  </a:cubicBezTo>
                  <a:lnTo>
                    <a:pt x="3465" y="3843"/>
                  </a:lnTo>
                  <a:cubicBezTo>
                    <a:pt x="3674" y="3843"/>
                    <a:pt x="3842" y="3673"/>
                    <a:pt x="3842" y="3465"/>
                  </a:cubicBezTo>
                  <a:lnTo>
                    <a:pt x="3842" y="378"/>
                  </a:lnTo>
                  <a:cubicBezTo>
                    <a:pt x="3842" y="170"/>
                    <a:pt x="3674" y="0"/>
                    <a:pt x="3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2"/>
            <p:cNvSpPr/>
            <p:nvPr/>
          </p:nvSpPr>
          <p:spPr>
            <a:xfrm>
              <a:off x="3737675" y="2604650"/>
              <a:ext cx="96100" cy="96075"/>
            </a:xfrm>
            <a:custGeom>
              <a:rect b="b" l="l" r="r" t="t"/>
              <a:pathLst>
                <a:path extrusionOk="0" h="3843" w="3844">
                  <a:moveTo>
                    <a:pt x="3088" y="757"/>
                  </a:moveTo>
                  <a:lnTo>
                    <a:pt x="3088" y="3086"/>
                  </a:lnTo>
                  <a:lnTo>
                    <a:pt x="756" y="3086"/>
                  </a:lnTo>
                  <a:lnTo>
                    <a:pt x="756" y="757"/>
                  </a:lnTo>
                  <a:close/>
                  <a:moveTo>
                    <a:pt x="379" y="0"/>
                  </a:moveTo>
                  <a:cubicBezTo>
                    <a:pt x="170" y="0"/>
                    <a:pt x="0" y="170"/>
                    <a:pt x="0" y="378"/>
                  </a:cubicBezTo>
                  <a:lnTo>
                    <a:pt x="0" y="3465"/>
                  </a:lnTo>
                  <a:cubicBezTo>
                    <a:pt x="0" y="3673"/>
                    <a:pt x="170" y="3843"/>
                    <a:pt x="379" y="3843"/>
                  </a:cubicBezTo>
                  <a:lnTo>
                    <a:pt x="3465" y="3843"/>
                  </a:lnTo>
                  <a:cubicBezTo>
                    <a:pt x="3674" y="3843"/>
                    <a:pt x="3844" y="3673"/>
                    <a:pt x="3844" y="3465"/>
                  </a:cubicBezTo>
                  <a:lnTo>
                    <a:pt x="3844" y="378"/>
                  </a:lnTo>
                  <a:cubicBezTo>
                    <a:pt x="3844" y="170"/>
                    <a:pt x="3674" y="0"/>
                    <a:pt x="3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2"/>
            <p:cNvSpPr/>
            <p:nvPr/>
          </p:nvSpPr>
          <p:spPr>
            <a:xfrm>
              <a:off x="3967575" y="2529050"/>
              <a:ext cx="96075" cy="56725"/>
            </a:xfrm>
            <a:custGeom>
              <a:rect b="b" l="l" r="r" t="t"/>
              <a:pathLst>
                <a:path extrusionOk="0" h="2269" w="3843">
                  <a:moveTo>
                    <a:pt x="3088" y="758"/>
                  </a:moveTo>
                  <a:lnTo>
                    <a:pt x="3088" y="1512"/>
                  </a:lnTo>
                  <a:lnTo>
                    <a:pt x="758" y="1512"/>
                  </a:lnTo>
                  <a:lnTo>
                    <a:pt x="758" y="758"/>
                  </a:lnTo>
                  <a:close/>
                  <a:moveTo>
                    <a:pt x="379" y="0"/>
                  </a:moveTo>
                  <a:cubicBezTo>
                    <a:pt x="170" y="0"/>
                    <a:pt x="0" y="170"/>
                    <a:pt x="0" y="379"/>
                  </a:cubicBezTo>
                  <a:lnTo>
                    <a:pt x="0" y="1891"/>
                  </a:lnTo>
                  <a:cubicBezTo>
                    <a:pt x="0" y="2099"/>
                    <a:pt x="170" y="2268"/>
                    <a:pt x="379" y="2268"/>
                  </a:cubicBezTo>
                  <a:lnTo>
                    <a:pt x="3465" y="2268"/>
                  </a:lnTo>
                  <a:cubicBezTo>
                    <a:pt x="3674" y="2268"/>
                    <a:pt x="3842" y="2099"/>
                    <a:pt x="3842" y="1891"/>
                  </a:cubicBezTo>
                  <a:lnTo>
                    <a:pt x="3842" y="379"/>
                  </a:lnTo>
                  <a:cubicBezTo>
                    <a:pt x="3842" y="170"/>
                    <a:pt x="3674" y="0"/>
                    <a:pt x="3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2"/>
            <p:cNvSpPr/>
            <p:nvPr/>
          </p:nvSpPr>
          <p:spPr>
            <a:xfrm>
              <a:off x="3699900" y="2273975"/>
              <a:ext cx="516500" cy="592100"/>
            </a:xfrm>
            <a:custGeom>
              <a:rect b="b" l="l" r="r" t="t"/>
              <a:pathLst>
                <a:path extrusionOk="0" h="23684" w="20660">
                  <a:moveTo>
                    <a:pt x="18770" y="755"/>
                  </a:moveTo>
                  <a:cubicBezTo>
                    <a:pt x="19396" y="757"/>
                    <a:pt x="19903" y="1264"/>
                    <a:pt x="19903" y="1890"/>
                  </a:cubicBezTo>
                  <a:lnTo>
                    <a:pt x="19903" y="21793"/>
                  </a:lnTo>
                  <a:cubicBezTo>
                    <a:pt x="19903" y="22419"/>
                    <a:pt x="19396" y="22926"/>
                    <a:pt x="18770" y="22928"/>
                  </a:cubicBezTo>
                  <a:lnTo>
                    <a:pt x="1890" y="22928"/>
                  </a:lnTo>
                  <a:cubicBezTo>
                    <a:pt x="1263" y="22926"/>
                    <a:pt x="756" y="22419"/>
                    <a:pt x="756" y="21793"/>
                  </a:cubicBezTo>
                  <a:lnTo>
                    <a:pt x="756" y="1890"/>
                  </a:lnTo>
                  <a:cubicBezTo>
                    <a:pt x="756" y="1264"/>
                    <a:pt x="1263" y="757"/>
                    <a:pt x="1890" y="755"/>
                  </a:cubicBezTo>
                  <a:close/>
                  <a:moveTo>
                    <a:pt x="1890" y="1"/>
                  </a:moveTo>
                  <a:cubicBezTo>
                    <a:pt x="846" y="1"/>
                    <a:pt x="0" y="847"/>
                    <a:pt x="0" y="1890"/>
                  </a:cubicBezTo>
                  <a:lnTo>
                    <a:pt x="0" y="21794"/>
                  </a:lnTo>
                  <a:cubicBezTo>
                    <a:pt x="0" y="22836"/>
                    <a:pt x="846" y="23682"/>
                    <a:pt x="1890" y="23684"/>
                  </a:cubicBezTo>
                  <a:lnTo>
                    <a:pt x="18770" y="23684"/>
                  </a:lnTo>
                  <a:cubicBezTo>
                    <a:pt x="19813" y="23682"/>
                    <a:pt x="20658" y="22836"/>
                    <a:pt x="20659" y="21794"/>
                  </a:cubicBezTo>
                  <a:lnTo>
                    <a:pt x="20659" y="1890"/>
                  </a:lnTo>
                  <a:cubicBezTo>
                    <a:pt x="20658" y="847"/>
                    <a:pt x="19813" y="1"/>
                    <a:pt x="187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2"/>
            <p:cNvSpPr/>
            <p:nvPr/>
          </p:nvSpPr>
          <p:spPr>
            <a:xfrm>
              <a:off x="4082525" y="2604650"/>
              <a:ext cx="96325" cy="211025"/>
            </a:xfrm>
            <a:custGeom>
              <a:rect b="b" l="l" r="r" t="t"/>
              <a:pathLst>
                <a:path extrusionOk="0" h="8441" w="3853">
                  <a:moveTo>
                    <a:pt x="379" y="0"/>
                  </a:moveTo>
                  <a:cubicBezTo>
                    <a:pt x="170" y="0"/>
                    <a:pt x="0" y="170"/>
                    <a:pt x="0" y="378"/>
                  </a:cubicBezTo>
                  <a:lnTo>
                    <a:pt x="0" y="8063"/>
                  </a:lnTo>
                  <a:cubicBezTo>
                    <a:pt x="0" y="8271"/>
                    <a:pt x="170" y="8441"/>
                    <a:pt x="379" y="8441"/>
                  </a:cubicBezTo>
                  <a:lnTo>
                    <a:pt x="3465" y="8441"/>
                  </a:lnTo>
                  <a:cubicBezTo>
                    <a:pt x="3674" y="8441"/>
                    <a:pt x="3844" y="8271"/>
                    <a:pt x="3844" y="8063"/>
                  </a:cubicBezTo>
                  <a:lnTo>
                    <a:pt x="3844" y="3402"/>
                  </a:lnTo>
                  <a:cubicBezTo>
                    <a:pt x="3833" y="3200"/>
                    <a:pt x="3668" y="3041"/>
                    <a:pt x="3465" y="3041"/>
                  </a:cubicBezTo>
                  <a:cubicBezTo>
                    <a:pt x="3263" y="3041"/>
                    <a:pt x="3097" y="3200"/>
                    <a:pt x="3088" y="3402"/>
                  </a:cubicBezTo>
                  <a:lnTo>
                    <a:pt x="3088" y="7685"/>
                  </a:lnTo>
                  <a:lnTo>
                    <a:pt x="756" y="7685"/>
                  </a:lnTo>
                  <a:lnTo>
                    <a:pt x="756" y="757"/>
                  </a:lnTo>
                  <a:lnTo>
                    <a:pt x="3088" y="757"/>
                  </a:lnTo>
                  <a:lnTo>
                    <a:pt x="3088" y="1890"/>
                  </a:lnTo>
                  <a:cubicBezTo>
                    <a:pt x="3077" y="2105"/>
                    <a:pt x="3250" y="2285"/>
                    <a:pt x="3465" y="2285"/>
                  </a:cubicBezTo>
                  <a:cubicBezTo>
                    <a:pt x="3680" y="2285"/>
                    <a:pt x="3853" y="2105"/>
                    <a:pt x="3842" y="1890"/>
                  </a:cubicBezTo>
                  <a:lnTo>
                    <a:pt x="3842" y="379"/>
                  </a:lnTo>
                  <a:cubicBezTo>
                    <a:pt x="3842" y="170"/>
                    <a:pt x="3674" y="0"/>
                    <a:pt x="3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2"/>
            <p:cNvSpPr/>
            <p:nvPr/>
          </p:nvSpPr>
          <p:spPr>
            <a:xfrm>
              <a:off x="3737675" y="2324350"/>
              <a:ext cx="440950" cy="173275"/>
            </a:xfrm>
            <a:custGeom>
              <a:rect b="b" l="l" r="r" t="t"/>
              <a:pathLst>
                <a:path extrusionOk="0" h="6931" w="17638">
                  <a:moveTo>
                    <a:pt x="379" y="0"/>
                  </a:moveTo>
                  <a:cubicBezTo>
                    <a:pt x="170" y="0"/>
                    <a:pt x="0" y="170"/>
                    <a:pt x="0" y="379"/>
                  </a:cubicBezTo>
                  <a:lnTo>
                    <a:pt x="0" y="6551"/>
                  </a:lnTo>
                  <a:cubicBezTo>
                    <a:pt x="0" y="6760"/>
                    <a:pt x="170" y="6930"/>
                    <a:pt x="379" y="6930"/>
                  </a:cubicBezTo>
                  <a:lnTo>
                    <a:pt x="3465" y="6930"/>
                  </a:lnTo>
                  <a:cubicBezTo>
                    <a:pt x="3667" y="6921"/>
                    <a:pt x="3826" y="6754"/>
                    <a:pt x="3826" y="6551"/>
                  </a:cubicBezTo>
                  <a:cubicBezTo>
                    <a:pt x="3826" y="6349"/>
                    <a:pt x="3667" y="6183"/>
                    <a:pt x="3465" y="6174"/>
                  </a:cubicBezTo>
                  <a:lnTo>
                    <a:pt x="758" y="6174"/>
                  </a:lnTo>
                  <a:lnTo>
                    <a:pt x="758" y="758"/>
                  </a:lnTo>
                  <a:lnTo>
                    <a:pt x="16882" y="758"/>
                  </a:lnTo>
                  <a:lnTo>
                    <a:pt x="16882" y="6174"/>
                  </a:lnTo>
                  <a:lnTo>
                    <a:pt x="4977" y="6174"/>
                  </a:lnTo>
                  <a:cubicBezTo>
                    <a:pt x="4972" y="6174"/>
                    <a:pt x="4966" y="6173"/>
                    <a:pt x="4961" y="6173"/>
                  </a:cubicBezTo>
                  <a:cubicBezTo>
                    <a:pt x="4753" y="6173"/>
                    <a:pt x="4582" y="6341"/>
                    <a:pt x="4582" y="6551"/>
                  </a:cubicBezTo>
                  <a:cubicBezTo>
                    <a:pt x="4582" y="6761"/>
                    <a:pt x="4753" y="6930"/>
                    <a:pt x="4961" y="6930"/>
                  </a:cubicBezTo>
                  <a:cubicBezTo>
                    <a:pt x="4966" y="6930"/>
                    <a:pt x="4972" y="6930"/>
                    <a:pt x="4977" y="6930"/>
                  </a:cubicBezTo>
                  <a:lnTo>
                    <a:pt x="17259" y="6930"/>
                  </a:lnTo>
                  <a:cubicBezTo>
                    <a:pt x="17468" y="6930"/>
                    <a:pt x="17638" y="6760"/>
                    <a:pt x="17638" y="6551"/>
                  </a:cubicBezTo>
                  <a:lnTo>
                    <a:pt x="17638" y="379"/>
                  </a:lnTo>
                  <a:cubicBezTo>
                    <a:pt x="17638" y="170"/>
                    <a:pt x="17468" y="0"/>
                    <a:pt x="172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2"/>
            <p:cNvSpPr/>
            <p:nvPr/>
          </p:nvSpPr>
          <p:spPr>
            <a:xfrm>
              <a:off x="4083700" y="2362150"/>
              <a:ext cx="56725" cy="18925"/>
            </a:xfrm>
            <a:custGeom>
              <a:rect b="b" l="l" r="r" t="t"/>
              <a:pathLst>
                <a:path extrusionOk="0" h="757" w="2269">
                  <a:moveTo>
                    <a:pt x="380" y="0"/>
                  </a:moveTo>
                  <a:cubicBezTo>
                    <a:pt x="171" y="0"/>
                    <a:pt x="0" y="169"/>
                    <a:pt x="0" y="379"/>
                  </a:cubicBezTo>
                  <a:cubicBezTo>
                    <a:pt x="0" y="589"/>
                    <a:pt x="171" y="757"/>
                    <a:pt x="379" y="757"/>
                  </a:cubicBezTo>
                  <a:cubicBezTo>
                    <a:pt x="385" y="757"/>
                    <a:pt x="390" y="757"/>
                    <a:pt x="395" y="756"/>
                  </a:cubicBezTo>
                  <a:lnTo>
                    <a:pt x="1906" y="756"/>
                  </a:lnTo>
                  <a:cubicBezTo>
                    <a:pt x="2108" y="748"/>
                    <a:pt x="2269" y="581"/>
                    <a:pt x="2269" y="379"/>
                  </a:cubicBezTo>
                  <a:cubicBezTo>
                    <a:pt x="2269" y="176"/>
                    <a:pt x="2108" y="9"/>
                    <a:pt x="1906" y="0"/>
                  </a:cubicBezTo>
                  <a:lnTo>
                    <a:pt x="395" y="0"/>
                  </a:lnTo>
                  <a:cubicBezTo>
                    <a:pt x="390" y="0"/>
                    <a:pt x="385" y="0"/>
                    <a:pt x="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2"/>
            <p:cNvSpPr/>
            <p:nvPr/>
          </p:nvSpPr>
          <p:spPr>
            <a:xfrm>
              <a:off x="4083700" y="2437750"/>
              <a:ext cx="56725" cy="18900"/>
            </a:xfrm>
            <a:custGeom>
              <a:rect b="b" l="l" r="r" t="t"/>
              <a:pathLst>
                <a:path extrusionOk="0" h="756" w="2269">
                  <a:moveTo>
                    <a:pt x="377" y="0"/>
                  </a:moveTo>
                  <a:cubicBezTo>
                    <a:pt x="170" y="0"/>
                    <a:pt x="0" y="169"/>
                    <a:pt x="0" y="378"/>
                  </a:cubicBezTo>
                  <a:cubicBezTo>
                    <a:pt x="0" y="587"/>
                    <a:pt x="170" y="755"/>
                    <a:pt x="377" y="755"/>
                  </a:cubicBezTo>
                  <a:cubicBezTo>
                    <a:pt x="383" y="755"/>
                    <a:pt x="389" y="755"/>
                    <a:pt x="395" y="755"/>
                  </a:cubicBezTo>
                  <a:lnTo>
                    <a:pt x="1906" y="755"/>
                  </a:lnTo>
                  <a:cubicBezTo>
                    <a:pt x="2108" y="746"/>
                    <a:pt x="2269" y="580"/>
                    <a:pt x="2269" y="378"/>
                  </a:cubicBezTo>
                  <a:cubicBezTo>
                    <a:pt x="2269" y="176"/>
                    <a:pt x="2108" y="9"/>
                    <a:pt x="1906" y="0"/>
                  </a:cubicBezTo>
                  <a:lnTo>
                    <a:pt x="395" y="0"/>
                  </a:lnTo>
                  <a:cubicBezTo>
                    <a:pt x="389" y="0"/>
                    <a:pt x="383"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2"/>
            <p:cNvSpPr/>
            <p:nvPr/>
          </p:nvSpPr>
          <p:spPr>
            <a:xfrm>
              <a:off x="4083875" y="2387750"/>
              <a:ext cx="19375" cy="44125"/>
            </a:xfrm>
            <a:custGeom>
              <a:rect b="b" l="l" r="r" t="t"/>
              <a:pathLst>
                <a:path extrusionOk="0" h="1765" w="775">
                  <a:moveTo>
                    <a:pt x="388" y="1"/>
                  </a:moveTo>
                  <a:cubicBezTo>
                    <a:pt x="185" y="1"/>
                    <a:pt x="20" y="160"/>
                    <a:pt x="11" y="362"/>
                  </a:cubicBezTo>
                  <a:lnTo>
                    <a:pt x="11" y="1370"/>
                  </a:lnTo>
                  <a:cubicBezTo>
                    <a:pt x="1" y="1585"/>
                    <a:pt x="173" y="1765"/>
                    <a:pt x="388" y="1765"/>
                  </a:cubicBezTo>
                  <a:cubicBezTo>
                    <a:pt x="604" y="1765"/>
                    <a:pt x="775" y="1585"/>
                    <a:pt x="766" y="1370"/>
                  </a:cubicBezTo>
                  <a:lnTo>
                    <a:pt x="766" y="362"/>
                  </a:lnTo>
                  <a:cubicBezTo>
                    <a:pt x="757" y="160"/>
                    <a:pt x="590" y="1"/>
                    <a:pt x="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52"/>
          <p:cNvGrpSpPr/>
          <p:nvPr/>
        </p:nvGrpSpPr>
        <p:grpSpPr>
          <a:xfrm>
            <a:off x="3687504" y="1578981"/>
            <a:ext cx="592100" cy="592100"/>
            <a:chOff x="2916375" y="2299950"/>
            <a:chExt cx="592100" cy="592100"/>
          </a:xfrm>
        </p:grpSpPr>
        <p:sp>
          <p:nvSpPr>
            <p:cNvPr id="4869" name="Google Shape;4869;p52"/>
            <p:cNvSpPr/>
            <p:nvPr/>
          </p:nvSpPr>
          <p:spPr>
            <a:xfrm>
              <a:off x="2916375" y="2299950"/>
              <a:ext cx="592100" cy="592100"/>
            </a:xfrm>
            <a:custGeom>
              <a:rect b="b" l="l" r="r" t="t"/>
              <a:pathLst>
                <a:path extrusionOk="0" h="23684" w="23684">
                  <a:moveTo>
                    <a:pt x="11842" y="1"/>
                  </a:moveTo>
                  <a:cubicBezTo>
                    <a:pt x="8972" y="1"/>
                    <a:pt x="6198" y="1043"/>
                    <a:pt x="4040" y="2936"/>
                  </a:cubicBezTo>
                  <a:cubicBezTo>
                    <a:pt x="3883" y="3073"/>
                    <a:pt x="3868" y="3312"/>
                    <a:pt x="4005" y="3468"/>
                  </a:cubicBezTo>
                  <a:cubicBezTo>
                    <a:pt x="4079" y="3554"/>
                    <a:pt x="4184" y="3598"/>
                    <a:pt x="4289" y="3598"/>
                  </a:cubicBezTo>
                  <a:cubicBezTo>
                    <a:pt x="4378" y="3598"/>
                    <a:pt x="4466" y="3567"/>
                    <a:pt x="4538" y="3504"/>
                  </a:cubicBezTo>
                  <a:cubicBezTo>
                    <a:pt x="6559" y="1732"/>
                    <a:pt x="9156" y="757"/>
                    <a:pt x="11842" y="757"/>
                  </a:cubicBezTo>
                  <a:cubicBezTo>
                    <a:pt x="17955" y="757"/>
                    <a:pt x="22928" y="5731"/>
                    <a:pt x="22928" y="11842"/>
                  </a:cubicBezTo>
                  <a:cubicBezTo>
                    <a:pt x="22928" y="17955"/>
                    <a:pt x="17955" y="22928"/>
                    <a:pt x="11842" y="22928"/>
                  </a:cubicBezTo>
                  <a:cubicBezTo>
                    <a:pt x="5731" y="22928"/>
                    <a:pt x="757" y="17954"/>
                    <a:pt x="757" y="11842"/>
                  </a:cubicBezTo>
                  <a:cubicBezTo>
                    <a:pt x="755" y="9156"/>
                    <a:pt x="1732" y="6559"/>
                    <a:pt x="3504" y="4538"/>
                  </a:cubicBezTo>
                  <a:cubicBezTo>
                    <a:pt x="3642" y="4381"/>
                    <a:pt x="3626" y="4142"/>
                    <a:pt x="3469" y="4005"/>
                  </a:cubicBezTo>
                  <a:cubicBezTo>
                    <a:pt x="3397" y="3942"/>
                    <a:pt x="3308" y="3911"/>
                    <a:pt x="3220" y="3911"/>
                  </a:cubicBezTo>
                  <a:cubicBezTo>
                    <a:pt x="3115" y="3911"/>
                    <a:pt x="3011" y="3955"/>
                    <a:pt x="2937" y="4040"/>
                  </a:cubicBezTo>
                  <a:cubicBezTo>
                    <a:pt x="1043" y="6198"/>
                    <a:pt x="1" y="8971"/>
                    <a:pt x="1" y="11842"/>
                  </a:cubicBezTo>
                  <a:cubicBezTo>
                    <a:pt x="1" y="15006"/>
                    <a:pt x="1233" y="17979"/>
                    <a:pt x="3470" y="20216"/>
                  </a:cubicBezTo>
                  <a:cubicBezTo>
                    <a:pt x="5706" y="22452"/>
                    <a:pt x="8680" y="23684"/>
                    <a:pt x="11842" y="23684"/>
                  </a:cubicBezTo>
                  <a:cubicBezTo>
                    <a:pt x="15006" y="23684"/>
                    <a:pt x="17979" y="22452"/>
                    <a:pt x="20216" y="20216"/>
                  </a:cubicBezTo>
                  <a:cubicBezTo>
                    <a:pt x="22453" y="17979"/>
                    <a:pt x="23684" y="15006"/>
                    <a:pt x="23684" y="11842"/>
                  </a:cubicBezTo>
                  <a:cubicBezTo>
                    <a:pt x="23684" y="8680"/>
                    <a:pt x="22453" y="5706"/>
                    <a:pt x="20216" y="3470"/>
                  </a:cubicBezTo>
                  <a:cubicBezTo>
                    <a:pt x="17979" y="1233"/>
                    <a:pt x="15006" y="1"/>
                    <a:pt x="118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2"/>
            <p:cNvSpPr/>
            <p:nvPr/>
          </p:nvSpPr>
          <p:spPr>
            <a:xfrm>
              <a:off x="3086375" y="2504300"/>
              <a:ext cx="218850" cy="213825"/>
            </a:xfrm>
            <a:custGeom>
              <a:rect b="b" l="l" r="r" t="t"/>
              <a:pathLst>
                <a:path extrusionOk="0" h="8553" w="8754">
                  <a:moveTo>
                    <a:pt x="5042" y="898"/>
                  </a:moveTo>
                  <a:cubicBezTo>
                    <a:pt x="6571" y="898"/>
                    <a:pt x="7814" y="2140"/>
                    <a:pt x="7814" y="3668"/>
                  </a:cubicBezTo>
                  <a:cubicBezTo>
                    <a:pt x="7814" y="5196"/>
                    <a:pt x="6571" y="6440"/>
                    <a:pt x="5042" y="6440"/>
                  </a:cubicBezTo>
                  <a:cubicBezTo>
                    <a:pt x="3514" y="6440"/>
                    <a:pt x="2272" y="5196"/>
                    <a:pt x="2272" y="3668"/>
                  </a:cubicBezTo>
                  <a:cubicBezTo>
                    <a:pt x="2272" y="2140"/>
                    <a:pt x="3514" y="898"/>
                    <a:pt x="5042" y="898"/>
                  </a:cubicBezTo>
                  <a:close/>
                  <a:moveTo>
                    <a:pt x="1743" y="0"/>
                  </a:moveTo>
                  <a:cubicBezTo>
                    <a:pt x="1649" y="0"/>
                    <a:pt x="1554" y="35"/>
                    <a:pt x="1480" y="106"/>
                  </a:cubicBezTo>
                  <a:cubicBezTo>
                    <a:pt x="533" y="1048"/>
                    <a:pt x="1" y="2331"/>
                    <a:pt x="4" y="3668"/>
                  </a:cubicBezTo>
                  <a:cubicBezTo>
                    <a:pt x="12" y="3870"/>
                    <a:pt x="179" y="4031"/>
                    <a:pt x="382" y="4031"/>
                  </a:cubicBezTo>
                  <a:cubicBezTo>
                    <a:pt x="584" y="4031"/>
                    <a:pt x="751" y="3870"/>
                    <a:pt x="760" y="3668"/>
                  </a:cubicBezTo>
                  <a:cubicBezTo>
                    <a:pt x="760" y="3238"/>
                    <a:pt x="825" y="2809"/>
                    <a:pt x="951" y="2398"/>
                  </a:cubicBezTo>
                  <a:lnTo>
                    <a:pt x="1656" y="2687"/>
                  </a:lnTo>
                  <a:cubicBezTo>
                    <a:pt x="1563" y="3006"/>
                    <a:pt x="1516" y="3337"/>
                    <a:pt x="1516" y="3670"/>
                  </a:cubicBezTo>
                  <a:cubicBezTo>
                    <a:pt x="1516" y="5613"/>
                    <a:pt x="3098" y="7196"/>
                    <a:pt x="5042" y="7196"/>
                  </a:cubicBezTo>
                  <a:cubicBezTo>
                    <a:pt x="5533" y="7196"/>
                    <a:pt x="6019" y="7093"/>
                    <a:pt x="6469" y="6894"/>
                  </a:cubicBezTo>
                  <a:lnTo>
                    <a:pt x="6849" y="7553"/>
                  </a:lnTo>
                  <a:cubicBezTo>
                    <a:pt x="6624" y="7658"/>
                    <a:pt x="6391" y="7743"/>
                    <a:pt x="6152" y="7808"/>
                  </a:cubicBezTo>
                  <a:cubicBezTo>
                    <a:pt x="5946" y="7858"/>
                    <a:pt x="5822" y="8067"/>
                    <a:pt x="5878" y="8272"/>
                  </a:cubicBezTo>
                  <a:cubicBezTo>
                    <a:pt x="5923" y="8441"/>
                    <a:pt x="6075" y="8552"/>
                    <a:pt x="6241" y="8552"/>
                  </a:cubicBezTo>
                  <a:cubicBezTo>
                    <a:pt x="6276" y="8552"/>
                    <a:pt x="6311" y="8548"/>
                    <a:pt x="6347" y="8537"/>
                  </a:cubicBezTo>
                  <a:cubicBezTo>
                    <a:pt x="6771" y="8424"/>
                    <a:pt x="7179" y="8254"/>
                    <a:pt x="7560" y="8035"/>
                  </a:cubicBezTo>
                  <a:lnTo>
                    <a:pt x="7562" y="8033"/>
                  </a:lnTo>
                  <a:lnTo>
                    <a:pt x="7568" y="8030"/>
                  </a:lnTo>
                  <a:cubicBezTo>
                    <a:pt x="7947" y="7811"/>
                    <a:pt x="8296" y="7543"/>
                    <a:pt x="8606" y="7232"/>
                  </a:cubicBezTo>
                  <a:cubicBezTo>
                    <a:pt x="8753" y="7084"/>
                    <a:pt x="8753" y="6844"/>
                    <a:pt x="8606" y="6697"/>
                  </a:cubicBezTo>
                  <a:cubicBezTo>
                    <a:pt x="8532" y="6623"/>
                    <a:pt x="8435" y="6586"/>
                    <a:pt x="8338" y="6586"/>
                  </a:cubicBezTo>
                  <a:cubicBezTo>
                    <a:pt x="8241" y="6586"/>
                    <a:pt x="8145" y="6623"/>
                    <a:pt x="8071" y="6697"/>
                  </a:cubicBezTo>
                  <a:cubicBezTo>
                    <a:pt x="7896" y="6872"/>
                    <a:pt x="7705" y="7031"/>
                    <a:pt x="7504" y="7174"/>
                  </a:cubicBezTo>
                  <a:lnTo>
                    <a:pt x="7123" y="6515"/>
                  </a:lnTo>
                  <a:cubicBezTo>
                    <a:pt x="8033" y="5852"/>
                    <a:pt x="8571" y="4794"/>
                    <a:pt x="8571" y="3668"/>
                  </a:cubicBezTo>
                  <a:cubicBezTo>
                    <a:pt x="8571" y="1724"/>
                    <a:pt x="6988" y="141"/>
                    <a:pt x="5042" y="141"/>
                  </a:cubicBezTo>
                  <a:cubicBezTo>
                    <a:pt x="3750" y="141"/>
                    <a:pt x="2561" y="850"/>
                    <a:pt x="1943" y="1987"/>
                  </a:cubicBezTo>
                  <a:lnTo>
                    <a:pt x="1239" y="1698"/>
                  </a:lnTo>
                  <a:cubicBezTo>
                    <a:pt x="1442" y="1307"/>
                    <a:pt x="1703" y="951"/>
                    <a:pt x="2014" y="640"/>
                  </a:cubicBezTo>
                  <a:cubicBezTo>
                    <a:pt x="2157" y="491"/>
                    <a:pt x="2155" y="256"/>
                    <a:pt x="2009" y="111"/>
                  </a:cubicBezTo>
                  <a:cubicBezTo>
                    <a:pt x="1936" y="37"/>
                    <a:pt x="1839" y="0"/>
                    <a:pt x="17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2"/>
            <p:cNvSpPr/>
            <p:nvPr/>
          </p:nvSpPr>
          <p:spPr>
            <a:xfrm>
              <a:off x="3202550" y="2720275"/>
              <a:ext cx="97725" cy="39525"/>
            </a:xfrm>
            <a:custGeom>
              <a:rect b="b" l="l" r="r" t="t"/>
              <a:pathLst>
                <a:path extrusionOk="0" h="1581" w="3909">
                  <a:moveTo>
                    <a:pt x="3478" y="0"/>
                  </a:moveTo>
                  <a:cubicBezTo>
                    <a:pt x="3415" y="0"/>
                    <a:pt x="3351" y="16"/>
                    <a:pt x="3293" y="49"/>
                  </a:cubicBezTo>
                  <a:cubicBezTo>
                    <a:pt x="2413" y="557"/>
                    <a:pt x="1412" y="825"/>
                    <a:pt x="395" y="825"/>
                  </a:cubicBezTo>
                  <a:cubicBezTo>
                    <a:pt x="389" y="825"/>
                    <a:pt x="383" y="825"/>
                    <a:pt x="377" y="825"/>
                  </a:cubicBezTo>
                  <a:cubicBezTo>
                    <a:pt x="170" y="825"/>
                    <a:pt x="0" y="994"/>
                    <a:pt x="0" y="1203"/>
                  </a:cubicBezTo>
                  <a:cubicBezTo>
                    <a:pt x="0" y="1412"/>
                    <a:pt x="171" y="1580"/>
                    <a:pt x="379" y="1580"/>
                  </a:cubicBezTo>
                  <a:cubicBezTo>
                    <a:pt x="385" y="1580"/>
                    <a:pt x="390" y="1580"/>
                    <a:pt x="395" y="1580"/>
                  </a:cubicBezTo>
                  <a:cubicBezTo>
                    <a:pt x="1546" y="1580"/>
                    <a:pt x="2675" y="1278"/>
                    <a:pt x="3671" y="703"/>
                  </a:cubicBezTo>
                  <a:cubicBezTo>
                    <a:pt x="3850" y="597"/>
                    <a:pt x="3909" y="369"/>
                    <a:pt x="3806" y="189"/>
                  </a:cubicBezTo>
                  <a:cubicBezTo>
                    <a:pt x="3736" y="68"/>
                    <a:pt x="3609" y="0"/>
                    <a:pt x="34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2"/>
            <p:cNvSpPr/>
            <p:nvPr/>
          </p:nvSpPr>
          <p:spPr>
            <a:xfrm>
              <a:off x="3048650" y="2452900"/>
              <a:ext cx="97400" cy="152175"/>
            </a:xfrm>
            <a:custGeom>
              <a:rect b="b" l="l" r="r" t="t"/>
              <a:pathLst>
                <a:path extrusionOk="0" h="6087" w="3896">
                  <a:moveTo>
                    <a:pt x="3463" y="0"/>
                  </a:moveTo>
                  <a:cubicBezTo>
                    <a:pt x="3399" y="0"/>
                    <a:pt x="3334" y="16"/>
                    <a:pt x="3275" y="50"/>
                  </a:cubicBezTo>
                  <a:cubicBezTo>
                    <a:pt x="1256" y="1219"/>
                    <a:pt x="1" y="3393"/>
                    <a:pt x="1" y="5724"/>
                  </a:cubicBezTo>
                  <a:cubicBezTo>
                    <a:pt x="9" y="5926"/>
                    <a:pt x="176" y="6087"/>
                    <a:pt x="379" y="6087"/>
                  </a:cubicBezTo>
                  <a:cubicBezTo>
                    <a:pt x="581" y="6087"/>
                    <a:pt x="748" y="5926"/>
                    <a:pt x="757" y="5724"/>
                  </a:cubicBezTo>
                  <a:cubicBezTo>
                    <a:pt x="757" y="3662"/>
                    <a:pt x="1866" y="1739"/>
                    <a:pt x="3654" y="705"/>
                  </a:cubicBezTo>
                  <a:cubicBezTo>
                    <a:pt x="3834" y="600"/>
                    <a:pt x="3896" y="370"/>
                    <a:pt x="3791" y="189"/>
                  </a:cubicBezTo>
                  <a:cubicBezTo>
                    <a:pt x="3721" y="67"/>
                    <a:pt x="3594" y="0"/>
                    <a:pt x="3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2"/>
            <p:cNvSpPr/>
            <p:nvPr/>
          </p:nvSpPr>
          <p:spPr>
            <a:xfrm>
              <a:off x="3016350" y="2450875"/>
              <a:ext cx="70500" cy="104875"/>
            </a:xfrm>
            <a:custGeom>
              <a:rect b="b" l="l" r="r" t="t"/>
              <a:pathLst>
                <a:path extrusionOk="0" h="4195" w="2820">
                  <a:moveTo>
                    <a:pt x="2406" y="0"/>
                  </a:moveTo>
                  <a:cubicBezTo>
                    <a:pt x="2311" y="0"/>
                    <a:pt x="2217" y="35"/>
                    <a:pt x="2143" y="106"/>
                  </a:cubicBezTo>
                  <a:cubicBezTo>
                    <a:pt x="1141" y="1105"/>
                    <a:pt x="422" y="2352"/>
                    <a:pt x="55" y="3720"/>
                  </a:cubicBezTo>
                  <a:cubicBezTo>
                    <a:pt x="0" y="3922"/>
                    <a:pt x="119" y="4128"/>
                    <a:pt x="321" y="4183"/>
                  </a:cubicBezTo>
                  <a:cubicBezTo>
                    <a:pt x="354" y="4191"/>
                    <a:pt x="386" y="4194"/>
                    <a:pt x="420" y="4194"/>
                  </a:cubicBezTo>
                  <a:cubicBezTo>
                    <a:pt x="591" y="4194"/>
                    <a:pt x="740" y="4079"/>
                    <a:pt x="784" y="3914"/>
                  </a:cubicBezTo>
                  <a:cubicBezTo>
                    <a:pt x="1117" y="2676"/>
                    <a:pt x="1770" y="1546"/>
                    <a:pt x="2678" y="640"/>
                  </a:cubicBezTo>
                  <a:cubicBezTo>
                    <a:pt x="2819" y="491"/>
                    <a:pt x="2818" y="257"/>
                    <a:pt x="2672" y="111"/>
                  </a:cubicBezTo>
                  <a:cubicBezTo>
                    <a:pt x="2598" y="37"/>
                    <a:pt x="2502" y="0"/>
                    <a:pt x="2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2"/>
            <p:cNvSpPr/>
            <p:nvPr/>
          </p:nvSpPr>
          <p:spPr>
            <a:xfrm>
              <a:off x="2954175" y="2337750"/>
              <a:ext cx="516550" cy="516550"/>
            </a:xfrm>
            <a:custGeom>
              <a:rect b="b" l="l" r="r" t="t"/>
              <a:pathLst>
                <a:path extrusionOk="0" h="20662" w="20662">
                  <a:moveTo>
                    <a:pt x="10330" y="1"/>
                  </a:moveTo>
                  <a:cubicBezTo>
                    <a:pt x="4634" y="1"/>
                    <a:pt x="1" y="4634"/>
                    <a:pt x="1" y="10330"/>
                  </a:cubicBezTo>
                  <a:cubicBezTo>
                    <a:pt x="1" y="16026"/>
                    <a:pt x="4634" y="20661"/>
                    <a:pt x="10330" y="20661"/>
                  </a:cubicBezTo>
                  <a:cubicBezTo>
                    <a:pt x="12799" y="20661"/>
                    <a:pt x="15186" y="19777"/>
                    <a:pt x="17059" y="18167"/>
                  </a:cubicBezTo>
                  <a:cubicBezTo>
                    <a:pt x="17223" y="18033"/>
                    <a:pt x="17244" y="17790"/>
                    <a:pt x="17105" y="17630"/>
                  </a:cubicBezTo>
                  <a:cubicBezTo>
                    <a:pt x="17031" y="17543"/>
                    <a:pt x="16926" y="17498"/>
                    <a:pt x="16820" y="17498"/>
                  </a:cubicBezTo>
                  <a:cubicBezTo>
                    <a:pt x="16730" y="17498"/>
                    <a:pt x="16640" y="17530"/>
                    <a:pt x="16567" y="17596"/>
                  </a:cubicBezTo>
                  <a:cubicBezTo>
                    <a:pt x="14831" y="19086"/>
                    <a:pt x="12619" y="19905"/>
                    <a:pt x="10330" y="19905"/>
                  </a:cubicBezTo>
                  <a:cubicBezTo>
                    <a:pt x="5051" y="19905"/>
                    <a:pt x="757" y="15609"/>
                    <a:pt x="757" y="10330"/>
                  </a:cubicBezTo>
                  <a:cubicBezTo>
                    <a:pt x="757" y="5051"/>
                    <a:pt x="5051" y="757"/>
                    <a:pt x="10330" y="757"/>
                  </a:cubicBezTo>
                  <a:cubicBezTo>
                    <a:pt x="15609" y="757"/>
                    <a:pt x="19905" y="5051"/>
                    <a:pt x="19905" y="10330"/>
                  </a:cubicBezTo>
                  <a:cubicBezTo>
                    <a:pt x="19905" y="12619"/>
                    <a:pt x="19086" y="14831"/>
                    <a:pt x="17596" y="16567"/>
                  </a:cubicBezTo>
                  <a:cubicBezTo>
                    <a:pt x="17459" y="16725"/>
                    <a:pt x="17478" y="16963"/>
                    <a:pt x="17636" y="17099"/>
                  </a:cubicBezTo>
                  <a:cubicBezTo>
                    <a:pt x="17707" y="17160"/>
                    <a:pt x="17794" y="17190"/>
                    <a:pt x="17882" y="17190"/>
                  </a:cubicBezTo>
                  <a:cubicBezTo>
                    <a:pt x="17988" y="17190"/>
                    <a:pt x="18094" y="17146"/>
                    <a:pt x="18169" y="17059"/>
                  </a:cubicBezTo>
                  <a:cubicBezTo>
                    <a:pt x="19777" y="15186"/>
                    <a:pt x="20661" y="12799"/>
                    <a:pt x="20661" y="10330"/>
                  </a:cubicBezTo>
                  <a:cubicBezTo>
                    <a:pt x="20661" y="4634"/>
                    <a:pt x="16026" y="1"/>
                    <a:pt x="103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2"/>
            <p:cNvSpPr/>
            <p:nvPr/>
          </p:nvSpPr>
          <p:spPr>
            <a:xfrm>
              <a:off x="3164550" y="2776150"/>
              <a:ext cx="18925" cy="18925"/>
            </a:xfrm>
            <a:custGeom>
              <a:rect b="b" l="l" r="r" t="t"/>
              <a:pathLst>
                <a:path extrusionOk="0" h="757" w="757">
                  <a:moveTo>
                    <a:pt x="378" y="1"/>
                  </a:moveTo>
                  <a:cubicBezTo>
                    <a:pt x="170" y="1"/>
                    <a:pt x="1" y="169"/>
                    <a:pt x="1" y="378"/>
                  </a:cubicBezTo>
                  <a:cubicBezTo>
                    <a:pt x="1" y="587"/>
                    <a:pt x="170" y="757"/>
                    <a:pt x="378" y="757"/>
                  </a:cubicBezTo>
                  <a:cubicBezTo>
                    <a:pt x="588" y="757"/>
                    <a:pt x="757" y="587"/>
                    <a:pt x="757" y="378"/>
                  </a:cubicBezTo>
                  <a:cubicBezTo>
                    <a:pt x="757" y="169"/>
                    <a:pt x="588"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2"/>
            <p:cNvSpPr/>
            <p:nvPr/>
          </p:nvSpPr>
          <p:spPr>
            <a:xfrm>
              <a:off x="3143150" y="2403900"/>
              <a:ext cx="18925" cy="18925"/>
            </a:xfrm>
            <a:custGeom>
              <a:rect b="b" l="l" r="r" t="t"/>
              <a:pathLst>
                <a:path extrusionOk="0" h="757" w="757">
                  <a:moveTo>
                    <a:pt x="378" y="0"/>
                  </a:moveTo>
                  <a:cubicBezTo>
                    <a:pt x="169" y="0"/>
                    <a:pt x="1" y="170"/>
                    <a:pt x="1" y="377"/>
                  </a:cubicBezTo>
                  <a:cubicBezTo>
                    <a:pt x="1" y="587"/>
                    <a:pt x="169" y="756"/>
                    <a:pt x="378" y="756"/>
                  </a:cubicBezTo>
                  <a:cubicBezTo>
                    <a:pt x="587" y="756"/>
                    <a:pt x="757" y="587"/>
                    <a:pt x="757" y="377"/>
                  </a:cubicBezTo>
                  <a:cubicBezTo>
                    <a:pt x="757" y="170"/>
                    <a:pt x="587"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2"/>
            <p:cNvSpPr/>
            <p:nvPr/>
          </p:nvSpPr>
          <p:spPr>
            <a:xfrm>
              <a:off x="3174875" y="2399325"/>
              <a:ext cx="73375" cy="69325"/>
            </a:xfrm>
            <a:custGeom>
              <a:rect b="b" l="l" r="r" t="t"/>
              <a:pathLst>
                <a:path extrusionOk="0" h="2773" w="2935">
                  <a:moveTo>
                    <a:pt x="1505" y="755"/>
                  </a:moveTo>
                  <a:cubicBezTo>
                    <a:pt x="1727" y="755"/>
                    <a:pt x="1936" y="874"/>
                    <a:pt x="2049" y="1070"/>
                  </a:cubicBezTo>
                  <a:cubicBezTo>
                    <a:pt x="2177" y="1291"/>
                    <a:pt x="2160" y="1568"/>
                    <a:pt x="2003" y="1770"/>
                  </a:cubicBezTo>
                  <a:cubicBezTo>
                    <a:pt x="1883" y="1928"/>
                    <a:pt x="1697" y="2016"/>
                    <a:pt x="1504" y="2016"/>
                  </a:cubicBezTo>
                  <a:cubicBezTo>
                    <a:pt x="1449" y="2016"/>
                    <a:pt x="1393" y="2009"/>
                    <a:pt x="1339" y="1994"/>
                  </a:cubicBezTo>
                  <a:cubicBezTo>
                    <a:pt x="1004" y="1904"/>
                    <a:pt x="804" y="1560"/>
                    <a:pt x="894" y="1224"/>
                  </a:cubicBezTo>
                  <a:cubicBezTo>
                    <a:pt x="960" y="977"/>
                    <a:pt x="1168" y="795"/>
                    <a:pt x="1421" y="761"/>
                  </a:cubicBezTo>
                  <a:cubicBezTo>
                    <a:pt x="1449" y="757"/>
                    <a:pt x="1477" y="755"/>
                    <a:pt x="1505" y="755"/>
                  </a:cubicBezTo>
                  <a:close/>
                  <a:moveTo>
                    <a:pt x="1502" y="0"/>
                  </a:moveTo>
                  <a:cubicBezTo>
                    <a:pt x="851" y="0"/>
                    <a:pt x="274" y="459"/>
                    <a:pt x="144" y="1114"/>
                  </a:cubicBezTo>
                  <a:cubicBezTo>
                    <a:pt x="1" y="1831"/>
                    <a:pt x="438" y="2535"/>
                    <a:pt x="1144" y="2725"/>
                  </a:cubicBezTo>
                  <a:cubicBezTo>
                    <a:pt x="1261" y="2756"/>
                    <a:pt x="1382" y="2772"/>
                    <a:pt x="1504" y="2772"/>
                  </a:cubicBezTo>
                  <a:cubicBezTo>
                    <a:pt x="2233" y="2772"/>
                    <a:pt x="2839" y="2207"/>
                    <a:pt x="2888" y="1477"/>
                  </a:cubicBezTo>
                  <a:cubicBezTo>
                    <a:pt x="2935" y="749"/>
                    <a:pt x="2410" y="108"/>
                    <a:pt x="1685" y="12"/>
                  </a:cubicBezTo>
                  <a:cubicBezTo>
                    <a:pt x="1624" y="4"/>
                    <a:pt x="1562" y="0"/>
                    <a:pt x="15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2"/>
            <p:cNvSpPr/>
            <p:nvPr/>
          </p:nvSpPr>
          <p:spPr>
            <a:xfrm>
              <a:off x="3044200" y="2659075"/>
              <a:ext cx="108200" cy="103025"/>
            </a:xfrm>
            <a:custGeom>
              <a:rect b="b" l="l" r="r" t="t"/>
              <a:pathLst>
                <a:path extrusionOk="0" h="4121" w="4328">
                  <a:moveTo>
                    <a:pt x="1472" y="755"/>
                  </a:moveTo>
                  <a:cubicBezTo>
                    <a:pt x="1664" y="755"/>
                    <a:pt x="1854" y="843"/>
                    <a:pt x="1978" y="1010"/>
                  </a:cubicBezTo>
                  <a:lnTo>
                    <a:pt x="1887" y="1077"/>
                  </a:lnTo>
                  <a:cubicBezTo>
                    <a:pt x="1719" y="1201"/>
                    <a:pt x="1683" y="1439"/>
                    <a:pt x="1809" y="1605"/>
                  </a:cubicBezTo>
                  <a:cubicBezTo>
                    <a:pt x="1883" y="1705"/>
                    <a:pt x="1997" y="1758"/>
                    <a:pt x="2112" y="1758"/>
                  </a:cubicBezTo>
                  <a:cubicBezTo>
                    <a:pt x="2191" y="1758"/>
                    <a:pt x="2270" y="1734"/>
                    <a:pt x="2338" y="1683"/>
                  </a:cubicBezTo>
                  <a:lnTo>
                    <a:pt x="2469" y="1586"/>
                  </a:lnTo>
                  <a:cubicBezTo>
                    <a:pt x="2693" y="1820"/>
                    <a:pt x="2937" y="2035"/>
                    <a:pt x="3197" y="2228"/>
                  </a:cubicBezTo>
                  <a:cubicBezTo>
                    <a:pt x="3415" y="2391"/>
                    <a:pt x="3505" y="2675"/>
                    <a:pt x="3419" y="2933"/>
                  </a:cubicBezTo>
                  <a:cubicBezTo>
                    <a:pt x="3334" y="3191"/>
                    <a:pt x="3092" y="3365"/>
                    <a:pt x="2821" y="3365"/>
                  </a:cubicBezTo>
                  <a:cubicBezTo>
                    <a:pt x="2685" y="3365"/>
                    <a:pt x="2553" y="3321"/>
                    <a:pt x="2445" y="3239"/>
                  </a:cubicBezTo>
                  <a:lnTo>
                    <a:pt x="2526" y="3130"/>
                  </a:lnTo>
                  <a:cubicBezTo>
                    <a:pt x="2654" y="2962"/>
                    <a:pt x="2621" y="2724"/>
                    <a:pt x="2453" y="2597"/>
                  </a:cubicBezTo>
                  <a:cubicBezTo>
                    <a:pt x="2385" y="2547"/>
                    <a:pt x="2306" y="2523"/>
                    <a:pt x="2227" y="2523"/>
                  </a:cubicBezTo>
                  <a:cubicBezTo>
                    <a:pt x="2110" y="2523"/>
                    <a:pt x="1994" y="2577"/>
                    <a:pt x="1921" y="2679"/>
                  </a:cubicBezTo>
                  <a:lnTo>
                    <a:pt x="1863" y="2756"/>
                  </a:lnTo>
                  <a:cubicBezTo>
                    <a:pt x="1534" y="2452"/>
                    <a:pt x="1234" y="2119"/>
                    <a:pt x="967" y="1761"/>
                  </a:cubicBezTo>
                  <a:cubicBezTo>
                    <a:pt x="759" y="1481"/>
                    <a:pt x="817" y="1088"/>
                    <a:pt x="1095" y="880"/>
                  </a:cubicBezTo>
                  <a:lnTo>
                    <a:pt x="1097" y="880"/>
                  </a:lnTo>
                  <a:cubicBezTo>
                    <a:pt x="1209" y="796"/>
                    <a:pt x="1341" y="755"/>
                    <a:pt x="1472" y="755"/>
                  </a:cubicBezTo>
                  <a:close/>
                  <a:moveTo>
                    <a:pt x="1474" y="0"/>
                  </a:moveTo>
                  <a:cubicBezTo>
                    <a:pt x="949" y="0"/>
                    <a:pt x="470" y="295"/>
                    <a:pt x="236" y="764"/>
                  </a:cubicBezTo>
                  <a:cubicBezTo>
                    <a:pt x="0" y="1232"/>
                    <a:pt x="50" y="1792"/>
                    <a:pt x="363" y="2212"/>
                  </a:cubicBezTo>
                  <a:cubicBezTo>
                    <a:pt x="740" y="2719"/>
                    <a:pt x="1176" y="3179"/>
                    <a:pt x="1663" y="3581"/>
                  </a:cubicBezTo>
                  <a:lnTo>
                    <a:pt x="1661" y="3581"/>
                  </a:lnTo>
                  <a:cubicBezTo>
                    <a:pt x="1673" y="3593"/>
                    <a:pt x="1685" y="3603"/>
                    <a:pt x="1698" y="3612"/>
                  </a:cubicBezTo>
                  <a:cubicBezTo>
                    <a:pt x="1699" y="3614"/>
                    <a:pt x="1701" y="3614"/>
                    <a:pt x="1702" y="3615"/>
                  </a:cubicBezTo>
                  <a:cubicBezTo>
                    <a:pt x="1798" y="3693"/>
                    <a:pt x="1895" y="3771"/>
                    <a:pt x="1996" y="3845"/>
                  </a:cubicBezTo>
                  <a:cubicBezTo>
                    <a:pt x="2234" y="4025"/>
                    <a:pt x="2523" y="4121"/>
                    <a:pt x="2822" y="4121"/>
                  </a:cubicBezTo>
                  <a:cubicBezTo>
                    <a:pt x="3419" y="4121"/>
                    <a:pt x="3950" y="3738"/>
                    <a:pt x="4139" y="3170"/>
                  </a:cubicBezTo>
                  <a:cubicBezTo>
                    <a:pt x="4327" y="2604"/>
                    <a:pt x="4130" y="1979"/>
                    <a:pt x="3651" y="1623"/>
                  </a:cubicBezTo>
                  <a:cubicBezTo>
                    <a:pt x="3245" y="1321"/>
                    <a:pt x="2887" y="963"/>
                    <a:pt x="2585" y="557"/>
                  </a:cubicBezTo>
                  <a:cubicBezTo>
                    <a:pt x="2323" y="207"/>
                    <a:pt x="1912" y="0"/>
                    <a:pt x="1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2"/>
            <p:cNvSpPr/>
            <p:nvPr/>
          </p:nvSpPr>
          <p:spPr>
            <a:xfrm>
              <a:off x="3323350" y="2580250"/>
              <a:ext cx="87050" cy="115400"/>
            </a:xfrm>
            <a:custGeom>
              <a:rect b="b" l="l" r="r" t="t"/>
              <a:pathLst>
                <a:path extrusionOk="0" h="4616" w="3482">
                  <a:moveTo>
                    <a:pt x="2068" y="757"/>
                  </a:moveTo>
                  <a:cubicBezTo>
                    <a:pt x="2094" y="757"/>
                    <a:pt x="2119" y="758"/>
                    <a:pt x="2142" y="761"/>
                  </a:cubicBezTo>
                  <a:cubicBezTo>
                    <a:pt x="2488" y="801"/>
                    <a:pt x="2736" y="1114"/>
                    <a:pt x="2695" y="1460"/>
                  </a:cubicBezTo>
                  <a:cubicBezTo>
                    <a:pt x="2643" y="1903"/>
                    <a:pt x="2550" y="2341"/>
                    <a:pt x="2416" y="2769"/>
                  </a:cubicBezTo>
                  <a:lnTo>
                    <a:pt x="2329" y="2730"/>
                  </a:lnTo>
                  <a:cubicBezTo>
                    <a:pt x="2281" y="2709"/>
                    <a:pt x="2230" y="2699"/>
                    <a:pt x="2180" y="2699"/>
                  </a:cubicBezTo>
                  <a:cubicBezTo>
                    <a:pt x="2034" y="2699"/>
                    <a:pt x="1894" y="2785"/>
                    <a:pt x="1833" y="2928"/>
                  </a:cubicBezTo>
                  <a:cubicBezTo>
                    <a:pt x="1750" y="3119"/>
                    <a:pt x="1839" y="3342"/>
                    <a:pt x="2030" y="3424"/>
                  </a:cubicBezTo>
                  <a:lnTo>
                    <a:pt x="2154" y="3479"/>
                  </a:lnTo>
                  <a:cubicBezTo>
                    <a:pt x="2052" y="3716"/>
                    <a:pt x="1819" y="3859"/>
                    <a:pt x="1575" y="3859"/>
                  </a:cubicBezTo>
                  <a:cubicBezTo>
                    <a:pt x="1492" y="3859"/>
                    <a:pt x="1408" y="3842"/>
                    <a:pt x="1327" y="3808"/>
                  </a:cubicBezTo>
                  <a:cubicBezTo>
                    <a:pt x="1007" y="3669"/>
                    <a:pt x="860" y="3299"/>
                    <a:pt x="999" y="2979"/>
                  </a:cubicBezTo>
                  <a:cubicBezTo>
                    <a:pt x="1127" y="2682"/>
                    <a:pt x="1230" y="2374"/>
                    <a:pt x="1308" y="2058"/>
                  </a:cubicBezTo>
                  <a:lnTo>
                    <a:pt x="1470" y="2077"/>
                  </a:lnTo>
                  <a:cubicBezTo>
                    <a:pt x="1485" y="2079"/>
                    <a:pt x="1500" y="2079"/>
                    <a:pt x="1514" y="2080"/>
                  </a:cubicBezTo>
                  <a:cubicBezTo>
                    <a:pt x="1715" y="2080"/>
                    <a:pt x="1881" y="1924"/>
                    <a:pt x="1892" y="1724"/>
                  </a:cubicBezTo>
                  <a:cubicBezTo>
                    <a:pt x="1903" y="1523"/>
                    <a:pt x="1756" y="1349"/>
                    <a:pt x="1557" y="1326"/>
                  </a:cubicBezTo>
                  <a:lnTo>
                    <a:pt x="1445" y="1312"/>
                  </a:lnTo>
                  <a:cubicBezTo>
                    <a:pt x="1480" y="996"/>
                    <a:pt x="1749" y="757"/>
                    <a:pt x="2068" y="757"/>
                  </a:cubicBezTo>
                  <a:close/>
                  <a:moveTo>
                    <a:pt x="2068" y="1"/>
                  </a:moveTo>
                  <a:cubicBezTo>
                    <a:pt x="1367" y="1"/>
                    <a:pt x="775" y="527"/>
                    <a:pt x="693" y="1226"/>
                  </a:cubicBezTo>
                  <a:cubicBezTo>
                    <a:pt x="636" y="1727"/>
                    <a:pt x="503" y="2217"/>
                    <a:pt x="304" y="2680"/>
                  </a:cubicBezTo>
                  <a:cubicBezTo>
                    <a:pt x="1" y="3383"/>
                    <a:pt x="325" y="4198"/>
                    <a:pt x="1028" y="4502"/>
                  </a:cubicBezTo>
                  <a:cubicBezTo>
                    <a:pt x="1207" y="4579"/>
                    <a:pt x="1393" y="4616"/>
                    <a:pt x="1577" y="4616"/>
                  </a:cubicBezTo>
                  <a:cubicBezTo>
                    <a:pt x="2113" y="4616"/>
                    <a:pt x="2623" y="4302"/>
                    <a:pt x="2848" y="3778"/>
                  </a:cubicBezTo>
                  <a:cubicBezTo>
                    <a:pt x="2898" y="3663"/>
                    <a:pt x="2944" y="3548"/>
                    <a:pt x="2988" y="3432"/>
                  </a:cubicBezTo>
                  <a:lnTo>
                    <a:pt x="2990" y="3427"/>
                  </a:lnTo>
                  <a:cubicBezTo>
                    <a:pt x="2995" y="3413"/>
                    <a:pt x="3001" y="3398"/>
                    <a:pt x="3006" y="3383"/>
                  </a:cubicBezTo>
                  <a:cubicBezTo>
                    <a:pt x="3225" y="2791"/>
                    <a:pt x="3373" y="2175"/>
                    <a:pt x="3446" y="1547"/>
                  </a:cubicBezTo>
                  <a:cubicBezTo>
                    <a:pt x="3482" y="1251"/>
                    <a:pt x="3420" y="951"/>
                    <a:pt x="3271" y="694"/>
                  </a:cubicBezTo>
                  <a:cubicBezTo>
                    <a:pt x="3051" y="315"/>
                    <a:pt x="2665" y="61"/>
                    <a:pt x="2231" y="10"/>
                  </a:cubicBezTo>
                  <a:cubicBezTo>
                    <a:pt x="2178" y="4"/>
                    <a:pt x="2123" y="1"/>
                    <a:pt x="20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2"/>
            <p:cNvSpPr/>
            <p:nvPr/>
          </p:nvSpPr>
          <p:spPr>
            <a:xfrm>
              <a:off x="3272550" y="2429925"/>
              <a:ext cx="108200" cy="103050"/>
            </a:xfrm>
            <a:custGeom>
              <a:rect b="b" l="l" r="r" t="t"/>
              <a:pathLst>
                <a:path extrusionOk="0" h="4122" w="4328">
                  <a:moveTo>
                    <a:pt x="1504" y="757"/>
                  </a:moveTo>
                  <a:cubicBezTo>
                    <a:pt x="1639" y="757"/>
                    <a:pt x="1772" y="801"/>
                    <a:pt x="1880" y="882"/>
                  </a:cubicBezTo>
                  <a:lnTo>
                    <a:pt x="1798" y="991"/>
                  </a:lnTo>
                  <a:cubicBezTo>
                    <a:pt x="1673" y="1158"/>
                    <a:pt x="1709" y="1395"/>
                    <a:pt x="1875" y="1520"/>
                  </a:cubicBezTo>
                  <a:cubicBezTo>
                    <a:pt x="1943" y="1571"/>
                    <a:pt x="2022" y="1595"/>
                    <a:pt x="2101" y="1595"/>
                  </a:cubicBezTo>
                  <a:cubicBezTo>
                    <a:pt x="2217" y="1595"/>
                    <a:pt x="2331" y="1542"/>
                    <a:pt x="2404" y="1442"/>
                  </a:cubicBezTo>
                  <a:lnTo>
                    <a:pt x="2462" y="1366"/>
                  </a:lnTo>
                  <a:cubicBezTo>
                    <a:pt x="2790" y="1669"/>
                    <a:pt x="3091" y="2002"/>
                    <a:pt x="3358" y="2360"/>
                  </a:cubicBezTo>
                  <a:cubicBezTo>
                    <a:pt x="3565" y="2639"/>
                    <a:pt x="3508" y="3034"/>
                    <a:pt x="3228" y="3242"/>
                  </a:cubicBezTo>
                  <a:cubicBezTo>
                    <a:pt x="3115" y="3326"/>
                    <a:pt x="2983" y="3367"/>
                    <a:pt x="2853" y="3367"/>
                  </a:cubicBezTo>
                  <a:cubicBezTo>
                    <a:pt x="2660" y="3367"/>
                    <a:pt x="2470" y="3279"/>
                    <a:pt x="2347" y="3112"/>
                  </a:cubicBezTo>
                  <a:lnTo>
                    <a:pt x="2440" y="3044"/>
                  </a:lnTo>
                  <a:cubicBezTo>
                    <a:pt x="2611" y="2920"/>
                    <a:pt x="2647" y="2682"/>
                    <a:pt x="2522" y="2512"/>
                  </a:cubicBezTo>
                  <a:cubicBezTo>
                    <a:pt x="2447" y="2412"/>
                    <a:pt x="2333" y="2360"/>
                    <a:pt x="2218" y="2360"/>
                  </a:cubicBezTo>
                  <a:cubicBezTo>
                    <a:pt x="2137" y="2360"/>
                    <a:pt x="2056" y="2385"/>
                    <a:pt x="1987" y="2439"/>
                  </a:cubicBezTo>
                  <a:lnTo>
                    <a:pt x="1857" y="2536"/>
                  </a:lnTo>
                  <a:cubicBezTo>
                    <a:pt x="1632" y="2302"/>
                    <a:pt x="1389" y="2086"/>
                    <a:pt x="1128" y="1893"/>
                  </a:cubicBezTo>
                  <a:lnTo>
                    <a:pt x="1128" y="1892"/>
                  </a:lnTo>
                  <a:cubicBezTo>
                    <a:pt x="910" y="1730"/>
                    <a:pt x="820" y="1447"/>
                    <a:pt x="905" y="1189"/>
                  </a:cubicBezTo>
                  <a:cubicBezTo>
                    <a:pt x="991" y="931"/>
                    <a:pt x="1233" y="757"/>
                    <a:pt x="1504" y="757"/>
                  </a:cubicBezTo>
                  <a:close/>
                  <a:moveTo>
                    <a:pt x="1512" y="1"/>
                  </a:moveTo>
                  <a:cubicBezTo>
                    <a:pt x="1510" y="1"/>
                    <a:pt x="1507" y="1"/>
                    <a:pt x="1505" y="1"/>
                  </a:cubicBezTo>
                  <a:cubicBezTo>
                    <a:pt x="1504" y="1"/>
                    <a:pt x="1503" y="1"/>
                    <a:pt x="1502" y="1"/>
                  </a:cubicBezTo>
                  <a:cubicBezTo>
                    <a:pt x="905" y="1"/>
                    <a:pt x="376" y="384"/>
                    <a:pt x="189" y="950"/>
                  </a:cubicBezTo>
                  <a:cubicBezTo>
                    <a:pt x="1" y="1517"/>
                    <a:pt x="197" y="2141"/>
                    <a:pt x="677" y="2498"/>
                  </a:cubicBezTo>
                  <a:cubicBezTo>
                    <a:pt x="1081" y="2800"/>
                    <a:pt x="1440" y="3158"/>
                    <a:pt x="1741" y="3563"/>
                  </a:cubicBezTo>
                  <a:cubicBezTo>
                    <a:pt x="2003" y="3914"/>
                    <a:pt x="2416" y="4120"/>
                    <a:pt x="2854" y="4122"/>
                  </a:cubicBezTo>
                  <a:cubicBezTo>
                    <a:pt x="3377" y="4122"/>
                    <a:pt x="3856" y="3825"/>
                    <a:pt x="4092" y="3358"/>
                  </a:cubicBezTo>
                  <a:cubicBezTo>
                    <a:pt x="4327" y="2890"/>
                    <a:pt x="4277" y="2328"/>
                    <a:pt x="3965" y="1908"/>
                  </a:cubicBezTo>
                  <a:cubicBezTo>
                    <a:pt x="3588" y="1403"/>
                    <a:pt x="3151" y="943"/>
                    <a:pt x="2665" y="539"/>
                  </a:cubicBezTo>
                  <a:cubicBezTo>
                    <a:pt x="2653" y="529"/>
                    <a:pt x="2641" y="518"/>
                    <a:pt x="2630" y="508"/>
                  </a:cubicBezTo>
                  <a:lnTo>
                    <a:pt x="2624" y="505"/>
                  </a:lnTo>
                  <a:cubicBezTo>
                    <a:pt x="2528" y="427"/>
                    <a:pt x="2432" y="349"/>
                    <a:pt x="2332" y="275"/>
                  </a:cubicBezTo>
                  <a:cubicBezTo>
                    <a:pt x="2095" y="98"/>
                    <a:pt x="1807" y="1"/>
                    <a:pt x="15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52"/>
          <p:cNvGrpSpPr/>
          <p:nvPr/>
        </p:nvGrpSpPr>
        <p:grpSpPr>
          <a:xfrm>
            <a:off x="2914463" y="1578969"/>
            <a:ext cx="505250" cy="592125"/>
            <a:chOff x="2253100" y="2281900"/>
            <a:chExt cx="505250" cy="592125"/>
          </a:xfrm>
        </p:grpSpPr>
        <p:sp>
          <p:nvSpPr>
            <p:cNvPr id="4882" name="Google Shape;4882;p52"/>
            <p:cNvSpPr/>
            <p:nvPr/>
          </p:nvSpPr>
          <p:spPr>
            <a:xfrm>
              <a:off x="2253100" y="2361375"/>
              <a:ext cx="410775" cy="512650"/>
            </a:xfrm>
            <a:custGeom>
              <a:rect b="b" l="l" r="r" t="t"/>
              <a:pathLst>
                <a:path extrusionOk="0" h="20506" w="16431">
                  <a:moveTo>
                    <a:pt x="1542" y="0"/>
                  </a:moveTo>
                  <a:cubicBezTo>
                    <a:pt x="690" y="2"/>
                    <a:pt x="0" y="692"/>
                    <a:pt x="0" y="1542"/>
                  </a:cubicBezTo>
                  <a:lnTo>
                    <a:pt x="0" y="18964"/>
                  </a:lnTo>
                  <a:cubicBezTo>
                    <a:pt x="0" y="19815"/>
                    <a:pt x="690" y="20505"/>
                    <a:pt x="1542" y="20506"/>
                  </a:cubicBezTo>
                  <a:lnTo>
                    <a:pt x="14889" y="20506"/>
                  </a:lnTo>
                  <a:cubicBezTo>
                    <a:pt x="15740" y="20505"/>
                    <a:pt x="16429" y="19815"/>
                    <a:pt x="16431" y="18964"/>
                  </a:cubicBezTo>
                  <a:lnTo>
                    <a:pt x="16431" y="1542"/>
                  </a:lnTo>
                  <a:cubicBezTo>
                    <a:pt x="16429" y="692"/>
                    <a:pt x="15740" y="2"/>
                    <a:pt x="14889" y="2"/>
                  </a:cubicBezTo>
                  <a:lnTo>
                    <a:pt x="14133" y="2"/>
                  </a:lnTo>
                  <a:cubicBezTo>
                    <a:pt x="14127" y="2"/>
                    <a:pt x="14121" y="1"/>
                    <a:pt x="14115" y="1"/>
                  </a:cubicBezTo>
                  <a:cubicBezTo>
                    <a:pt x="13908" y="1"/>
                    <a:pt x="13738" y="170"/>
                    <a:pt x="13738" y="379"/>
                  </a:cubicBezTo>
                  <a:cubicBezTo>
                    <a:pt x="13738" y="589"/>
                    <a:pt x="13909" y="757"/>
                    <a:pt x="14117" y="757"/>
                  </a:cubicBezTo>
                  <a:cubicBezTo>
                    <a:pt x="14123" y="757"/>
                    <a:pt x="14128" y="757"/>
                    <a:pt x="14133" y="756"/>
                  </a:cubicBezTo>
                  <a:lnTo>
                    <a:pt x="14889" y="756"/>
                  </a:lnTo>
                  <a:cubicBezTo>
                    <a:pt x="15323" y="756"/>
                    <a:pt x="15675" y="1109"/>
                    <a:pt x="15675" y="1542"/>
                  </a:cubicBezTo>
                  <a:lnTo>
                    <a:pt x="15675" y="18964"/>
                  </a:lnTo>
                  <a:cubicBezTo>
                    <a:pt x="15675" y="19398"/>
                    <a:pt x="15323" y="19748"/>
                    <a:pt x="14889" y="19750"/>
                  </a:cubicBezTo>
                  <a:lnTo>
                    <a:pt x="1542" y="19750"/>
                  </a:lnTo>
                  <a:cubicBezTo>
                    <a:pt x="1107" y="19748"/>
                    <a:pt x="756" y="19398"/>
                    <a:pt x="756" y="18964"/>
                  </a:cubicBezTo>
                  <a:lnTo>
                    <a:pt x="756" y="1542"/>
                  </a:lnTo>
                  <a:cubicBezTo>
                    <a:pt x="756" y="1107"/>
                    <a:pt x="1107" y="756"/>
                    <a:pt x="1542" y="756"/>
                  </a:cubicBezTo>
                  <a:lnTo>
                    <a:pt x="2298" y="756"/>
                  </a:lnTo>
                  <a:cubicBezTo>
                    <a:pt x="2499" y="748"/>
                    <a:pt x="2659" y="581"/>
                    <a:pt x="2659" y="379"/>
                  </a:cubicBezTo>
                  <a:cubicBezTo>
                    <a:pt x="2659" y="176"/>
                    <a:pt x="2499" y="9"/>
                    <a:pt x="2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2"/>
            <p:cNvSpPr/>
            <p:nvPr/>
          </p:nvSpPr>
          <p:spPr>
            <a:xfrm>
              <a:off x="2695350" y="2385325"/>
              <a:ext cx="63000" cy="450900"/>
            </a:xfrm>
            <a:custGeom>
              <a:rect b="b" l="l" r="r" t="t"/>
              <a:pathLst>
                <a:path extrusionOk="0" h="18036" w="2520">
                  <a:moveTo>
                    <a:pt x="1259" y="1651"/>
                  </a:moveTo>
                  <a:lnTo>
                    <a:pt x="1628" y="2839"/>
                  </a:lnTo>
                  <a:lnTo>
                    <a:pt x="891" y="2839"/>
                  </a:lnTo>
                  <a:lnTo>
                    <a:pt x="1259" y="1651"/>
                  </a:lnTo>
                  <a:close/>
                  <a:moveTo>
                    <a:pt x="1763" y="3595"/>
                  </a:moveTo>
                  <a:lnTo>
                    <a:pt x="1763" y="15422"/>
                  </a:lnTo>
                  <a:lnTo>
                    <a:pt x="757" y="15422"/>
                  </a:lnTo>
                  <a:lnTo>
                    <a:pt x="757" y="3595"/>
                  </a:lnTo>
                  <a:close/>
                  <a:moveTo>
                    <a:pt x="1763" y="16178"/>
                  </a:moveTo>
                  <a:lnTo>
                    <a:pt x="1763" y="16995"/>
                  </a:lnTo>
                  <a:cubicBezTo>
                    <a:pt x="1763" y="17152"/>
                    <a:pt x="1637" y="17278"/>
                    <a:pt x="1480" y="17280"/>
                  </a:cubicBezTo>
                  <a:lnTo>
                    <a:pt x="1040" y="17280"/>
                  </a:lnTo>
                  <a:cubicBezTo>
                    <a:pt x="884" y="17278"/>
                    <a:pt x="757" y="17152"/>
                    <a:pt x="757" y="16995"/>
                  </a:cubicBezTo>
                  <a:lnTo>
                    <a:pt x="757" y="16178"/>
                  </a:lnTo>
                  <a:close/>
                  <a:moveTo>
                    <a:pt x="1259" y="0"/>
                  </a:moveTo>
                  <a:cubicBezTo>
                    <a:pt x="1094" y="0"/>
                    <a:pt x="948" y="108"/>
                    <a:pt x="898" y="266"/>
                  </a:cubicBezTo>
                  <a:lnTo>
                    <a:pt x="19" y="3103"/>
                  </a:lnTo>
                  <a:cubicBezTo>
                    <a:pt x="13" y="3120"/>
                    <a:pt x="8" y="3136"/>
                    <a:pt x="5" y="3154"/>
                  </a:cubicBezTo>
                  <a:lnTo>
                    <a:pt x="4" y="3166"/>
                  </a:lnTo>
                  <a:cubicBezTo>
                    <a:pt x="1" y="3182"/>
                    <a:pt x="1" y="3200"/>
                    <a:pt x="1" y="3217"/>
                  </a:cubicBezTo>
                  <a:lnTo>
                    <a:pt x="1" y="16997"/>
                  </a:lnTo>
                  <a:cubicBezTo>
                    <a:pt x="1" y="17570"/>
                    <a:pt x="465" y="18036"/>
                    <a:pt x="1040" y="18036"/>
                  </a:cubicBezTo>
                  <a:lnTo>
                    <a:pt x="1480" y="18036"/>
                  </a:lnTo>
                  <a:cubicBezTo>
                    <a:pt x="2054" y="18036"/>
                    <a:pt x="2519" y="17570"/>
                    <a:pt x="2519" y="16997"/>
                  </a:cubicBezTo>
                  <a:lnTo>
                    <a:pt x="2519" y="15799"/>
                  </a:lnTo>
                  <a:lnTo>
                    <a:pt x="2519" y="3217"/>
                  </a:lnTo>
                  <a:cubicBezTo>
                    <a:pt x="2519" y="3200"/>
                    <a:pt x="2518" y="3184"/>
                    <a:pt x="2517" y="3166"/>
                  </a:cubicBezTo>
                  <a:cubicBezTo>
                    <a:pt x="2517" y="3161"/>
                    <a:pt x="2515" y="3159"/>
                    <a:pt x="2514" y="3154"/>
                  </a:cubicBezTo>
                  <a:cubicBezTo>
                    <a:pt x="2511" y="3138"/>
                    <a:pt x="2508" y="3120"/>
                    <a:pt x="2502" y="3103"/>
                  </a:cubicBezTo>
                  <a:lnTo>
                    <a:pt x="1620" y="266"/>
                  </a:lnTo>
                  <a:cubicBezTo>
                    <a:pt x="1572" y="108"/>
                    <a:pt x="1426" y="0"/>
                    <a:pt x="12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2"/>
            <p:cNvSpPr/>
            <p:nvPr/>
          </p:nvSpPr>
          <p:spPr>
            <a:xfrm>
              <a:off x="2351875" y="2718925"/>
              <a:ext cx="214050" cy="18900"/>
            </a:xfrm>
            <a:custGeom>
              <a:rect b="b" l="l" r="r" t="t"/>
              <a:pathLst>
                <a:path extrusionOk="0" h="756" w="8562">
                  <a:moveTo>
                    <a:pt x="8186" y="1"/>
                  </a:moveTo>
                  <a:cubicBezTo>
                    <a:pt x="8180" y="1"/>
                    <a:pt x="8174" y="1"/>
                    <a:pt x="8168" y="1"/>
                  </a:cubicBezTo>
                  <a:lnTo>
                    <a:pt x="361" y="1"/>
                  </a:lnTo>
                  <a:cubicBezTo>
                    <a:pt x="159" y="10"/>
                    <a:pt x="0" y="176"/>
                    <a:pt x="0" y="378"/>
                  </a:cubicBezTo>
                  <a:cubicBezTo>
                    <a:pt x="0" y="580"/>
                    <a:pt x="159" y="747"/>
                    <a:pt x="361" y="756"/>
                  </a:cubicBezTo>
                  <a:lnTo>
                    <a:pt x="8168" y="756"/>
                  </a:lnTo>
                  <a:cubicBezTo>
                    <a:pt x="8174" y="756"/>
                    <a:pt x="8180" y="756"/>
                    <a:pt x="8186" y="756"/>
                  </a:cubicBezTo>
                  <a:cubicBezTo>
                    <a:pt x="8391" y="756"/>
                    <a:pt x="8561" y="587"/>
                    <a:pt x="8561" y="378"/>
                  </a:cubicBezTo>
                  <a:cubicBezTo>
                    <a:pt x="8561" y="169"/>
                    <a:pt x="8391" y="1"/>
                    <a:pt x="8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2"/>
            <p:cNvSpPr/>
            <p:nvPr/>
          </p:nvSpPr>
          <p:spPr>
            <a:xfrm>
              <a:off x="2351875" y="2756700"/>
              <a:ext cx="115675" cy="18925"/>
            </a:xfrm>
            <a:custGeom>
              <a:rect b="b" l="l" r="r" t="t"/>
              <a:pathLst>
                <a:path extrusionOk="0" h="757" w="4627">
                  <a:moveTo>
                    <a:pt x="361" y="1"/>
                  </a:moveTo>
                  <a:cubicBezTo>
                    <a:pt x="159" y="9"/>
                    <a:pt x="0" y="176"/>
                    <a:pt x="0" y="379"/>
                  </a:cubicBezTo>
                  <a:cubicBezTo>
                    <a:pt x="0" y="581"/>
                    <a:pt x="159" y="748"/>
                    <a:pt x="361" y="757"/>
                  </a:cubicBezTo>
                  <a:lnTo>
                    <a:pt x="4264" y="757"/>
                  </a:lnTo>
                  <a:cubicBezTo>
                    <a:pt x="4466" y="748"/>
                    <a:pt x="4626" y="581"/>
                    <a:pt x="4626" y="379"/>
                  </a:cubicBezTo>
                  <a:cubicBezTo>
                    <a:pt x="4626" y="176"/>
                    <a:pt x="4466" y="9"/>
                    <a:pt x="4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2"/>
            <p:cNvSpPr/>
            <p:nvPr/>
          </p:nvSpPr>
          <p:spPr>
            <a:xfrm>
              <a:off x="2290900" y="2281900"/>
              <a:ext cx="335175" cy="554325"/>
            </a:xfrm>
            <a:custGeom>
              <a:rect b="b" l="l" r="r" t="t"/>
              <a:pathLst>
                <a:path extrusionOk="0" h="22173" w="13407">
                  <a:moveTo>
                    <a:pt x="6703" y="757"/>
                  </a:moveTo>
                  <a:cubicBezTo>
                    <a:pt x="7608" y="757"/>
                    <a:pt x="8341" y="1490"/>
                    <a:pt x="8341" y="2394"/>
                  </a:cubicBezTo>
                  <a:cubicBezTo>
                    <a:pt x="8341" y="2603"/>
                    <a:pt x="8509" y="2773"/>
                    <a:pt x="8719" y="2773"/>
                  </a:cubicBezTo>
                  <a:lnTo>
                    <a:pt x="9946" y="2773"/>
                  </a:lnTo>
                  <a:cubicBezTo>
                    <a:pt x="10380" y="2773"/>
                    <a:pt x="10732" y="3123"/>
                    <a:pt x="10732" y="3557"/>
                  </a:cubicBezTo>
                  <a:lnTo>
                    <a:pt x="10732" y="6202"/>
                  </a:lnTo>
                  <a:lnTo>
                    <a:pt x="2675" y="6202"/>
                  </a:lnTo>
                  <a:lnTo>
                    <a:pt x="2675" y="3557"/>
                  </a:lnTo>
                  <a:cubicBezTo>
                    <a:pt x="2675" y="3123"/>
                    <a:pt x="3026" y="2773"/>
                    <a:pt x="3460" y="2773"/>
                  </a:cubicBezTo>
                  <a:lnTo>
                    <a:pt x="4688" y="2773"/>
                  </a:lnTo>
                  <a:cubicBezTo>
                    <a:pt x="4896" y="2773"/>
                    <a:pt x="5065" y="2603"/>
                    <a:pt x="5065" y="2394"/>
                  </a:cubicBezTo>
                  <a:cubicBezTo>
                    <a:pt x="5065" y="1490"/>
                    <a:pt x="5799" y="757"/>
                    <a:pt x="6703" y="757"/>
                  </a:cubicBezTo>
                  <a:close/>
                  <a:moveTo>
                    <a:pt x="12651" y="5446"/>
                  </a:moveTo>
                  <a:lnTo>
                    <a:pt x="12651" y="21415"/>
                  </a:lnTo>
                  <a:lnTo>
                    <a:pt x="756" y="21415"/>
                  </a:lnTo>
                  <a:lnTo>
                    <a:pt x="756" y="5446"/>
                  </a:lnTo>
                  <a:lnTo>
                    <a:pt x="1919" y="5446"/>
                  </a:lnTo>
                  <a:lnTo>
                    <a:pt x="1919" y="6579"/>
                  </a:lnTo>
                  <a:cubicBezTo>
                    <a:pt x="1919" y="6788"/>
                    <a:pt x="2087" y="6958"/>
                    <a:pt x="2295" y="6958"/>
                  </a:cubicBezTo>
                  <a:cubicBezTo>
                    <a:pt x="2296" y="6958"/>
                    <a:pt x="2297" y="6958"/>
                    <a:pt x="2298" y="6958"/>
                  </a:cubicBezTo>
                  <a:lnTo>
                    <a:pt x="11111" y="6958"/>
                  </a:lnTo>
                  <a:cubicBezTo>
                    <a:pt x="11318" y="6958"/>
                    <a:pt x="11488" y="6789"/>
                    <a:pt x="11488" y="6581"/>
                  </a:cubicBezTo>
                  <a:lnTo>
                    <a:pt x="11488" y="5446"/>
                  </a:lnTo>
                  <a:close/>
                  <a:moveTo>
                    <a:pt x="6703" y="1"/>
                  </a:moveTo>
                  <a:cubicBezTo>
                    <a:pt x="5512" y="1"/>
                    <a:pt x="4522" y="876"/>
                    <a:pt x="4339" y="2017"/>
                  </a:cubicBezTo>
                  <a:lnTo>
                    <a:pt x="3460" y="2017"/>
                  </a:lnTo>
                  <a:cubicBezTo>
                    <a:pt x="2609" y="2017"/>
                    <a:pt x="1919" y="2706"/>
                    <a:pt x="1919" y="3557"/>
                  </a:cubicBezTo>
                  <a:lnTo>
                    <a:pt x="1919" y="4691"/>
                  </a:lnTo>
                  <a:lnTo>
                    <a:pt x="377" y="4691"/>
                  </a:lnTo>
                  <a:cubicBezTo>
                    <a:pt x="376" y="4691"/>
                    <a:pt x="376" y="4691"/>
                    <a:pt x="375" y="4691"/>
                  </a:cubicBezTo>
                  <a:cubicBezTo>
                    <a:pt x="167" y="4691"/>
                    <a:pt x="0" y="4860"/>
                    <a:pt x="0" y="5069"/>
                  </a:cubicBezTo>
                  <a:lnTo>
                    <a:pt x="0" y="21794"/>
                  </a:lnTo>
                  <a:cubicBezTo>
                    <a:pt x="0" y="22003"/>
                    <a:pt x="168" y="22173"/>
                    <a:pt x="377" y="22173"/>
                  </a:cubicBezTo>
                  <a:lnTo>
                    <a:pt x="13029" y="22173"/>
                  </a:lnTo>
                  <a:cubicBezTo>
                    <a:pt x="13237" y="22173"/>
                    <a:pt x="13407" y="22003"/>
                    <a:pt x="13407" y="21794"/>
                  </a:cubicBezTo>
                  <a:lnTo>
                    <a:pt x="13407" y="5069"/>
                  </a:lnTo>
                  <a:cubicBezTo>
                    <a:pt x="13407" y="4859"/>
                    <a:pt x="13237" y="4691"/>
                    <a:pt x="13029" y="4691"/>
                  </a:cubicBezTo>
                  <a:lnTo>
                    <a:pt x="11488" y="4691"/>
                  </a:lnTo>
                  <a:lnTo>
                    <a:pt x="11488" y="3557"/>
                  </a:lnTo>
                  <a:cubicBezTo>
                    <a:pt x="11486" y="2706"/>
                    <a:pt x="10797" y="2017"/>
                    <a:pt x="9946" y="2017"/>
                  </a:cubicBezTo>
                  <a:lnTo>
                    <a:pt x="9067" y="2017"/>
                  </a:lnTo>
                  <a:cubicBezTo>
                    <a:pt x="8885" y="876"/>
                    <a:pt x="7895" y="1"/>
                    <a:pt x="67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2"/>
            <p:cNvSpPr/>
            <p:nvPr/>
          </p:nvSpPr>
          <p:spPr>
            <a:xfrm>
              <a:off x="2448775" y="2326000"/>
              <a:ext cx="19400" cy="31925"/>
            </a:xfrm>
            <a:custGeom>
              <a:rect b="b" l="l" r="r" t="t"/>
              <a:pathLst>
                <a:path extrusionOk="0" h="1277" w="776">
                  <a:moveTo>
                    <a:pt x="388" y="1"/>
                  </a:moveTo>
                  <a:cubicBezTo>
                    <a:pt x="180" y="1"/>
                    <a:pt x="10" y="170"/>
                    <a:pt x="10" y="378"/>
                  </a:cubicBezTo>
                  <a:lnTo>
                    <a:pt x="10" y="882"/>
                  </a:lnTo>
                  <a:cubicBezTo>
                    <a:pt x="0" y="1097"/>
                    <a:pt x="173" y="1277"/>
                    <a:pt x="388" y="1277"/>
                  </a:cubicBezTo>
                  <a:cubicBezTo>
                    <a:pt x="603" y="1277"/>
                    <a:pt x="775" y="1097"/>
                    <a:pt x="765" y="882"/>
                  </a:cubicBezTo>
                  <a:lnTo>
                    <a:pt x="765" y="378"/>
                  </a:lnTo>
                  <a:cubicBezTo>
                    <a:pt x="765" y="170"/>
                    <a:pt x="597" y="1"/>
                    <a:pt x="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2"/>
            <p:cNvSpPr/>
            <p:nvPr/>
          </p:nvSpPr>
          <p:spPr>
            <a:xfrm>
              <a:off x="2533575" y="2497525"/>
              <a:ext cx="31925" cy="152100"/>
            </a:xfrm>
            <a:custGeom>
              <a:rect b="b" l="l" r="r" t="t"/>
              <a:pathLst>
                <a:path extrusionOk="0" h="6084" w="1277">
                  <a:moveTo>
                    <a:pt x="377" y="1"/>
                  </a:moveTo>
                  <a:cubicBezTo>
                    <a:pt x="170" y="1"/>
                    <a:pt x="1" y="170"/>
                    <a:pt x="1" y="379"/>
                  </a:cubicBezTo>
                  <a:cubicBezTo>
                    <a:pt x="1" y="588"/>
                    <a:pt x="170" y="756"/>
                    <a:pt x="377" y="756"/>
                  </a:cubicBezTo>
                  <a:cubicBezTo>
                    <a:pt x="383" y="756"/>
                    <a:pt x="389" y="756"/>
                    <a:pt x="396" y="756"/>
                  </a:cubicBezTo>
                  <a:lnTo>
                    <a:pt x="521" y="756"/>
                  </a:lnTo>
                  <a:lnTo>
                    <a:pt x="521" y="5329"/>
                  </a:lnTo>
                  <a:lnTo>
                    <a:pt x="396" y="5329"/>
                  </a:lnTo>
                  <a:cubicBezTo>
                    <a:pt x="389" y="5329"/>
                    <a:pt x="383" y="5328"/>
                    <a:pt x="377" y="5328"/>
                  </a:cubicBezTo>
                  <a:cubicBezTo>
                    <a:pt x="170" y="5328"/>
                    <a:pt x="1" y="5497"/>
                    <a:pt x="1" y="5706"/>
                  </a:cubicBezTo>
                  <a:cubicBezTo>
                    <a:pt x="1" y="5915"/>
                    <a:pt x="170" y="6084"/>
                    <a:pt x="377" y="6084"/>
                  </a:cubicBezTo>
                  <a:cubicBezTo>
                    <a:pt x="383" y="6084"/>
                    <a:pt x="389" y="6084"/>
                    <a:pt x="396" y="6083"/>
                  </a:cubicBezTo>
                  <a:lnTo>
                    <a:pt x="900" y="6083"/>
                  </a:lnTo>
                  <a:cubicBezTo>
                    <a:pt x="1107" y="6083"/>
                    <a:pt x="1277" y="5915"/>
                    <a:pt x="1277" y="5706"/>
                  </a:cubicBezTo>
                  <a:lnTo>
                    <a:pt x="1277" y="379"/>
                  </a:lnTo>
                  <a:cubicBezTo>
                    <a:pt x="1277" y="169"/>
                    <a:pt x="1107" y="1"/>
                    <a:pt x="900" y="1"/>
                  </a:cubicBezTo>
                  <a:lnTo>
                    <a:pt x="396" y="1"/>
                  </a:lnTo>
                  <a:cubicBezTo>
                    <a:pt x="389" y="1"/>
                    <a:pt x="383"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2"/>
            <p:cNvSpPr/>
            <p:nvPr/>
          </p:nvSpPr>
          <p:spPr>
            <a:xfrm>
              <a:off x="2351450" y="2668950"/>
              <a:ext cx="163650" cy="31100"/>
            </a:xfrm>
            <a:custGeom>
              <a:rect b="b" l="l" r="r" t="t"/>
              <a:pathLst>
                <a:path extrusionOk="0" h="1244" w="6546">
                  <a:moveTo>
                    <a:pt x="380" y="0"/>
                  </a:moveTo>
                  <a:cubicBezTo>
                    <a:pt x="176" y="0"/>
                    <a:pt x="10" y="159"/>
                    <a:pt x="1" y="361"/>
                  </a:cubicBezTo>
                  <a:lnTo>
                    <a:pt x="1" y="865"/>
                  </a:lnTo>
                  <a:cubicBezTo>
                    <a:pt x="1" y="1075"/>
                    <a:pt x="170" y="1244"/>
                    <a:pt x="378" y="1244"/>
                  </a:cubicBezTo>
                  <a:lnTo>
                    <a:pt x="6169" y="1244"/>
                  </a:lnTo>
                  <a:cubicBezTo>
                    <a:pt x="6376" y="1244"/>
                    <a:pt x="6546" y="1075"/>
                    <a:pt x="6546" y="865"/>
                  </a:cubicBezTo>
                  <a:lnTo>
                    <a:pt x="6546" y="361"/>
                  </a:lnTo>
                  <a:cubicBezTo>
                    <a:pt x="6537" y="159"/>
                    <a:pt x="6370" y="0"/>
                    <a:pt x="6169" y="0"/>
                  </a:cubicBezTo>
                  <a:cubicBezTo>
                    <a:pt x="5967" y="0"/>
                    <a:pt x="5800" y="159"/>
                    <a:pt x="5791" y="361"/>
                  </a:cubicBezTo>
                  <a:lnTo>
                    <a:pt x="5791" y="488"/>
                  </a:lnTo>
                  <a:lnTo>
                    <a:pt x="757" y="488"/>
                  </a:lnTo>
                  <a:lnTo>
                    <a:pt x="757" y="361"/>
                  </a:lnTo>
                  <a:cubicBezTo>
                    <a:pt x="748" y="159"/>
                    <a:pt x="582" y="0"/>
                    <a:pt x="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2"/>
            <p:cNvSpPr/>
            <p:nvPr/>
          </p:nvSpPr>
          <p:spPr>
            <a:xfrm>
              <a:off x="2351250" y="2497550"/>
              <a:ext cx="163850" cy="152100"/>
            </a:xfrm>
            <a:custGeom>
              <a:rect b="b" l="l" r="r" t="t"/>
              <a:pathLst>
                <a:path extrusionOk="0" h="6084" w="6554">
                  <a:moveTo>
                    <a:pt x="386" y="0"/>
                  </a:moveTo>
                  <a:cubicBezTo>
                    <a:pt x="178" y="0"/>
                    <a:pt x="9" y="168"/>
                    <a:pt x="9" y="378"/>
                  </a:cubicBezTo>
                  <a:lnTo>
                    <a:pt x="9" y="1386"/>
                  </a:lnTo>
                  <a:cubicBezTo>
                    <a:pt x="18" y="1588"/>
                    <a:pt x="184" y="1747"/>
                    <a:pt x="386" y="1747"/>
                  </a:cubicBezTo>
                  <a:cubicBezTo>
                    <a:pt x="588" y="1747"/>
                    <a:pt x="755" y="1588"/>
                    <a:pt x="763" y="1386"/>
                  </a:cubicBezTo>
                  <a:lnTo>
                    <a:pt x="763" y="756"/>
                  </a:lnTo>
                  <a:lnTo>
                    <a:pt x="5798" y="756"/>
                  </a:lnTo>
                  <a:lnTo>
                    <a:pt x="5798" y="5328"/>
                  </a:lnTo>
                  <a:lnTo>
                    <a:pt x="765" y="5328"/>
                  </a:lnTo>
                  <a:lnTo>
                    <a:pt x="765" y="2896"/>
                  </a:lnTo>
                  <a:cubicBezTo>
                    <a:pt x="774" y="2681"/>
                    <a:pt x="603" y="2501"/>
                    <a:pt x="388" y="2501"/>
                  </a:cubicBezTo>
                  <a:cubicBezTo>
                    <a:pt x="171" y="2501"/>
                    <a:pt x="0" y="2681"/>
                    <a:pt x="9" y="2896"/>
                  </a:cubicBezTo>
                  <a:lnTo>
                    <a:pt x="9" y="5705"/>
                  </a:lnTo>
                  <a:cubicBezTo>
                    <a:pt x="9" y="5914"/>
                    <a:pt x="178" y="6084"/>
                    <a:pt x="386" y="6084"/>
                  </a:cubicBezTo>
                  <a:lnTo>
                    <a:pt x="6177" y="6084"/>
                  </a:lnTo>
                  <a:cubicBezTo>
                    <a:pt x="6384" y="6084"/>
                    <a:pt x="6554" y="5914"/>
                    <a:pt x="6554" y="5707"/>
                  </a:cubicBezTo>
                  <a:lnTo>
                    <a:pt x="6554" y="378"/>
                  </a:lnTo>
                  <a:cubicBezTo>
                    <a:pt x="6554" y="168"/>
                    <a:pt x="6384" y="0"/>
                    <a:pt x="6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1" name="Google Shape;4891;p52"/>
          <p:cNvSpPr/>
          <p:nvPr/>
        </p:nvSpPr>
        <p:spPr>
          <a:xfrm>
            <a:off x="2260646" y="1579169"/>
            <a:ext cx="386025" cy="591725"/>
          </a:xfrm>
          <a:custGeom>
            <a:rect b="b" l="l" r="r" t="t"/>
            <a:pathLst>
              <a:path extrusionOk="0" h="23669" w="15441">
                <a:moveTo>
                  <a:pt x="7648" y="2756"/>
                </a:moveTo>
                <a:cubicBezTo>
                  <a:pt x="8298" y="2756"/>
                  <a:pt x="8876" y="3173"/>
                  <a:pt x="9080" y="3789"/>
                </a:cubicBezTo>
                <a:cubicBezTo>
                  <a:pt x="9287" y="4407"/>
                  <a:pt x="9073" y="5088"/>
                  <a:pt x="8551" y="5477"/>
                </a:cubicBezTo>
                <a:cubicBezTo>
                  <a:pt x="8325" y="5175"/>
                  <a:pt x="7985" y="5024"/>
                  <a:pt x="7645" y="5024"/>
                </a:cubicBezTo>
                <a:cubicBezTo>
                  <a:pt x="7305" y="5024"/>
                  <a:pt x="6965" y="5175"/>
                  <a:pt x="6738" y="5477"/>
                </a:cubicBezTo>
                <a:cubicBezTo>
                  <a:pt x="6217" y="5088"/>
                  <a:pt x="6003" y="4407"/>
                  <a:pt x="6209" y="3789"/>
                </a:cubicBezTo>
                <a:cubicBezTo>
                  <a:pt x="6414" y="3173"/>
                  <a:pt x="6991" y="2756"/>
                  <a:pt x="7641" y="2756"/>
                </a:cubicBezTo>
                <a:cubicBezTo>
                  <a:pt x="7642" y="2756"/>
                  <a:pt x="7644" y="2756"/>
                  <a:pt x="7645" y="2756"/>
                </a:cubicBezTo>
                <a:cubicBezTo>
                  <a:pt x="7646" y="2756"/>
                  <a:pt x="7647" y="2756"/>
                  <a:pt x="7648" y="2756"/>
                </a:cubicBezTo>
                <a:close/>
                <a:moveTo>
                  <a:pt x="7644" y="5779"/>
                </a:moveTo>
                <a:cubicBezTo>
                  <a:pt x="7820" y="5779"/>
                  <a:pt x="7977" y="5903"/>
                  <a:pt x="8015" y="6081"/>
                </a:cubicBezTo>
                <a:cubicBezTo>
                  <a:pt x="8021" y="6106"/>
                  <a:pt x="8022" y="6131"/>
                  <a:pt x="8024" y="6158"/>
                </a:cubicBezTo>
                <a:cubicBezTo>
                  <a:pt x="8024" y="6360"/>
                  <a:pt x="7866" y="6526"/>
                  <a:pt x="7664" y="6536"/>
                </a:cubicBezTo>
                <a:cubicBezTo>
                  <a:pt x="7657" y="6537"/>
                  <a:pt x="7651" y="6537"/>
                  <a:pt x="7644" y="6537"/>
                </a:cubicBezTo>
                <a:cubicBezTo>
                  <a:pt x="7452" y="6537"/>
                  <a:pt x="7287" y="6391"/>
                  <a:pt x="7268" y="6197"/>
                </a:cubicBezTo>
                <a:cubicBezTo>
                  <a:pt x="7247" y="5997"/>
                  <a:pt x="7387" y="5814"/>
                  <a:pt x="7586" y="5783"/>
                </a:cubicBezTo>
                <a:cubicBezTo>
                  <a:pt x="7605" y="5780"/>
                  <a:pt x="7625" y="5779"/>
                  <a:pt x="7644" y="5779"/>
                </a:cubicBezTo>
                <a:close/>
                <a:moveTo>
                  <a:pt x="8342" y="7049"/>
                </a:moveTo>
                <a:lnTo>
                  <a:pt x="9455" y="10315"/>
                </a:lnTo>
                <a:lnTo>
                  <a:pt x="8024" y="10315"/>
                </a:lnTo>
                <a:lnTo>
                  <a:pt x="8024" y="9686"/>
                </a:lnTo>
                <a:cubicBezTo>
                  <a:pt x="8032" y="9471"/>
                  <a:pt x="7860" y="9291"/>
                  <a:pt x="7645" y="9291"/>
                </a:cubicBezTo>
                <a:cubicBezTo>
                  <a:pt x="7430" y="9291"/>
                  <a:pt x="7259" y="9471"/>
                  <a:pt x="7268" y="9686"/>
                </a:cubicBezTo>
                <a:lnTo>
                  <a:pt x="7268" y="10315"/>
                </a:lnTo>
                <a:lnTo>
                  <a:pt x="5835" y="10315"/>
                </a:lnTo>
                <a:lnTo>
                  <a:pt x="6946" y="7049"/>
                </a:lnTo>
                <a:cubicBezTo>
                  <a:pt x="7151" y="7210"/>
                  <a:pt x="7398" y="7290"/>
                  <a:pt x="7644" y="7290"/>
                </a:cubicBezTo>
                <a:cubicBezTo>
                  <a:pt x="7891" y="7290"/>
                  <a:pt x="8137" y="7210"/>
                  <a:pt x="8342" y="7049"/>
                </a:cubicBezTo>
                <a:close/>
                <a:moveTo>
                  <a:pt x="9455" y="5631"/>
                </a:moveTo>
                <a:lnTo>
                  <a:pt x="13500" y="17494"/>
                </a:lnTo>
                <a:cubicBezTo>
                  <a:pt x="13244" y="17511"/>
                  <a:pt x="12997" y="17595"/>
                  <a:pt x="12784" y="17737"/>
                </a:cubicBezTo>
                <a:lnTo>
                  <a:pt x="8847" y="6190"/>
                </a:lnTo>
                <a:cubicBezTo>
                  <a:pt x="9082" y="6043"/>
                  <a:pt x="9288" y="5854"/>
                  <a:pt x="9455" y="5631"/>
                </a:cubicBezTo>
                <a:close/>
                <a:moveTo>
                  <a:pt x="13611" y="18245"/>
                </a:moveTo>
                <a:cubicBezTo>
                  <a:pt x="13807" y="18245"/>
                  <a:pt x="14000" y="18322"/>
                  <a:pt x="14144" y="18466"/>
                </a:cubicBezTo>
                <a:cubicBezTo>
                  <a:pt x="14361" y="18683"/>
                  <a:pt x="14425" y="19007"/>
                  <a:pt x="14308" y="19290"/>
                </a:cubicBezTo>
                <a:cubicBezTo>
                  <a:pt x="14191" y="19572"/>
                  <a:pt x="13916" y="19756"/>
                  <a:pt x="13610" y="19756"/>
                </a:cubicBezTo>
                <a:cubicBezTo>
                  <a:pt x="13193" y="19754"/>
                  <a:pt x="12856" y="19417"/>
                  <a:pt x="12854" y="19000"/>
                </a:cubicBezTo>
                <a:cubicBezTo>
                  <a:pt x="12854" y="18695"/>
                  <a:pt x="13039" y="18419"/>
                  <a:pt x="13322" y="18303"/>
                </a:cubicBezTo>
                <a:cubicBezTo>
                  <a:pt x="13415" y="18264"/>
                  <a:pt x="13513" y="18245"/>
                  <a:pt x="13611" y="18245"/>
                </a:cubicBezTo>
                <a:close/>
                <a:moveTo>
                  <a:pt x="14443" y="20261"/>
                </a:moveTo>
                <a:lnTo>
                  <a:pt x="14443" y="20261"/>
                </a:lnTo>
                <a:cubicBezTo>
                  <a:pt x="14577" y="20710"/>
                  <a:pt x="14427" y="21195"/>
                  <a:pt x="14064" y="21488"/>
                </a:cubicBezTo>
                <a:lnTo>
                  <a:pt x="14064" y="21488"/>
                </a:lnTo>
                <a:lnTo>
                  <a:pt x="13730" y="20507"/>
                </a:lnTo>
                <a:cubicBezTo>
                  <a:pt x="13985" y="20487"/>
                  <a:pt x="14229" y="20403"/>
                  <a:pt x="14443" y="20261"/>
                </a:cubicBezTo>
                <a:close/>
                <a:moveTo>
                  <a:pt x="7645" y="0"/>
                </a:moveTo>
                <a:cubicBezTo>
                  <a:pt x="7441" y="0"/>
                  <a:pt x="7275" y="160"/>
                  <a:pt x="7266" y="363"/>
                </a:cubicBezTo>
                <a:lnTo>
                  <a:pt x="7266" y="2033"/>
                </a:lnTo>
                <a:cubicBezTo>
                  <a:pt x="6196" y="2212"/>
                  <a:pt x="5377" y="3145"/>
                  <a:pt x="5377" y="4267"/>
                </a:cubicBezTo>
                <a:cubicBezTo>
                  <a:pt x="5377" y="4402"/>
                  <a:pt x="5388" y="4537"/>
                  <a:pt x="5414" y="4669"/>
                </a:cubicBezTo>
                <a:lnTo>
                  <a:pt x="3487" y="10315"/>
                </a:lnTo>
                <a:lnTo>
                  <a:pt x="1567" y="10315"/>
                </a:lnTo>
                <a:lnTo>
                  <a:pt x="1567" y="10188"/>
                </a:lnTo>
                <a:cubicBezTo>
                  <a:pt x="1576" y="9975"/>
                  <a:pt x="1405" y="9795"/>
                  <a:pt x="1188" y="9795"/>
                </a:cubicBezTo>
                <a:cubicBezTo>
                  <a:pt x="973" y="9795"/>
                  <a:pt x="802" y="9975"/>
                  <a:pt x="811" y="10188"/>
                </a:cubicBezTo>
                <a:lnTo>
                  <a:pt x="811" y="11196"/>
                </a:lnTo>
                <a:cubicBezTo>
                  <a:pt x="802" y="11411"/>
                  <a:pt x="973" y="11591"/>
                  <a:pt x="1188" y="11591"/>
                </a:cubicBezTo>
                <a:cubicBezTo>
                  <a:pt x="1405" y="11591"/>
                  <a:pt x="1576" y="11411"/>
                  <a:pt x="1567" y="11196"/>
                </a:cubicBezTo>
                <a:lnTo>
                  <a:pt x="1567" y="11071"/>
                </a:lnTo>
                <a:lnTo>
                  <a:pt x="3231" y="11071"/>
                </a:lnTo>
                <a:lnTo>
                  <a:pt x="2036" y="14576"/>
                </a:lnTo>
                <a:cubicBezTo>
                  <a:pt x="1965" y="14775"/>
                  <a:pt x="2070" y="14994"/>
                  <a:pt x="2270" y="15062"/>
                </a:cubicBezTo>
                <a:cubicBezTo>
                  <a:pt x="2310" y="15076"/>
                  <a:pt x="2351" y="15082"/>
                  <a:pt x="2391" y="15082"/>
                </a:cubicBezTo>
                <a:cubicBezTo>
                  <a:pt x="2550" y="15082"/>
                  <a:pt x="2699" y="14980"/>
                  <a:pt x="2752" y="14820"/>
                </a:cubicBezTo>
                <a:lnTo>
                  <a:pt x="5867" y="5677"/>
                </a:lnTo>
                <a:cubicBezTo>
                  <a:pt x="6028" y="5879"/>
                  <a:pt x="6221" y="6053"/>
                  <a:pt x="6441" y="6190"/>
                </a:cubicBezTo>
                <a:lnTo>
                  <a:pt x="1225" y="21486"/>
                </a:lnTo>
                <a:cubicBezTo>
                  <a:pt x="1093" y="21378"/>
                  <a:pt x="986" y="21241"/>
                  <a:pt x="916" y="21087"/>
                </a:cubicBezTo>
                <a:cubicBezTo>
                  <a:pt x="795" y="20820"/>
                  <a:pt x="789" y="20516"/>
                  <a:pt x="899" y="20245"/>
                </a:cubicBezTo>
                <a:cubicBezTo>
                  <a:pt x="902" y="20239"/>
                  <a:pt x="904" y="20232"/>
                  <a:pt x="907" y="20226"/>
                </a:cubicBezTo>
                <a:lnTo>
                  <a:pt x="2261" y="16251"/>
                </a:lnTo>
                <a:cubicBezTo>
                  <a:pt x="2325" y="16054"/>
                  <a:pt x="2220" y="15843"/>
                  <a:pt x="2024" y="15777"/>
                </a:cubicBezTo>
                <a:cubicBezTo>
                  <a:pt x="1983" y="15763"/>
                  <a:pt x="1942" y="15756"/>
                  <a:pt x="1902" y="15756"/>
                </a:cubicBezTo>
                <a:cubicBezTo>
                  <a:pt x="1746" y="15756"/>
                  <a:pt x="1601" y="15852"/>
                  <a:pt x="1546" y="16007"/>
                </a:cubicBezTo>
                <a:lnTo>
                  <a:pt x="978" y="17673"/>
                </a:lnTo>
                <a:cubicBezTo>
                  <a:pt x="288" y="18049"/>
                  <a:pt x="0" y="18891"/>
                  <a:pt x="317" y="19610"/>
                </a:cubicBezTo>
                <a:lnTo>
                  <a:pt x="195" y="19972"/>
                </a:lnTo>
                <a:cubicBezTo>
                  <a:pt x="9" y="20431"/>
                  <a:pt x="21" y="20947"/>
                  <a:pt x="227" y="21398"/>
                </a:cubicBezTo>
                <a:cubicBezTo>
                  <a:pt x="385" y="21745"/>
                  <a:pt x="644" y="22034"/>
                  <a:pt x="972" y="22230"/>
                </a:cubicBezTo>
                <a:lnTo>
                  <a:pt x="652" y="23169"/>
                </a:lnTo>
                <a:cubicBezTo>
                  <a:pt x="586" y="23366"/>
                  <a:pt x="690" y="23580"/>
                  <a:pt x="888" y="23648"/>
                </a:cubicBezTo>
                <a:cubicBezTo>
                  <a:pt x="928" y="23662"/>
                  <a:pt x="969" y="23668"/>
                  <a:pt x="1010" y="23668"/>
                </a:cubicBezTo>
                <a:cubicBezTo>
                  <a:pt x="1167" y="23668"/>
                  <a:pt x="1314" y="23569"/>
                  <a:pt x="1368" y="23412"/>
                </a:cubicBezTo>
                <a:lnTo>
                  <a:pt x="2423" y="20314"/>
                </a:lnTo>
                <a:cubicBezTo>
                  <a:pt x="3088" y="19937"/>
                  <a:pt x="3367" y="19122"/>
                  <a:pt x="3072" y="18418"/>
                </a:cubicBezTo>
                <a:lnTo>
                  <a:pt x="5576" y="11073"/>
                </a:lnTo>
                <a:lnTo>
                  <a:pt x="7266" y="11073"/>
                </a:lnTo>
                <a:lnTo>
                  <a:pt x="7266" y="11702"/>
                </a:lnTo>
                <a:cubicBezTo>
                  <a:pt x="7256" y="11917"/>
                  <a:pt x="7428" y="12097"/>
                  <a:pt x="7643" y="12097"/>
                </a:cubicBezTo>
                <a:cubicBezTo>
                  <a:pt x="7858" y="12097"/>
                  <a:pt x="8031" y="11917"/>
                  <a:pt x="8021" y="11702"/>
                </a:cubicBezTo>
                <a:lnTo>
                  <a:pt x="8021" y="11073"/>
                </a:lnTo>
                <a:lnTo>
                  <a:pt x="9712" y="11073"/>
                </a:lnTo>
                <a:lnTo>
                  <a:pt x="12216" y="18416"/>
                </a:lnTo>
                <a:cubicBezTo>
                  <a:pt x="11922" y="19121"/>
                  <a:pt x="12199" y="19936"/>
                  <a:pt x="12863" y="20313"/>
                </a:cubicBezTo>
                <a:lnTo>
                  <a:pt x="13920" y="23411"/>
                </a:lnTo>
                <a:cubicBezTo>
                  <a:pt x="13973" y="23568"/>
                  <a:pt x="14121" y="23668"/>
                  <a:pt x="14279" y="23668"/>
                </a:cubicBezTo>
                <a:cubicBezTo>
                  <a:pt x="14318" y="23668"/>
                  <a:pt x="14359" y="23661"/>
                  <a:pt x="14399" y="23648"/>
                </a:cubicBezTo>
                <a:cubicBezTo>
                  <a:pt x="14596" y="23580"/>
                  <a:pt x="14703" y="23366"/>
                  <a:pt x="14636" y="23169"/>
                </a:cubicBezTo>
                <a:lnTo>
                  <a:pt x="14316" y="22232"/>
                </a:lnTo>
                <a:cubicBezTo>
                  <a:pt x="15074" y="21782"/>
                  <a:pt x="15441" y="20845"/>
                  <a:pt x="15148" y="19983"/>
                </a:cubicBezTo>
                <a:lnTo>
                  <a:pt x="15146" y="19981"/>
                </a:lnTo>
                <a:lnTo>
                  <a:pt x="15008" y="19576"/>
                </a:lnTo>
                <a:cubicBezTo>
                  <a:pt x="15298" y="18876"/>
                  <a:pt x="15022" y="18068"/>
                  <a:pt x="14365" y="17691"/>
                </a:cubicBezTo>
                <a:lnTo>
                  <a:pt x="12109" y="11071"/>
                </a:lnTo>
                <a:lnTo>
                  <a:pt x="13722" y="11071"/>
                </a:lnTo>
                <a:lnTo>
                  <a:pt x="13722" y="11196"/>
                </a:lnTo>
                <a:cubicBezTo>
                  <a:pt x="13731" y="11398"/>
                  <a:pt x="13896" y="11557"/>
                  <a:pt x="14100" y="11557"/>
                </a:cubicBezTo>
                <a:cubicBezTo>
                  <a:pt x="14302" y="11557"/>
                  <a:pt x="14468" y="11398"/>
                  <a:pt x="14477" y="11196"/>
                </a:cubicBezTo>
                <a:lnTo>
                  <a:pt x="14477" y="10188"/>
                </a:lnTo>
                <a:cubicBezTo>
                  <a:pt x="14468" y="9986"/>
                  <a:pt x="14302" y="9827"/>
                  <a:pt x="14100" y="9827"/>
                </a:cubicBezTo>
                <a:cubicBezTo>
                  <a:pt x="13896" y="9827"/>
                  <a:pt x="13731" y="9986"/>
                  <a:pt x="13722" y="10188"/>
                </a:cubicBezTo>
                <a:lnTo>
                  <a:pt x="13722" y="10315"/>
                </a:lnTo>
                <a:lnTo>
                  <a:pt x="11851" y="10315"/>
                </a:lnTo>
                <a:lnTo>
                  <a:pt x="9923" y="4659"/>
                </a:lnTo>
                <a:cubicBezTo>
                  <a:pt x="9914" y="4634"/>
                  <a:pt x="9903" y="4610"/>
                  <a:pt x="9889" y="4587"/>
                </a:cubicBezTo>
                <a:cubicBezTo>
                  <a:pt x="9904" y="4481"/>
                  <a:pt x="9911" y="4374"/>
                  <a:pt x="9911" y="4267"/>
                </a:cubicBezTo>
                <a:cubicBezTo>
                  <a:pt x="9911" y="3145"/>
                  <a:pt x="9093" y="2212"/>
                  <a:pt x="8022" y="2031"/>
                </a:cubicBezTo>
                <a:lnTo>
                  <a:pt x="8022" y="363"/>
                </a:lnTo>
                <a:cubicBezTo>
                  <a:pt x="8013" y="160"/>
                  <a:pt x="7847" y="0"/>
                  <a:pt x="7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2" name="Google Shape;4892;p52"/>
          <p:cNvGrpSpPr/>
          <p:nvPr/>
        </p:nvGrpSpPr>
        <p:grpSpPr>
          <a:xfrm>
            <a:off x="1564654" y="1578956"/>
            <a:ext cx="428200" cy="592150"/>
            <a:chOff x="1009275" y="2312625"/>
            <a:chExt cx="428200" cy="592150"/>
          </a:xfrm>
        </p:grpSpPr>
        <p:sp>
          <p:nvSpPr>
            <p:cNvPr id="4893" name="Google Shape;4893;p52"/>
            <p:cNvSpPr/>
            <p:nvPr/>
          </p:nvSpPr>
          <p:spPr>
            <a:xfrm>
              <a:off x="1009275" y="2312625"/>
              <a:ext cx="428200" cy="592150"/>
            </a:xfrm>
            <a:custGeom>
              <a:rect b="b" l="l" r="r" t="t"/>
              <a:pathLst>
                <a:path extrusionOk="0" h="23686" w="17128">
                  <a:moveTo>
                    <a:pt x="7330" y="12321"/>
                  </a:moveTo>
                  <a:cubicBezTo>
                    <a:pt x="7511" y="12461"/>
                    <a:pt x="7691" y="12600"/>
                    <a:pt x="7871" y="12740"/>
                  </a:cubicBezTo>
                  <a:lnTo>
                    <a:pt x="7947" y="12797"/>
                  </a:lnTo>
                  <a:cubicBezTo>
                    <a:pt x="6832" y="13668"/>
                    <a:pt x="5760" y="14548"/>
                    <a:pt x="4822" y="15512"/>
                  </a:cubicBezTo>
                  <a:lnTo>
                    <a:pt x="4822" y="15513"/>
                  </a:lnTo>
                  <a:cubicBezTo>
                    <a:pt x="4805" y="15528"/>
                    <a:pt x="4791" y="15543"/>
                    <a:pt x="4776" y="15560"/>
                  </a:cubicBezTo>
                  <a:cubicBezTo>
                    <a:pt x="4362" y="15986"/>
                    <a:pt x="3973" y="16439"/>
                    <a:pt x="3615" y="16915"/>
                  </a:cubicBezTo>
                  <a:cubicBezTo>
                    <a:pt x="3220" y="17441"/>
                    <a:pt x="2872" y="18002"/>
                    <a:pt x="2579" y="18590"/>
                  </a:cubicBezTo>
                  <a:cubicBezTo>
                    <a:pt x="2564" y="18614"/>
                    <a:pt x="2551" y="18639"/>
                    <a:pt x="2542" y="18664"/>
                  </a:cubicBezTo>
                  <a:cubicBezTo>
                    <a:pt x="2073" y="19626"/>
                    <a:pt x="1762" y="20658"/>
                    <a:pt x="1619" y="21718"/>
                  </a:cubicBezTo>
                  <a:cubicBezTo>
                    <a:pt x="1616" y="21734"/>
                    <a:pt x="1613" y="21749"/>
                    <a:pt x="1613" y="21765"/>
                  </a:cubicBezTo>
                  <a:cubicBezTo>
                    <a:pt x="1562" y="22151"/>
                    <a:pt x="1531" y="22539"/>
                    <a:pt x="1519" y="22928"/>
                  </a:cubicBezTo>
                  <a:lnTo>
                    <a:pt x="763" y="22928"/>
                  </a:lnTo>
                  <a:cubicBezTo>
                    <a:pt x="835" y="20428"/>
                    <a:pt x="1621" y="18246"/>
                    <a:pt x="3158" y="16266"/>
                  </a:cubicBezTo>
                  <a:cubicBezTo>
                    <a:pt x="4360" y="14722"/>
                    <a:pt x="5922" y="13423"/>
                    <a:pt x="7330" y="12321"/>
                  </a:cubicBezTo>
                  <a:close/>
                  <a:moveTo>
                    <a:pt x="1519" y="758"/>
                  </a:moveTo>
                  <a:cubicBezTo>
                    <a:pt x="1591" y="3097"/>
                    <a:pt x="2334" y="5141"/>
                    <a:pt x="3785" y="6994"/>
                  </a:cubicBezTo>
                  <a:cubicBezTo>
                    <a:pt x="5140" y="8724"/>
                    <a:pt x="6916" y="10093"/>
                    <a:pt x="8796" y="11544"/>
                  </a:cubicBezTo>
                  <a:cubicBezTo>
                    <a:pt x="10641" y="12967"/>
                    <a:pt x="12548" y="14439"/>
                    <a:pt x="13971" y="16268"/>
                  </a:cubicBezTo>
                  <a:cubicBezTo>
                    <a:pt x="15509" y="18247"/>
                    <a:pt x="16295" y="20430"/>
                    <a:pt x="16367" y="22929"/>
                  </a:cubicBezTo>
                  <a:lnTo>
                    <a:pt x="15609" y="22929"/>
                  </a:lnTo>
                  <a:cubicBezTo>
                    <a:pt x="15537" y="20589"/>
                    <a:pt x="14794" y="18546"/>
                    <a:pt x="13343" y="16692"/>
                  </a:cubicBezTo>
                  <a:cubicBezTo>
                    <a:pt x="11988" y="14962"/>
                    <a:pt x="10214" y="13593"/>
                    <a:pt x="8332" y="12143"/>
                  </a:cubicBezTo>
                  <a:cubicBezTo>
                    <a:pt x="6488" y="10719"/>
                    <a:pt x="4580" y="9247"/>
                    <a:pt x="3158" y="7418"/>
                  </a:cubicBezTo>
                  <a:cubicBezTo>
                    <a:pt x="1619" y="5439"/>
                    <a:pt x="834" y="3258"/>
                    <a:pt x="763" y="758"/>
                  </a:cubicBezTo>
                  <a:close/>
                  <a:moveTo>
                    <a:pt x="380" y="1"/>
                  </a:moveTo>
                  <a:cubicBezTo>
                    <a:pt x="170" y="1"/>
                    <a:pt x="1" y="170"/>
                    <a:pt x="1" y="379"/>
                  </a:cubicBezTo>
                  <a:cubicBezTo>
                    <a:pt x="1" y="3212"/>
                    <a:pt x="838" y="5666"/>
                    <a:pt x="2562" y="7882"/>
                  </a:cubicBezTo>
                  <a:cubicBezTo>
                    <a:pt x="3741" y="9399"/>
                    <a:pt x="5215" y="10659"/>
                    <a:pt x="6717" y="11842"/>
                  </a:cubicBezTo>
                  <a:cubicBezTo>
                    <a:pt x="5312" y="12949"/>
                    <a:pt x="3772" y="14246"/>
                    <a:pt x="2562" y="15804"/>
                  </a:cubicBezTo>
                  <a:cubicBezTo>
                    <a:pt x="839" y="18019"/>
                    <a:pt x="1" y="20472"/>
                    <a:pt x="1" y="23305"/>
                  </a:cubicBezTo>
                  <a:cubicBezTo>
                    <a:pt x="1" y="23514"/>
                    <a:pt x="170" y="23684"/>
                    <a:pt x="380" y="23684"/>
                  </a:cubicBezTo>
                  <a:lnTo>
                    <a:pt x="1890" y="23684"/>
                  </a:lnTo>
                  <a:cubicBezTo>
                    <a:pt x="2100" y="23684"/>
                    <a:pt x="2269" y="23514"/>
                    <a:pt x="2269" y="23305"/>
                  </a:cubicBezTo>
                  <a:cubicBezTo>
                    <a:pt x="2268" y="22926"/>
                    <a:pt x="2287" y="22549"/>
                    <a:pt x="2325" y="22172"/>
                  </a:cubicBezTo>
                  <a:lnTo>
                    <a:pt x="5013" y="22172"/>
                  </a:lnTo>
                  <a:cubicBezTo>
                    <a:pt x="5019" y="22172"/>
                    <a:pt x="5025" y="22172"/>
                    <a:pt x="5031" y="22172"/>
                  </a:cubicBezTo>
                  <a:cubicBezTo>
                    <a:pt x="5238" y="22172"/>
                    <a:pt x="5407" y="22003"/>
                    <a:pt x="5407" y="21794"/>
                  </a:cubicBezTo>
                  <a:cubicBezTo>
                    <a:pt x="5407" y="21585"/>
                    <a:pt x="5238" y="21417"/>
                    <a:pt x="5031" y="21417"/>
                  </a:cubicBezTo>
                  <a:cubicBezTo>
                    <a:pt x="5025" y="21417"/>
                    <a:pt x="5019" y="21417"/>
                    <a:pt x="5013" y="21417"/>
                  </a:cubicBezTo>
                  <a:lnTo>
                    <a:pt x="2431" y="21417"/>
                  </a:lnTo>
                  <a:cubicBezTo>
                    <a:pt x="2568" y="20642"/>
                    <a:pt x="2807" y="19887"/>
                    <a:pt x="3139" y="19174"/>
                  </a:cubicBezTo>
                  <a:lnTo>
                    <a:pt x="12498" y="19174"/>
                  </a:lnTo>
                  <a:cubicBezTo>
                    <a:pt x="12700" y="19165"/>
                    <a:pt x="12859" y="18999"/>
                    <a:pt x="12859" y="18795"/>
                  </a:cubicBezTo>
                  <a:cubicBezTo>
                    <a:pt x="12859" y="18593"/>
                    <a:pt x="12700" y="18427"/>
                    <a:pt x="12498" y="18418"/>
                  </a:cubicBezTo>
                  <a:lnTo>
                    <a:pt x="3533" y="18418"/>
                  </a:lnTo>
                  <a:cubicBezTo>
                    <a:pt x="3999" y="17615"/>
                    <a:pt x="4580" y="16878"/>
                    <a:pt x="5246" y="16175"/>
                  </a:cubicBezTo>
                  <a:lnTo>
                    <a:pt x="9860" y="16175"/>
                  </a:lnTo>
                  <a:cubicBezTo>
                    <a:pt x="10062" y="16166"/>
                    <a:pt x="10221" y="16000"/>
                    <a:pt x="10221" y="15798"/>
                  </a:cubicBezTo>
                  <a:cubicBezTo>
                    <a:pt x="10221" y="15594"/>
                    <a:pt x="10062" y="15429"/>
                    <a:pt x="9860" y="15420"/>
                  </a:cubicBezTo>
                  <a:lnTo>
                    <a:pt x="6009" y="15420"/>
                  </a:lnTo>
                  <a:cubicBezTo>
                    <a:pt x="6783" y="14694"/>
                    <a:pt x="7645" y="13994"/>
                    <a:pt x="8565" y="13278"/>
                  </a:cubicBezTo>
                  <a:cubicBezTo>
                    <a:pt x="11890" y="15862"/>
                    <a:pt x="14859" y="18467"/>
                    <a:pt x="14859" y="23306"/>
                  </a:cubicBezTo>
                  <a:cubicBezTo>
                    <a:pt x="14859" y="23516"/>
                    <a:pt x="15027" y="23685"/>
                    <a:pt x="15236" y="23685"/>
                  </a:cubicBezTo>
                  <a:lnTo>
                    <a:pt x="16749" y="23685"/>
                  </a:lnTo>
                  <a:cubicBezTo>
                    <a:pt x="16958" y="23685"/>
                    <a:pt x="17127" y="23516"/>
                    <a:pt x="17127" y="23306"/>
                  </a:cubicBezTo>
                  <a:cubicBezTo>
                    <a:pt x="17127" y="23297"/>
                    <a:pt x="17127" y="23287"/>
                    <a:pt x="17126" y="23278"/>
                  </a:cubicBezTo>
                  <a:lnTo>
                    <a:pt x="17127" y="23278"/>
                  </a:lnTo>
                  <a:cubicBezTo>
                    <a:pt x="17121" y="20458"/>
                    <a:pt x="16283" y="18013"/>
                    <a:pt x="14566" y="15804"/>
                  </a:cubicBezTo>
                  <a:cubicBezTo>
                    <a:pt x="13085" y="13899"/>
                    <a:pt x="11138" y="12398"/>
                    <a:pt x="9256" y="10945"/>
                  </a:cubicBezTo>
                  <a:cubicBezTo>
                    <a:pt x="5663" y="8173"/>
                    <a:pt x="2269" y="5554"/>
                    <a:pt x="2269" y="379"/>
                  </a:cubicBezTo>
                  <a:cubicBezTo>
                    <a:pt x="2269" y="170"/>
                    <a:pt x="2100" y="1"/>
                    <a:pt x="18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2"/>
            <p:cNvSpPr/>
            <p:nvPr/>
          </p:nvSpPr>
          <p:spPr>
            <a:xfrm>
              <a:off x="1115975" y="2425400"/>
              <a:ext cx="56700" cy="18950"/>
            </a:xfrm>
            <a:custGeom>
              <a:rect b="b" l="l" r="r" t="t"/>
              <a:pathLst>
                <a:path extrusionOk="0" h="758" w="2268">
                  <a:moveTo>
                    <a:pt x="1890" y="0"/>
                  </a:moveTo>
                  <a:cubicBezTo>
                    <a:pt x="1885" y="0"/>
                    <a:pt x="1879" y="1"/>
                    <a:pt x="1874" y="1"/>
                  </a:cubicBezTo>
                  <a:lnTo>
                    <a:pt x="362" y="1"/>
                  </a:lnTo>
                  <a:cubicBezTo>
                    <a:pt x="160" y="10"/>
                    <a:pt x="1" y="176"/>
                    <a:pt x="1" y="378"/>
                  </a:cubicBezTo>
                  <a:cubicBezTo>
                    <a:pt x="1" y="581"/>
                    <a:pt x="160" y="746"/>
                    <a:pt x="362" y="757"/>
                  </a:cubicBezTo>
                  <a:lnTo>
                    <a:pt x="1874" y="757"/>
                  </a:lnTo>
                  <a:cubicBezTo>
                    <a:pt x="1879" y="757"/>
                    <a:pt x="1885" y="757"/>
                    <a:pt x="1890" y="757"/>
                  </a:cubicBezTo>
                  <a:cubicBezTo>
                    <a:pt x="2096" y="757"/>
                    <a:pt x="2268" y="588"/>
                    <a:pt x="2268" y="378"/>
                  </a:cubicBezTo>
                  <a:cubicBezTo>
                    <a:pt x="2268" y="168"/>
                    <a:pt x="2097" y="0"/>
                    <a:pt x="18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2"/>
            <p:cNvSpPr/>
            <p:nvPr/>
          </p:nvSpPr>
          <p:spPr>
            <a:xfrm>
              <a:off x="1088250" y="2312675"/>
              <a:ext cx="349225" cy="281200"/>
            </a:xfrm>
            <a:custGeom>
              <a:rect b="b" l="l" r="r" t="t"/>
              <a:pathLst>
                <a:path extrusionOk="0" h="11248" w="13969">
                  <a:moveTo>
                    <a:pt x="12079" y="0"/>
                  </a:moveTo>
                  <a:cubicBezTo>
                    <a:pt x="11870" y="0"/>
                    <a:pt x="11700" y="170"/>
                    <a:pt x="11700" y="379"/>
                  </a:cubicBezTo>
                  <a:cubicBezTo>
                    <a:pt x="11700" y="771"/>
                    <a:pt x="11683" y="1148"/>
                    <a:pt x="11646" y="1512"/>
                  </a:cubicBezTo>
                  <a:lnTo>
                    <a:pt x="361" y="1512"/>
                  </a:lnTo>
                  <a:cubicBezTo>
                    <a:pt x="159" y="1521"/>
                    <a:pt x="0" y="1688"/>
                    <a:pt x="0" y="1889"/>
                  </a:cubicBezTo>
                  <a:cubicBezTo>
                    <a:pt x="0" y="2091"/>
                    <a:pt x="159" y="2258"/>
                    <a:pt x="361" y="2267"/>
                  </a:cubicBezTo>
                  <a:lnTo>
                    <a:pt x="11543" y="2267"/>
                  </a:lnTo>
                  <a:cubicBezTo>
                    <a:pt x="11408" y="3042"/>
                    <a:pt x="11173" y="3796"/>
                    <a:pt x="10844" y="4510"/>
                  </a:cubicBezTo>
                  <a:lnTo>
                    <a:pt x="4494" y="4510"/>
                  </a:lnTo>
                  <a:cubicBezTo>
                    <a:pt x="4292" y="4519"/>
                    <a:pt x="4133" y="4685"/>
                    <a:pt x="4133" y="4887"/>
                  </a:cubicBezTo>
                  <a:cubicBezTo>
                    <a:pt x="4133" y="5090"/>
                    <a:pt x="4292" y="5255"/>
                    <a:pt x="4494" y="5266"/>
                  </a:cubicBezTo>
                  <a:lnTo>
                    <a:pt x="10450" y="5266"/>
                  </a:lnTo>
                  <a:cubicBezTo>
                    <a:pt x="9991" y="6057"/>
                    <a:pt x="9414" y="6794"/>
                    <a:pt x="8735" y="7509"/>
                  </a:cubicBezTo>
                  <a:lnTo>
                    <a:pt x="4110" y="7509"/>
                  </a:lnTo>
                  <a:cubicBezTo>
                    <a:pt x="4104" y="7509"/>
                    <a:pt x="4098" y="7508"/>
                    <a:pt x="4092" y="7508"/>
                  </a:cubicBezTo>
                  <a:cubicBezTo>
                    <a:pt x="3885" y="7508"/>
                    <a:pt x="3715" y="7677"/>
                    <a:pt x="3715" y="7886"/>
                  </a:cubicBezTo>
                  <a:cubicBezTo>
                    <a:pt x="3715" y="8095"/>
                    <a:pt x="3885" y="8264"/>
                    <a:pt x="4092" y="8264"/>
                  </a:cubicBezTo>
                  <a:cubicBezTo>
                    <a:pt x="4098" y="8264"/>
                    <a:pt x="4104" y="8264"/>
                    <a:pt x="4110" y="8263"/>
                  </a:cubicBezTo>
                  <a:lnTo>
                    <a:pt x="7972" y="8263"/>
                  </a:lnTo>
                  <a:cubicBezTo>
                    <a:pt x="7485" y="8719"/>
                    <a:pt x="6958" y="9170"/>
                    <a:pt x="6392" y="9627"/>
                  </a:cubicBezTo>
                  <a:cubicBezTo>
                    <a:pt x="6234" y="9759"/>
                    <a:pt x="6211" y="9994"/>
                    <a:pt x="6340" y="10154"/>
                  </a:cubicBezTo>
                  <a:cubicBezTo>
                    <a:pt x="6415" y="10247"/>
                    <a:pt x="6525" y="10295"/>
                    <a:pt x="6635" y="10295"/>
                  </a:cubicBezTo>
                  <a:cubicBezTo>
                    <a:pt x="6717" y="10295"/>
                    <a:pt x="6799" y="10268"/>
                    <a:pt x="6868" y="10215"/>
                  </a:cubicBezTo>
                  <a:cubicBezTo>
                    <a:pt x="8549" y="8854"/>
                    <a:pt x="10303" y="7279"/>
                    <a:pt x="11386" y="5099"/>
                  </a:cubicBezTo>
                  <a:cubicBezTo>
                    <a:pt x="11405" y="5071"/>
                    <a:pt x="11422" y="5040"/>
                    <a:pt x="11432" y="5008"/>
                  </a:cubicBezTo>
                  <a:cubicBezTo>
                    <a:pt x="11896" y="4050"/>
                    <a:pt x="12204" y="3026"/>
                    <a:pt x="12349" y="1972"/>
                  </a:cubicBezTo>
                  <a:cubicBezTo>
                    <a:pt x="12353" y="1951"/>
                    <a:pt x="12355" y="1932"/>
                    <a:pt x="12356" y="1912"/>
                  </a:cubicBezTo>
                  <a:cubicBezTo>
                    <a:pt x="12408" y="1528"/>
                    <a:pt x="12439" y="1142"/>
                    <a:pt x="12450" y="756"/>
                  </a:cubicBezTo>
                  <a:lnTo>
                    <a:pt x="13206" y="756"/>
                  </a:lnTo>
                  <a:cubicBezTo>
                    <a:pt x="13136" y="3256"/>
                    <a:pt x="12349" y="5438"/>
                    <a:pt x="10810" y="7417"/>
                  </a:cubicBezTo>
                  <a:cubicBezTo>
                    <a:pt x="10023" y="8428"/>
                    <a:pt x="9008" y="9435"/>
                    <a:pt x="7615" y="10582"/>
                  </a:cubicBezTo>
                  <a:cubicBezTo>
                    <a:pt x="7457" y="10714"/>
                    <a:pt x="7437" y="10950"/>
                    <a:pt x="7568" y="11109"/>
                  </a:cubicBezTo>
                  <a:cubicBezTo>
                    <a:pt x="7643" y="11200"/>
                    <a:pt x="7751" y="11247"/>
                    <a:pt x="7860" y="11247"/>
                  </a:cubicBezTo>
                  <a:cubicBezTo>
                    <a:pt x="7943" y="11247"/>
                    <a:pt x="8026" y="11220"/>
                    <a:pt x="8095" y="11165"/>
                  </a:cubicBezTo>
                  <a:cubicBezTo>
                    <a:pt x="9532" y="9982"/>
                    <a:pt x="10585" y="8938"/>
                    <a:pt x="11407" y="7880"/>
                  </a:cubicBezTo>
                  <a:cubicBezTo>
                    <a:pt x="13130" y="5665"/>
                    <a:pt x="13968" y="3211"/>
                    <a:pt x="13968" y="379"/>
                  </a:cubicBezTo>
                  <a:cubicBezTo>
                    <a:pt x="13968" y="170"/>
                    <a:pt x="13799" y="0"/>
                    <a:pt x="135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2"/>
            <p:cNvSpPr/>
            <p:nvPr/>
          </p:nvSpPr>
          <p:spPr>
            <a:xfrm>
              <a:off x="1163325" y="2848025"/>
              <a:ext cx="195200" cy="18900"/>
            </a:xfrm>
            <a:custGeom>
              <a:rect b="b" l="l" r="r" t="t"/>
              <a:pathLst>
                <a:path extrusionOk="0" h="756" w="7808">
                  <a:moveTo>
                    <a:pt x="363" y="1"/>
                  </a:moveTo>
                  <a:cubicBezTo>
                    <a:pt x="161" y="10"/>
                    <a:pt x="1" y="176"/>
                    <a:pt x="1" y="378"/>
                  </a:cubicBezTo>
                  <a:cubicBezTo>
                    <a:pt x="1" y="580"/>
                    <a:pt x="161" y="747"/>
                    <a:pt x="363" y="756"/>
                  </a:cubicBezTo>
                  <a:lnTo>
                    <a:pt x="7446" y="756"/>
                  </a:lnTo>
                  <a:cubicBezTo>
                    <a:pt x="7648" y="747"/>
                    <a:pt x="7807" y="580"/>
                    <a:pt x="7807" y="378"/>
                  </a:cubicBezTo>
                  <a:cubicBezTo>
                    <a:pt x="7807" y="176"/>
                    <a:pt x="7648" y="10"/>
                    <a:pt x="74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52"/>
          <p:cNvGrpSpPr/>
          <p:nvPr/>
        </p:nvGrpSpPr>
        <p:grpSpPr>
          <a:xfrm>
            <a:off x="767663" y="1579006"/>
            <a:ext cx="529200" cy="592050"/>
            <a:chOff x="241250" y="2306150"/>
            <a:chExt cx="529200" cy="592050"/>
          </a:xfrm>
        </p:grpSpPr>
        <p:sp>
          <p:nvSpPr>
            <p:cNvPr id="4898" name="Google Shape;4898;p52"/>
            <p:cNvSpPr/>
            <p:nvPr/>
          </p:nvSpPr>
          <p:spPr>
            <a:xfrm>
              <a:off x="241250" y="2306150"/>
              <a:ext cx="454600" cy="592050"/>
            </a:xfrm>
            <a:custGeom>
              <a:rect b="b" l="l" r="r" t="t"/>
              <a:pathLst>
                <a:path extrusionOk="0" h="23682" w="18184">
                  <a:moveTo>
                    <a:pt x="8499" y="22171"/>
                  </a:moveTo>
                  <a:lnTo>
                    <a:pt x="8501" y="22173"/>
                  </a:lnTo>
                  <a:lnTo>
                    <a:pt x="15806" y="22173"/>
                  </a:lnTo>
                  <a:cubicBezTo>
                    <a:pt x="16287" y="22173"/>
                    <a:pt x="16714" y="22475"/>
                    <a:pt x="16875" y="22927"/>
                  </a:cubicBezTo>
                  <a:lnTo>
                    <a:pt x="7431" y="22927"/>
                  </a:lnTo>
                  <a:cubicBezTo>
                    <a:pt x="7592" y="22475"/>
                    <a:pt x="8019" y="22173"/>
                    <a:pt x="8499" y="22171"/>
                  </a:cubicBezTo>
                  <a:close/>
                  <a:moveTo>
                    <a:pt x="8200" y="0"/>
                  </a:moveTo>
                  <a:cubicBezTo>
                    <a:pt x="8152" y="0"/>
                    <a:pt x="8103" y="10"/>
                    <a:pt x="8056" y="30"/>
                  </a:cubicBezTo>
                  <a:cubicBezTo>
                    <a:pt x="2600" y="2287"/>
                    <a:pt x="0" y="8564"/>
                    <a:pt x="2260" y="14018"/>
                  </a:cubicBezTo>
                  <a:cubicBezTo>
                    <a:pt x="3913" y="18009"/>
                    <a:pt x="7717" y="20472"/>
                    <a:pt x="11775" y="20622"/>
                  </a:cubicBezTo>
                  <a:lnTo>
                    <a:pt x="11775" y="21415"/>
                  </a:lnTo>
                  <a:lnTo>
                    <a:pt x="8499" y="21415"/>
                  </a:lnTo>
                  <a:cubicBezTo>
                    <a:pt x="7602" y="21417"/>
                    <a:pt x="6830" y="22047"/>
                    <a:pt x="6648" y="22927"/>
                  </a:cubicBezTo>
                  <a:lnTo>
                    <a:pt x="6485" y="22927"/>
                  </a:lnTo>
                  <a:cubicBezTo>
                    <a:pt x="6281" y="22936"/>
                    <a:pt x="6122" y="23103"/>
                    <a:pt x="6122" y="23304"/>
                  </a:cubicBezTo>
                  <a:cubicBezTo>
                    <a:pt x="6122" y="23506"/>
                    <a:pt x="6281" y="23673"/>
                    <a:pt x="6485" y="23682"/>
                  </a:cubicBezTo>
                  <a:lnTo>
                    <a:pt x="17822" y="23682"/>
                  </a:lnTo>
                  <a:cubicBezTo>
                    <a:pt x="18024" y="23673"/>
                    <a:pt x="18183" y="23506"/>
                    <a:pt x="18183" y="23304"/>
                  </a:cubicBezTo>
                  <a:cubicBezTo>
                    <a:pt x="18183" y="23103"/>
                    <a:pt x="18024" y="22936"/>
                    <a:pt x="17822" y="22927"/>
                  </a:cubicBezTo>
                  <a:lnTo>
                    <a:pt x="17657" y="22927"/>
                  </a:lnTo>
                  <a:cubicBezTo>
                    <a:pt x="17477" y="22047"/>
                    <a:pt x="16704" y="21417"/>
                    <a:pt x="15806" y="21415"/>
                  </a:cubicBezTo>
                  <a:lnTo>
                    <a:pt x="12532" y="21415"/>
                  </a:lnTo>
                  <a:lnTo>
                    <a:pt x="12532" y="20622"/>
                  </a:lnTo>
                  <a:cubicBezTo>
                    <a:pt x="13809" y="20578"/>
                    <a:pt x="15069" y="20304"/>
                    <a:pt x="16251" y="19815"/>
                  </a:cubicBezTo>
                  <a:cubicBezTo>
                    <a:pt x="16443" y="19734"/>
                    <a:pt x="16534" y="19513"/>
                    <a:pt x="16455" y="19321"/>
                  </a:cubicBezTo>
                  <a:lnTo>
                    <a:pt x="16262" y="18855"/>
                  </a:lnTo>
                  <a:cubicBezTo>
                    <a:pt x="16201" y="18709"/>
                    <a:pt x="16061" y="18622"/>
                    <a:pt x="15912" y="18622"/>
                  </a:cubicBezTo>
                  <a:cubicBezTo>
                    <a:pt x="15864" y="18622"/>
                    <a:pt x="15815" y="18631"/>
                    <a:pt x="15768" y="18650"/>
                  </a:cubicBezTo>
                  <a:cubicBezTo>
                    <a:pt x="15575" y="18730"/>
                    <a:pt x="15483" y="18951"/>
                    <a:pt x="15563" y="19144"/>
                  </a:cubicBezTo>
                  <a:lnTo>
                    <a:pt x="15609" y="19255"/>
                  </a:lnTo>
                  <a:cubicBezTo>
                    <a:pt x="14621" y="19622"/>
                    <a:pt x="13582" y="19828"/>
                    <a:pt x="12532" y="19866"/>
                  </a:cubicBezTo>
                  <a:lnTo>
                    <a:pt x="12532" y="19748"/>
                  </a:lnTo>
                  <a:cubicBezTo>
                    <a:pt x="12521" y="19545"/>
                    <a:pt x="12356" y="19386"/>
                    <a:pt x="12153" y="19386"/>
                  </a:cubicBezTo>
                  <a:cubicBezTo>
                    <a:pt x="11951" y="19386"/>
                    <a:pt x="11784" y="19545"/>
                    <a:pt x="11775" y="19748"/>
                  </a:cubicBezTo>
                  <a:lnTo>
                    <a:pt x="11775" y="19866"/>
                  </a:lnTo>
                  <a:cubicBezTo>
                    <a:pt x="8013" y="19717"/>
                    <a:pt x="4492" y="17430"/>
                    <a:pt x="2960" y="13730"/>
                  </a:cubicBezTo>
                  <a:cubicBezTo>
                    <a:pt x="907" y="8776"/>
                    <a:pt x="3166" y="3095"/>
                    <a:pt x="7998" y="879"/>
                  </a:cubicBezTo>
                  <a:lnTo>
                    <a:pt x="8044" y="989"/>
                  </a:lnTo>
                  <a:cubicBezTo>
                    <a:pt x="8102" y="1138"/>
                    <a:pt x="8245" y="1229"/>
                    <a:pt x="8396" y="1229"/>
                  </a:cubicBezTo>
                  <a:cubicBezTo>
                    <a:pt x="8444" y="1229"/>
                    <a:pt x="8493" y="1219"/>
                    <a:pt x="8541" y="1200"/>
                  </a:cubicBezTo>
                  <a:cubicBezTo>
                    <a:pt x="8735" y="1119"/>
                    <a:pt x="8827" y="893"/>
                    <a:pt x="8743" y="699"/>
                  </a:cubicBezTo>
                  <a:lnTo>
                    <a:pt x="8549" y="235"/>
                  </a:lnTo>
                  <a:cubicBezTo>
                    <a:pt x="8488" y="89"/>
                    <a:pt x="8348" y="0"/>
                    <a:pt x="82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2"/>
            <p:cNvSpPr/>
            <p:nvPr/>
          </p:nvSpPr>
          <p:spPr>
            <a:xfrm>
              <a:off x="322075" y="2336800"/>
              <a:ext cx="448375" cy="434750"/>
            </a:xfrm>
            <a:custGeom>
              <a:rect b="b" l="l" r="r" t="t"/>
              <a:pathLst>
                <a:path extrusionOk="0" h="17390" w="17935">
                  <a:moveTo>
                    <a:pt x="8918" y="756"/>
                  </a:moveTo>
                  <a:cubicBezTo>
                    <a:pt x="9646" y="756"/>
                    <a:pt x="10370" y="857"/>
                    <a:pt x="11071" y="1053"/>
                  </a:cubicBezTo>
                  <a:lnTo>
                    <a:pt x="11070" y="1053"/>
                  </a:lnTo>
                  <a:cubicBezTo>
                    <a:pt x="10812" y="1515"/>
                    <a:pt x="10508" y="1949"/>
                    <a:pt x="10164" y="2351"/>
                  </a:cubicBezTo>
                  <a:cubicBezTo>
                    <a:pt x="9990" y="2174"/>
                    <a:pt x="9813" y="2009"/>
                    <a:pt x="9635" y="1853"/>
                  </a:cubicBezTo>
                  <a:cubicBezTo>
                    <a:pt x="9098" y="1387"/>
                    <a:pt x="8562" y="1038"/>
                    <a:pt x="8041" y="805"/>
                  </a:cubicBezTo>
                  <a:cubicBezTo>
                    <a:pt x="8332" y="773"/>
                    <a:pt x="8625" y="756"/>
                    <a:pt x="8918" y="756"/>
                  </a:cubicBezTo>
                  <a:close/>
                  <a:moveTo>
                    <a:pt x="6594" y="1227"/>
                  </a:moveTo>
                  <a:cubicBezTo>
                    <a:pt x="7350" y="1227"/>
                    <a:pt x="8228" y="1636"/>
                    <a:pt x="9138" y="2425"/>
                  </a:cubicBezTo>
                  <a:cubicBezTo>
                    <a:pt x="9309" y="2572"/>
                    <a:pt x="9477" y="2731"/>
                    <a:pt x="9643" y="2901"/>
                  </a:cubicBezTo>
                  <a:cubicBezTo>
                    <a:pt x="9021" y="3496"/>
                    <a:pt x="8308" y="3987"/>
                    <a:pt x="7530" y="4354"/>
                  </a:cubicBezTo>
                  <a:lnTo>
                    <a:pt x="7530" y="4352"/>
                  </a:lnTo>
                  <a:lnTo>
                    <a:pt x="6248" y="1258"/>
                  </a:lnTo>
                  <a:cubicBezTo>
                    <a:pt x="6360" y="1237"/>
                    <a:pt x="6475" y="1227"/>
                    <a:pt x="6594" y="1227"/>
                  </a:cubicBezTo>
                  <a:close/>
                  <a:moveTo>
                    <a:pt x="3963" y="2494"/>
                  </a:moveTo>
                  <a:cubicBezTo>
                    <a:pt x="3758" y="3027"/>
                    <a:pt x="3627" y="3655"/>
                    <a:pt x="3577" y="4363"/>
                  </a:cubicBezTo>
                  <a:cubicBezTo>
                    <a:pt x="3560" y="4598"/>
                    <a:pt x="3552" y="4840"/>
                    <a:pt x="3554" y="5088"/>
                  </a:cubicBezTo>
                  <a:cubicBezTo>
                    <a:pt x="3028" y="5048"/>
                    <a:pt x="2506" y="4957"/>
                    <a:pt x="1998" y="4812"/>
                  </a:cubicBezTo>
                  <a:cubicBezTo>
                    <a:pt x="2495" y="3920"/>
                    <a:pt x="3162" y="3132"/>
                    <a:pt x="3963" y="2494"/>
                  </a:cubicBezTo>
                  <a:close/>
                  <a:moveTo>
                    <a:pt x="5549" y="1546"/>
                  </a:moveTo>
                  <a:lnTo>
                    <a:pt x="6831" y="4641"/>
                  </a:lnTo>
                  <a:cubicBezTo>
                    <a:pt x="6022" y="4932"/>
                    <a:pt x="5171" y="5089"/>
                    <a:pt x="4310" y="5107"/>
                  </a:cubicBezTo>
                  <a:cubicBezTo>
                    <a:pt x="4308" y="4871"/>
                    <a:pt x="4316" y="4641"/>
                    <a:pt x="4332" y="4416"/>
                  </a:cubicBezTo>
                  <a:cubicBezTo>
                    <a:pt x="4431" y="3026"/>
                    <a:pt x="4858" y="2027"/>
                    <a:pt x="5549" y="1546"/>
                  </a:cubicBezTo>
                  <a:close/>
                  <a:moveTo>
                    <a:pt x="11798" y="1294"/>
                  </a:moveTo>
                  <a:cubicBezTo>
                    <a:pt x="13695" y="2031"/>
                    <a:pt x="15235" y="3471"/>
                    <a:pt x="16098" y="5313"/>
                  </a:cubicBezTo>
                  <a:lnTo>
                    <a:pt x="12961" y="6613"/>
                  </a:lnTo>
                  <a:cubicBezTo>
                    <a:pt x="12339" y="5198"/>
                    <a:pt x="11553" y="3929"/>
                    <a:pt x="10676" y="2910"/>
                  </a:cubicBezTo>
                  <a:cubicBezTo>
                    <a:pt x="11111" y="2416"/>
                    <a:pt x="11487" y="1874"/>
                    <a:pt x="11798" y="1294"/>
                  </a:cubicBezTo>
                  <a:close/>
                  <a:moveTo>
                    <a:pt x="10153" y="3458"/>
                  </a:moveTo>
                  <a:cubicBezTo>
                    <a:pt x="10958" y="4405"/>
                    <a:pt x="11683" y="5586"/>
                    <a:pt x="12264" y="6902"/>
                  </a:cubicBezTo>
                  <a:lnTo>
                    <a:pt x="9126" y="8202"/>
                  </a:lnTo>
                  <a:lnTo>
                    <a:pt x="7820" y="5051"/>
                  </a:lnTo>
                  <a:cubicBezTo>
                    <a:pt x="8680" y="4652"/>
                    <a:pt x="9468" y="4112"/>
                    <a:pt x="10153" y="3458"/>
                  </a:cubicBezTo>
                  <a:close/>
                  <a:moveTo>
                    <a:pt x="7122" y="5341"/>
                  </a:moveTo>
                  <a:lnTo>
                    <a:pt x="8426" y="8491"/>
                  </a:lnTo>
                  <a:lnTo>
                    <a:pt x="5288" y="9790"/>
                  </a:lnTo>
                  <a:cubicBezTo>
                    <a:pt x="4768" y="8449"/>
                    <a:pt x="4447" y="7104"/>
                    <a:pt x="4345" y="5863"/>
                  </a:cubicBezTo>
                  <a:cubicBezTo>
                    <a:pt x="5293" y="5842"/>
                    <a:pt x="6230" y="5665"/>
                    <a:pt x="7122" y="5341"/>
                  </a:cubicBezTo>
                  <a:close/>
                  <a:moveTo>
                    <a:pt x="1656" y="5500"/>
                  </a:moveTo>
                  <a:cubicBezTo>
                    <a:pt x="2283" y="5689"/>
                    <a:pt x="2932" y="5805"/>
                    <a:pt x="3588" y="5848"/>
                  </a:cubicBezTo>
                  <a:cubicBezTo>
                    <a:pt x="3688" y="7188"/>
                    <a:pt x="4030" y="8641"/>
                    <a:pt x="4590" y="10081"/>
                  </a:cubicBezTo>
                  <a:lnTo>
                    <a:pt x="1452" y="11381"/>
                  </a:lnTo>
                  <a:cubicBezTo>
                    <a:pt x="780" y="9518"/>
                    <a:pt x="824" y="7500"/>
                    <a:pt x="1588" y="5658"/>
                  </a:cubicBezTo>
                  <a:cubicBezTo>
                    <a:pt x="1610" y="5605"/>
                    <a:pt x="1632" y="5553"/>
                    <a:pt x="1656" y="5500"/>
                  </a:cubicBezTo>
                  <a:close/>
                  <a:moveTo>
                    <a:pt x="16389" y="6012"/>
                  </a:moveTo>
                  <a:lnTo>
                    <a:pt x="16389" y="6012"/>
                  </a:lnTo>
                  <a:cubicBezTo>
                    <a:pt x="17101" y="7988"/>
                    <a:pt x="16974" y="10085"/>
                    <a:pt x="16181" y="11891"/>
                  </a:cubicBezTo>
                  <a:cubicBezTo>
                    <a:pt x="15553" y="11702"/>
                    <a:pt x="14906" y="11585"/>
                    <a:pt x="14253" y="11544"/>
                  </a:cubicBezTo>
                  <a:cubicBezTo>
                    <a:pt x="14216" y="11068"/>
                    <a:pt x="14153" y="10594"/>
                    <a:pt x="14063" y="10125"/>
                  </a:cubicBezTo>
                  <a:cubicBezTo>
                    <a:pt x="14029" y="9944"/>
                    <a:pt x="13870" y="9816"/>
                    <a:pt x="13692" y="9816"/>
                  </a:cubicBezTo>
                  <a:cubicBezTo>
                    <a:pt x="13669" y="9816"/>
                    <a:pt x="13646" y="9818"/>
                    <a:pt x="13622" y="9823"/>
                  </a:cubicBezTo>
                  <a:cubicBezTo>
                    <a:pt x="13418" y="9863"/>
                    <a:pt x="13282" y="10060"/>
                    <a:pt x="13320" y="10265"/>
                  </a:cubicBezTo>
                  <a:cubicBezTo>
                    <a:pt x="13400" y="10682"/>
                    <a:pt x="13457" y="11104"/>
                    <a:pt x="13493" y="11528"/>
                  </a:cubicBezTo>
                  <a:cubicBezTo>
                    <a:pt x="12545" y="11549"/>
                    <a:pt x="11608" y="11725"/>
                    <a:pt x="10718" y="12050"/>
                  </a:cubicBezTo>
                  <a:lnTo>
                    <a:pt x="9413" y="8900"/>
                  </a:lnTo>
                  <a:lnTo>
                    <a:pt x="12551" y="7600"/>
                  </a:lnTo>
                  <a:cubicBezTo>
                    <a:pt x="12710" y="8009"/>
                    <a:pt x="12852" y="8421"/>
                    <a:pt x="12973" y="8834"/>
                  </a:cubicBezTo>
                  <a:cubicBezTo>
                    <a:pt x="13022" y="8998"/>
                    <a:pt x="13173" y="9104"/>
                    <a:pt x="13336" y="9104"/>
                  </a:cubicBezTo>
                  <a:cubicBezTo>
                    <a:pt x="13371" y="9104"/>
                    <a:pt x="13407" y="9099"/>
                    <a:pt x="13443" y="9089"/>
                  </a:cubicBezTo>
                  <a:cubicBezTo>
                    <a:pt x="13643" y="9029"/>
                    <a:pt x="13757" y="8819"/>
                    <a:pt x="13698" y="8619"/>
                  </a:cubicBezTo>
                  <a:cubicBezTo>
                    <a:pt x="13569" y="8183"/>
                    <a:pt x="13418" y="7743"/>
                    <a:pt x="13250" y="7312"/>
                  </a:cubicBezTo>
                  <a:lnTo>
                    <a:pt x="16389" y="6012"/>
                  </a:lnTo>
                  <a:close/>
                  <a:moveTo>
                    <a:pt x="8715" y="9191"/>
                  </a:moveTo>
                  <a:lnTo>
                    <a:pt x="10019" y="12340"/>
                  </a:lnTo>
                  <a:cubicBezTo>
                    <a:pt x="9160" y="12741"/>
                    <a:pt x="8373" y="13279"/>
                    <a:pt x="7688" y="13933"/>
                  </a:cubicBezTo>
                  <a:cubicBezTo>
                    <a:pt x="6883" y="12984"/>
                    <a:pt x="6158" y="11805"/>
                    <a:pt x="5577" y="10490"/>
                  </a:cubicBezTo>
                  <a:lnTo>
                    <a:pt x="8715" y="9191"/>
                  </a:lnTo>
                  <a:close/>
                  <a:moveTo>
                    <a:pt x="14286" y="12303"/>
                  </a:moveTo>
                  <a:lnTo>
                    <a:pt x="14286" y="12303"/>
                  </a:lnTo>
                  <a:cubicBezTo>
                    <a:pt x="14812" y="12343"/>
                    <a:pt x="15332" y="12434"/>
                    <a:pt x="15839" y="12577"/>
                  </a:cubicBezTo>
                  <a:cubicBezTo>
                    <a:pt x="15339" y="13470"/>
                    <a:pt x="14673" y="14256"/>
                    <a:pt x="13876" y="14895"/>
                  </a:cubicBezTo>
                  <a:cubicBezTo>
                    <a:pt x="13956" y="14688"/>
                    <a:pt x="14022" y="14474"/>
                    <a:pt x="14075" y="14257"/>
                  </a:cubicBezTo>
                  <a:cubicBezTo>
                    <a:pt x="14221" y="13672"/>
                    <a:pt x="14290" y="13014"/>
                    <a:pt x="14286" y="12303"/>
                  </a:cubicBezTo>
                  <a:close/>
                  <a:moveTo>
                    <a:pt x="13528" y="12283"/>
                  </a:moveTo>
                  <a:cubicBezTo>
                    <a:pt x="13541" y="13970"/>
                    <a:pt x="13101" y="15273"/>
                    <a:pt x="12290" y="15843"/>
                  </a:cubicBezTo>
                  <a:lnTo>
                    <a:pt x="11008" y="12748"/>
                  </a:lnTo>
                  <a:cubicBezTo>
                    <a:pt x="11817" y="12456"/>
                    <a:pt x="12667" y="12300"/>
                    <a:pt x="13528" y="12283"/>
                  </a:cubicBezTo>
                  <a:close/>
                  <a:moveTo>
                    <a:pt x="4879" y="10779"/>
                  </a:moveTo>
                  <a:cubicBezTo>
                    <a:pt x="5501" y="12193"/>
                    <a:pt x="6286" y="13463"/>
                    <a:pt x="7163" y="14481"/>
                  </a:cubicBezTo>
                  <a:cubicBezTo>
                    <a:pt x="6728" y="14977"/>
                    <a:pt x="6352" y="15517"/>
                    <a:pt x="6042" y="16097"/>
                  </a:cubicBezTo>
                  <a:cubicBezTo>
                    <a:pt x="4145" y="15360"/>
                    <a:pt x="2605" y="13921"/>
                    <a:pt x="1743" y="12079"/>
                  </a:cubicBezTo>
                  <a:lnTo>
                    <a:pt x="1741" y="12078"/>
                  </a:lnTo>
                  <a:lnTo>
                    <a:pt x="4879" y="10779"/>
                  </a:lnTo>
                  <a:close/>
                  <a:moveTo>
                    <a:pt x="10309" y="13039"/>
                  </a:moveTo>
                  <a:lnTo>
                    <a:pt x="11592" y="16133"/>
                  </a:lnTo>
                  <a:cubicBezTo>
                    <a:pt x="11480" y="16154"/>
                    <a:pt x="11364" y="16164"/>
                    <a:pt x="11246" y="16164"/>
                  </a:cubicBezTo>
                  <a:cubicBezTo>
                    <a:pt x="10489" y="16164"/>
                    <a:pt x="9611" y="15755"/>
                    <a:pt x="8702" y="14966"/>
                  </a:cubicBezTo>
                  <a:cubicBezTo>
                    <a:pt x="8531" y="14819"/>
                    <a:pt x="8363" y="14660"/>
                    <a:pt x="8198" y="14490"/>
                  </a:cubicBezTo>
                  <a:cubicBezTo>
                    <a:pt x="8818" y="13895"/>
                    <a:pt x="9531" y="13404"/>
                    <a:pt x="10309" y="13039"/>
                  </a:cubicBezTo>
                  <a:close/>
                  <a:moveTo>
                    <a:pt x="7677" y="15040"/>
                  </a:moveTo>
                  <a:cubicBezTo>
                    <a:pt x="7850" y="15215"/>
                    <a:pt x="8027" y="15382"/>
                    <a:pt x="8206" y="15538"/>
                  </a:cubicBezTo>
                  <a:cubicBezTo>
                    <a:pt x="8743" y="16004"/>
                    <a:pt x="9278" y="16353"/>
                    <a:pt x="9800" y="16584"/>
                  </a:cubicBezTo>
                  <a:cubicBezTo>
                    <a:pt x="9505" y="16617"/>
                    <a:pt x="9209" y="16634"/>
                    <a:pt x="8914" y="16634"/>
                  </a:cubicBezTo>
                  <a:cubicBezTo>
                    <a:pt x="8190" y="16634"/>
                    <a:pt x="7469" y="16535"/>
                    <a:pt x="6770" y="16338"/>
                  </a:cubicBezTo>
                  <a:lnTo>
                    <a:pt x="6771" y="16338"/>
                  </a:lnTo>
                  <a:cubicBezTo>
                    <a:pt x="7029" y="15877"/>
                    <a:pt x="7333" y="15441"/>
                    <a:pt x="7677" y="15040"/>
                  </a:cubicBezTo>
                  <a:close/>
                  <a:moveTo>
                    <a:pt x="8917" y="0"/>
                  </a:moveTo>
                  <a:cubicBezTo>
                    <a:pt x="7776" y="0"/>
                    <a:pt x="6647" y="226"/>
                    <a:pt x="5594" y="664"/>
                  </a:cubicBezTo>
                  <a:cubicBezTo>
                    <a:pt x="3449" y="1554"/>
                    <a:pt x="1778" y="3223"/>
                    <a:pt x="889" y="5369"/>
                  </a:cubicBezTo>
                  <a:cubicBezTo>
                    <a:pt x="1" y="7514"/>
                    <a:pt x="1" y="9876"/>
                    <a:pt x="889" y="12022"/>
                  </a:cubicBezTo>
                  <a:cubicBezTo>
                    <a:pt x="2241" y="15282"/>
                    <a:pt x="5393" y="17389"/>
                    <a:pt x="8923" y="17389"/>
                  </a:cubicBezTo>
                  <a:cubicBezTo>
                    <a:pt x="12221" y="17386"/>
                    <a:pt x="15233" y="15516"/>
                    <a:pt x="16700" y="12563"/>
                  </a:cubicBezTo>
                  <a:cubicBezTo>
                    <a:pt x="16717" y="12536"/>
                    <a:pt x="16734" y="12505"/>
                    <a:pt x="16744" y="12474"/>
                  </a:cubicBezTo>
                  <a:cubicBezTo>
                    <a:pt x="16745" y="12473"/>
                    <a:pt x="16745" y="12470"/>
                    <a:pt x="16747" y="12468"/>
                  </a:cubicBezTo>
                  <a:cubicBezTo>
                    <a:pt x="17783" y="10314"/>
                    <a:pt x="17935" y="7746"/>
                    <a:pt x="16950" y="5369"/>
                  </a:cubicBezTo>
                  <a:cubicBezTo>
                    <a:pt x="15600" y="2108"/>
                    <a:pt x="12446" y="0"/>
                    <a:pt x="8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52"/>
          <p:cNvGrpSpPr/>
          <p:nvPr/>
        </p:nvGrpSpPr>
        <p:grpSpPr>
          <a:xfrm>
            <a:off x="7784188" y="2575238"/>
            <a:ext cx="592150" cy="592100"/>
            <a:chOff x="6636625" y="3046250"/>
            <a:chExt cx="592150" cy="592100"/>
          </a:xfrm>
        </p:grpSpPr>
        <p:sp>
          <p:nvSpPr>
            <p:cNvPr id="4901" name="Google Shape;4901;p52"/>
            <p:cNvSpPr/>
            <p:nvPr/>
          </p:nvSpPr>
          <p:spPr>
            <a:xfrm>
              <a:off x="6636625" y="3046250"/>
              <a:ext cx="592150" cy="592100"/>
            </a:xfrm>
            <a:custGeom>
              <a:rect b="b" l="l" r="r" t="t"/>
              <a:pathLst>
                <a:path extrusionOk="0" h="23684" w="23686">
                  <a:moveTo>
                    <a:pt x="12221" y="9925"/>
                  </a:moveTo>
                  <a:cubicBezTo>
                    <a:pt x="13138" y="10105"/>
                    <a:pt x="13798" y="10908"/>
                    <a:pt x="13798" y="11842"/>
                  </a:cubicBezTo>
                  <a:cubicBezTo>
                    <a:pt x="13798" y="12777"/>
                    <a:pt x="13138" y="13580"/>
                    <a:pt x="12221" y="13761"/>
                  </a:cubicBezTo>
                  <a:lnTo>
                    <a:pt x="12221" y="9925"/>
                  </a:lnTo>
                  <a:close/>
                  <a:moveTo>
                    <a:pt x="12221" y="7638"/>
                  </a:moveTo>
                  <a:cubicBezTo>
                    <a:pt x="14373" y="7829"/>
                    <a:pt x="16066" y="9642"/>
                    <a:pt x="16066" y="11842"/>
                  </a:cubicBezTo>
                  <a:cubicBezTo>
                    <a:pt x="16066" y="14042"/>
                    <a:pt x="14373" y="15855"/>
                    <a:pt x="12221" y="16047"/>
                  </a:cubicBezTo>
                  <a:lnTo>
                    <a:pt x="12221" y="14526"/>
                  </a:lnTo>
                  <a:cubicBezTo>
                    <a:pt x="13537" y="14342"/>
                    <a:pt x="14554" y="13208"/>
                    <a:pt x="14554" y="11842"/>
                  </a:cubicBezTo>
                  <a:cubicBezTo>
                    <a:pt x="14554" y="10476"/>
                    <a:pt x="13537" y="9343"/>
                    <a:pt x="12221" y="9159"/>
                  </a:cubicBezTo>
                  <a:lnTo>
                    <a:pt x="12221" y="7638"/>
                  </a:lnTo>
                  <a:close/>
                  <a:moveTo>
                    <a:pt x="12221" y="4955"/>
                  </a:moveTo>
                  <a:cubicBezTo>
                    <a:pt x="15849" y="5151"/>
                    <a:pt x="18741" y="8165"/>
                    <a:pt x="18741" y="11842"/>
                  </a:cubicBezTo>
                  <a:cubicBezTo>
                    <a:pt x="18741" y="15519"/>
                    <a:pt x="15849" y="18533"/>
                    <a:pt x="12221" y="18730"/>
                  </a:cubicBezTo>
                  <a:lnTo>
                    <a:pt x="12221" y="16806"/>
                  </a:lnTo>
                  <a:cubicBezTo>
                    <a:pt x="14790" y="16613"/>
                    <a:pt x="16820" y="14461"/>
                    <a:pt x="16820" y="11842"/>
                  </a:cubicBezTo>
                  <a:cubicBezTo>
                    <a:pt x="16820" y="9225"/>
                    <a:pt x="14790" y="7072"/>
                    <a:pt x="12221" y="6879"/>
                  </a:cubicBezTo>
                  <a:lnTo>
                    <a:pt x="12221" y="4955"/>
                  </a:lnTo>
                  <a:close/>
                  <a:moveTo>
                    <a:pt x="11465" y="764"/>
                  </a:moveTo>
                  <a:lnTo>
                    <a:pt x="11465" y="22922"/>
                  </a:lnTo>
                  <a:cubicBezTo>
                    <a:pt x="5527" y="22721"/>
                    <a:pt x="758" y="17829"/>
                    <a:pt x="758" y="11842"/>
                  </a:cubicBezTo>
                  <a:cubicBezTo>
                    <a:pt x="758" y="5856"/>
                    <a:pt x="5527" y="965"/>
                    <a:pt x="11465" y="764"/>
                  </a:cubicBezTo>
                  <a:close/>
                  <a:moveTo>
                    <a:pt x="12221" y="764"/>
                  </a:moveTo>
                  <a:cubicBezTo>
                    <a:pt x="18159" y="965"/>
                    <a:pt x="22929" y="5857"/>
                    <a:pt x="22929" y="11844"/>
                  </a:cubicBezTo>
                  <a:cubicBezTo>
                    <a:pt x="22929" y="17830"/>
                    <a:pt x="18159" y="22721"/>
                    <a:pt x="12221" y="22922"/>
                  </a:cubicBezTo>
                  <a:lnTo>
                    <a:pt x="12221" y="22164"/>
                  </a:lnTo>
                  <a:cubicBezTo>
                    <a:pt x="14557" y="22077"/>
                    <a:pt x="16795" y="21200"/>
                    <a:pt x="18568" y="19677"/>
                  </a:cubicBezTo>
                  <a:cubicBezTo>
                    <a:pt x="18726" y="19541"/>
                    <a:pt x="18744" y="19302"/>
                    <a:pt x="18608" y="19145"/>
                  </a:cubicBezTo>
                  <a:cubicBezTo>
                    <a:pt x="18534" y="19057"/>
                    <a:pt x="18428" y="19012"/>
                    <a:pt x="18321" y="19012"/>
                  </a:cubicBezTo>
                  <a:cubicBezTo>
                    <a:pt x="18234" y="19012"/>
                    <a:pt x="18146" y="19042"/>
                    <a:pt x="18075" y="19103"/>
                  </a:cubicBezTo>
                  <a:cubicBezTo>
                    <a:pt x="16439" y="20509"/>
                    <a:pt x="14377" y="21323"/>
                    <a:pt x="12221" y="21408"/>
                  </a:cubicBezTo>
                  <a:lnTo>
                    <a:pt x="12221" y="19486"/>
                  </a:lnTo>
                  <a:cubicBezTo>
                    <a:pt x="16266" y="19289"/>
                    <a:pt x="19497" y="15936"/>
                    <a:pt x="19497" y="11842"/>
                  </a:cubicBezTo>
                  <a:cubicBezTo>
                    <a:pt x="19497" y="7748"/>
                    <a:pt x="16266" y="4395"/>
                    <a:pt x="12221" y="4196"/>
                  </a:cubicBezTo>
                  <a:lnTo>
                    <a:pt x="12221" y="2276"/>
                  </a:lnTo>
                  <a:cubicBezTo>
                    <a:pt x="17326" y="2475"/>
                    <a:pt x="21417" y="6690"/>
                    <a:pt x="21417" y="11842"/>
                  </a:cubicBezTo>
                  <a:cubicBezTo>
                    <a:pt x="21416" y="14129"/>
                    <a:pt x="20595" y="16340"/>
                    <a:pt x="19105" y="18075"/>
                  </a:cubicBezTo>
                  <a:cubicBezTo>
                    <a:pt x="18971" y="18234"/>
                    <a:pt x="18990" y="18470"/>
                    <a:pt x="19147" y="18605"/>
                  </a:cubicBezTo>
                  <a:cubicBezTo>
                    <a:pt x="19218" y="18666"/>
                    <a:pt x="19306" y="18696"/>
                    <a:pt x="19394" y="18696"/>
                  </a:cubicBezTo>
                  <a:cubicBezTo>
                    <a:pt x="19499" y="18696"/>
                    <a:pt x="19603" y="18653"/>
                    <a:pt x="19678" y="18568"/>
                  </a:cubicBezTo>
                  <a:cubicBezTo>
                    <a:pt x="21286" y="16697"/>
                    <a:pt x="22172" y="14311"/>
                    <a:pt x="22173" y="11842"/>
                  </a:cubicBezTo>
                  <a:cubicBezTo>
                    <a:pt x="22173" y="6273"/>
                    <a:pt x="17743" y="1719"/>
                    <a:pt x="12221" y="1520"/>
                  </a:cubicBezTo>
                  <a:lnTo>
                    <a:pt x="12221" y="764"/>
                  </a:lnTo>
                  <a:close/>
                  <a:moveTo>
                    <a:pt x="11842" y="1"/>
                  </a:moveTo>
                  <a:cubicBezTo>
                    <a:pt x="8679" y="1"/>
                    <a:pt x="5705" y="1233"/>
                    <a:pt x="3468" y="3470"/>
                  </a:cubicBezTo>
                  <a:cubicBezTo>
                    <a:pt x="1233" y="5706"/>
                    <a:pt x="1" y="8680"/>
                    <a:pt x="1" y="11842"/>
                  </a:cubicBezTo>
                  <a:cubicBezTo>
                    <a:pt x="1" y="15005"/>
                    <a:pt x="1233" y="17979"/>
                    <a:pt x="3468" y="20216"/>
                  </a:cubicBezTo>
                  <a:cubicBezTo>
                    <a:pt x="5705" y="22452"/>
                    <a:pt x="8679" y="23684"/>
                    <a:pt x="11842" y="23684"/>
                  </a:cubicBezTo>
                  <a:cubicBezTo>
                    <a:pt x="15006" y="23684"/>
                    <a:pt x="17979" y="22452"/>
                    <a:pt x="20216" y="20216"/>
                  </a:cubicBezTo>
                  <a:cubicBezTo>
                    <a:pt x="22453" y="17979"/>
                    <a:pt x="23685" y="15005"/>
                    <a:pt x="23685" y="11842"/>
                  </a:cubicBezTo>
                  <a:cubicBezTo>
                    <a:pt x="23685" y="8680"/>
                    <a:pt x="22453" y="5706"/>
                    <a:pt x="20216" y="3470"/>
                  </a:cubicBezTo>
                  <a:cubicBezTo>
                    <a:pt x="17979" y="1233"/>
                    <a:pt x="15006" y="1"/>
                    <a:pt x="118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2"/>
            <p:cNvSpPr/>
            <p:nvPr/>
          </p:nvSpPr>
          <p:spPr>
            <a:xfrm>
              <a:off x="6684900" y="3116250"/>
              <a:ext cx="207475" cy="469125"/>
            </a:xfrm>
            <a:custGeom>
              <a:rect b="b" l="l" r="r" t="t"/>
              <a:pathLst>
                <a:path extrusionOk="0" h="18765" w="8299">
                  <a:moveTo>
                    <a:pt x="5018" y="1"/>
                  </a:moveTo>
                  <a:cubicBezTo>
                    <a:pt x="4816" y="10"/>
                    <a:pt x="4657" y="176"/>
                    <a:pt x="4657" y="378"/>
                  </a:cubicBezTo>
                  <a:cubicBezTo>
                    <a:pt x="4657" y="581"/>
                    <a:pt x="4816" y="747"/>
                    <a:pt x="5018" y="757"/>
                  </a:cubicBezTo>
                  <a:lnTo>
                    <a:pt x="5253" y="757"/>
                  </a:lnTo>
                  <a:cubicBezTo>
                    <a:pt x="5254" y="757"/>
                    <a:pt x="5255" y="757"/>
                    <a:pt x="5256" y="757"/>
                  </a:cubicBezTo>
                  <a:cubicBezTo>
                    <a:pt x="5717" y="757"/>
                    <a:pt x="6112" y="1088"/>
                    <a:pt x="6193" y="1542"/>
                  </a:cubicBezTo>
                  <a:cubicBezTo>
                    <a:pt x="6274" y="1998"/>
                    <a:pt x="6018" y="2446"/>
                    <a:pt x="5584" y="2606"/>
                  </a:cubicBezTo>
                  <a:cubicBezTo>
                    <a:pt x="5437" y="2661"/>
                    <a:pt x="5338" y="2802"/>
                    <a:pt x="5338" y="2960"/>
                  </a:cubicBezTo>
                  <a:lnTo>
                    <a:pt x="5338" y="7829"/>
                  </a:lnTo>
                  <a:cubicBezTo>
                    <a:pt x="4653" y="7841"/>
                    <a:pt x="3960" y="7848"/>
                    <a:pt x="3441" y="7848"/>
                  </a:cubicBezTo>
                  <a:cubicBezTo>
                    <a:pt x="3010" y="7848"/>
                    <a:pt x="2699" y="7843"/>
                    <a:pt x="2612" y="7831"/>
                  </a:cubicBezTo>
                  <a:cubicBezTo>
                    <a:pt x="2584" y="7825"/>
                    <a:pt x="2557" y="7822"/>
                    <a:pt x="2530" y="7822"/>
                  </a:cubicBezTo>
                  <a:cubicBezTo>
                    <a:pt x="2326" y="7822"/>
                    <a:pt x="2152" y="7986"/>
                    <a:pt x="2153" y="8199"/>
                  </a:cubicBezTo>
                  <a:lnTo>
                    <a:pt x="2153" y="9039"/>
                  </a:lnTo>
                  <a:cubicBezTo>
                    <a:pt x="2152" y="9422"/>
                    <a:pt x="1842" y="9733"/>
                    <a:pt x="1459" y="9733"/>
                  </a:cubicBezTo>
                  <a:cubicBezTo>
                    <a:pt x="1076" y="9732"/>
                    <a:pt x="765" y="9422"/>
                    <a:pt x="765" y="9039"/>
                  </a:cubicBezTo>
                  <a:lnTo>
                    <a:pt x="765" y="6152"/>
                  </a:lnTo>
                  <a:cubicBezTo>
                    <a:pt x="775" y="5937"/>
                    <a:pt x="603" y="5757"/>
                    <a:pt x="388" y="5757"/>
                  </a:cubicBezTo>
                  <a:cubicBezTo>
                    <a:pt x="173" y="5757"/>
                    <a:pt x="0" y="5937"/>
                    <a:pt x="11" y="6152"/>
                  </a:cubicBezTo>
                  <a:lnTo>
                    <a:pt x="11" y="9039"/>
                  </a:lnTo>
                  <a:cubicBezTo>
                    <a:pt x="11" y="9694"/>
                    <a:pt x="450" y="10267"/>
                    <a:pt x="1082" y="10439"/>
                  </a:cubicBezTo>
                  <a:lnTo>
                    <a:pt x="1082" y="11301"/>
                  </a:lnTo>
                  <a:cubicBezTo>
                    <a:pt x="740" y="11494"/>
                    <a:pt x="442" y="11757"/>
                    <a:pt x="205" y="12071"/>
                  </a:cubicBezTo>
                  <a:cubicBezTo>
                    <a:pt x="93" y="12237"/>
                    <a:pt x="130" y="12463"/>
                    <a:pt x="291" y="12585"/>
                  </a:cubicBezTo>
                  <a:cubicBezTo>
                    <a:pt x="359" y="12636"/>
                    <a:pt x="439" y="12661"/>
                    <a:pt x="518" y="12661"/>
                  </a:cubicBezTo>
                  <a:cubicBezTo>
                    <a:pt x="626" y="12661"/>
                    <a:pt x="733" y="12615"/>
                    <a:pt x="808" y="12526"/>
                  </a:cubicBezTo>
                  <a:cubicBezTo>
                    <a:pt x="1014" y="12252"/>
                    <a:pt x="1284" y="12032"/>
                    <a:pt x="1595" y="11888"/>
                  </a:cubicBezTo>
                  <a:cubicBezTo>
                    <a:pt x="1611" y="11881"/>
                    <a:pt x="1627" y="11873"/>
                    <a:pt x="1642" y="11864"/>
                  </a:cubicBezTo>
                  <a:cubicBezTo>
                    <a:pt x="1912" y="11747"/>
                    <a:pt x="2198" y="11689"/>
                    <a:pt x="2484" y="11689"/>
                  </a:cubicBezTo>
                  <a:cubicBezTo>
                    <a:pt x="2888" y="11689"/>
                    <a:pt x="3289" y="11805"/>
                    <a:pt x="3637" y="12032"/>
                  </a:cubicBezTo>
                  <a:cubicBezTo>
                    <a:pt x="4233" y="12421"/>
                    <a:pt x="4591" y="13083"/>
                    <a:pt x="4592" y="13794"/>
                  </a:cubicBezTo>
                  <a:lnTo>
                    <a:pt x="4592" y="14112"/>
                  </a:lnTo>
                  <a:cubicBezTo>
                    <a:pt x="4592" y="14321"/>
                    <a:pt x="4762" y="14491"/>
                    <a:pt x="4970" y="14491"/>
                  </a:cubicBezTo>
                  <a:lnTo>
                    <a:pt x="6094" y="14491"/>
                  </a:lnTo>
                  <a:cubicBezTo>
                    <a:pt x="6763" y="14491"/>
                    <a:pt x="7323" y="14996"/>
                    <a:pt x="7393" y="15661"/>
                  </a:cubicBezTo>
                  <a:cubicBezTo>
                    <a:pt x="7462" y="16325"/>
                    <a:pt x="7018" y="16936"/>
                    <a:pt x="6364" y="17074"/>
                  </a:cubicBezTo>
                  <a:cubicBezTo>
                    <a:pt x="6188" y="17111"/>
                    <a:pt x="6063" y="17264"/>
                    <a:pt x="6063" y="17444"/>
                  </a:cubicBezTo>
                  <a:lnTo>
                    <a:pt x="6063" y="18371"/>
                  </a:lnTo>
                  <a:cubicBezTo>
                    <a:pt x="6053" y="18586"/>
                    <a:pt x="6225" y="18764"/>
                    <a:pt x="6440" y="18764"/>
                  </a:cubicBezTo>
                  <a:cubicBezTo>
                    <a:pt x="6656" y="18764"/>
                    <a:pt x="6828" y="18586"/>
                    <a:pt x="6818" y="18371"/>
                  </a:cubicBezTo>
                  <a:lnTo>
                    <a:pt x="6818" y="17725"/>
                  </a:lnTo>
                  <a:cubicBezTo>
                    <a:pt x="7751" y="17375"/>
                    <a:pt x="8299" y="16408"/>
                    <a:pt x="8121" y="15428"/>
                  </a:cubicBezTo>
                  <a:cubicBezTo>
                    <a:pt x="7944" y="14449"/>
                    <a:pt x="7090" y="13736"/>
                    <a:pt x="6096" y="13735"/>
                  </a:cubicBezTo>
                  <a:lnTo>
                    <a:pt x="5348" y="13735"/>
                  </a:lnTo>
                  <a:cubicBezTo>
                    <a:pt x="5316" y="12184"/>
                    <a:pt x="4046" y="10933"/>
                    <a:pt x="2488" y="10933"/>
                  </a:cubicBezTo>
                  <a:cubicBezTo>
                    <a:pt x="2270" y="10933"/>
                    <a:pt x="2050" y="10958"/>
                    <a:pt x="1836" y="11007"/>
                  </a:cubicBezTo>
                  <a:lnTo>
                    <a:pt x="1836" y="10438"/>
                  </a:lnTo>
                  <a:cubicBezTo>
                    <a:pt x="2469" y="10267"/>
                    <a:pt x="2908" y="9694"/>
                    <a:pt x="2909" y="9038"/>
                  </a:cubicBezTo>
                  <a:lnTo>
                    <a:pt x="2909" y="8596"/>
                  </a:lnTo>
                  <a:cubicBezTo>
                    <a:pt x="3101" y="8601"/>
                    <a:pt x="3337" y="8603"/>
                    <a:pt x="3600" y="8603"/>
                  </a:cubicBezTo>
                  <a:cubicBezTo>
                    <a:pt x="4118" y="8603"/>
                    <a:pt x="4741" y="8595"/>
                    <a:pt x="5338" y="8584"/>
                  </a:cubicBezTo>
                  <a:lnTo>
                    <a:pt x="5338" y="8702"/>
                  </a:lnTo>
                  <a:cubicBezTo>
                    <a:pt x="5347" y="8904"/>
                    <a:pt x="5513" y="9063"/>
                    <a:pt x="5715" y="9063"/>
                  </a:cubicBezTo>
                  <a:cubicBezTo>
                    <a:pt x="5917" y="9063"/>
                    <a:pt x="6084" y="8904"/>
                    <a:pt x="6093" y="8702"/>
                  </a:cubicBezTo>
                  <a:lnTo>
                    <a:pt x="6093" y="3202"/>
                  </a:lnTo>
                  <a:cubicBezTo>
                    <a:pt x="6771" y="2820"/>
                    <a:pt x="7105" y="2029"/>
                    <a:pt x="6908" y="1277"/>
                  </a:cubicBezTo>
                  <a:cubicBezTo>
                    <a:pt x="6710" y="525"/>
                    <a:pt x="6031" y="1"/>
                    <a:pt x="52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2"/>
            <p:cNvSpPr/>
            <p:nvPr/>
          </p:nvSpPr>
          <p:spPr>
            <a:xfrm>
              <a:off x="6854900" y="3093225"/>
              <a:ext cx="50825" cy="44625"/>
            </a:xfrm>
            <a:custGeom>
              <a:rect b="b" l="l" r="r" t="t"/>
              <a:pathLst>
                <a:path extrusionOk="0" h="1785" w="2033">
                  <a:moveTo>
                    <a:pt x="430" y="1"/>
                  </a:moveTo>
                  <a:cubicBezTo>
                    <a:pt x="355" y="1"/>
                    <a:pt x="279" y="23"/>
                    <a:pt x="212" y="70"/>
                  </a:cubicBezTo>
                  <a:cubicBezTo>
                    <a:pt x="41" y="189"/>
                    <a:pt x="0" y="425"/>
                    <a:pt x="119" y="596"/>
                  </a:cubicBezTo>
                  <a:cubicBezTo>
                    <a:pt x="457" y="1077"/>
                    <a:pt x="905" y="1469"/>
                    <a:pt x="1425" y="1741"/>
                  </a:cubicBezTo>
                  <a:cubicBezTo>
                    <a:pt x="1481" y="1771"/>
                    <a:pt x="1540" y="1784"/>
                    <a:pt x="1599" y="1784"/>
                  </a:cubicBezTo>
                  <a:cubicBezTo>
                    <a:pt x="1735" y="1784"/>
                    <a:pt x="1867" y="1710"/>
                    <a:pt x="1935" y="1581"/>
                  </a:cubicBezTo>
                  <a:cubicBezTo>
                    <a:pt x="2032" y="1396"/>
                    <a:pt x="1960" y="1168"/>
                    <a:pt x="1774" y="1071"/>
                  </a:cubicBezTo>
                  <a:cubicBezTo>
                    <a:pt x="1362" y="855"/>
                    <a:pt x="1007" y="543"/>
                    <a:pt x="738" y="161"/>
                  </a:cubicBezTo>
                  <a:cubicBezTo>
                    <a:pt x="665" y="57"/>
                    <a:pt x="549" y="1"/>
                    <a:pt x="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2"/>
            <p:cNvSpPr/>
            <p:nvPr/>
          </p:nvSpPr>
          <p:spPr>
            <a:xfrm>
              <a:off x="6778800" y="3348875"/>
              <a:ext cx="19375" cy="22700"/>
            </a:xfrm>
            <a:custGeom>
              <a:rect b="b" l="l" r="r" t="t"/>
              <a:pathLst>
                <a:path extrusionOk="0" h="908" w="775">
                  <a:moveTo>
                    <a:pt x="388" y="1"/>
                  </a:moveTo>
                  <a:cubicBezTo>
                    <a:pt x="185" y="1"/>
                    <a:pt x="18" y="160"/>
                    <a:pt x="10" y="362"/>
                  </a:cubicBezTo>
                  <a:lnTo>
                    <a:pt x="10" y="512"/>
                  </a:lnTo>
                  <a:cubicBezTo>
                    <a:pt x="1" y="728"/>
                    <a:pt x="172" y="907"/>
                    <a:pt x="388" y="907"/>
                  </a:cubicBezTo>
                  <a:cubicBezTo>
                    <a:pt x="604" y="907"/>
                    <a:pt x="774" y="728"/>
                    <a:pt x="766" y="512"/>
                  </a:cubicBezTo>
                  <a:lnTo>
                    <a:pt x="766" y="362"/>
                  </a:lnTo>
                  <a:cubicBezTo>
                    <a:pt x="757" y="160"/>
                    <a:pt x="590" y="1"/>
                    <a:pt x="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52"/>
          <p:cNvGrpSpPr/>
          <p:nvPr/>
        </p:nvGrpSpPr>
        <p:grpSpPr>
          <a:xfrm>
            <a:off x="6950682" y="2575238"/>
            <a:ext cx="592100" cy="592100"/>
            <a:chOff x="5847225" y="3066875"/>
            <a:chExt cx="592100" cy="592100"/>
          </a:xfrm>
        </p:grpSpPr>
        <p:sp>
          <p:nvSpPr>
            <p:cNvPr id="4906" name="Google Shape;4906;p52"/>
            <p:cNvSpPr/>
            <p:nvPr/>
          </p:nvSpPr>
          <p:spPr>
            <a:xfrm>
              <a:off x="5847225" y="3066875"/>
              <a:ext cx="592100" cy="592100"/>
            </a:xfrm>
            <a:custGeom>
              <a:rect b="b" l="l" r="r" t="t"/>
              <a:pathLst>
                <a:path extrusionOk="0" h="23684" w="23684">
                  <a:moveTo>
                    <a:pt x="22927" y="757"/>
                  </a:moveTo>
                  <a:lnTo>
                    <a:pt x="22927" y="22928"/>
                  </a:lnTo>
                  <a:lnTo>
                    <a:pt x="756" y="22928"/>
                  </a:lnTo>
                  <a:lnTo>
                    <a:pt x="756" y="757"/>
                  </a:lnTo>
                  <a:close/>
                  <a:moveTo>
                    <a:pt x="377" y="1"/>
                  </a:moveTo>
                  <a:cubicBezTo>
                    <a:pt x="168" y="1"/>
                    <a:pt x="0" y="170"/>
                    <a:pt x="0" y="378"/>
                  </a:cubicBezTo>
                  <a:lnTo>
                    <a:pt x="0" y="23307"/>
                  </a:lnTo>
                  <a:cubicBezTo>
                    <a:pt x="0" y="23516"/>
                    <a:pt x="168" y="23684"/>
                    <a:pt x="377" y="23684"/>
                  </a:cubicBezTo>
                  <a:lnTo>
                    <a:pt x="23304" y="23684"/>
                  </a:lnTo>
                  <a:cubicBezTo>
                    <a:pt x="23514" y="23684"/>
                    <a:pt x="23683" y="23516"/>
                    <a:pt x="23683" y="23307"/>
                  </a:cubicBezTo>
                  <a:lnTo>
                    <a:pt x="23683" y="378"/>
                  </a:lnTo>
                  <a:cubicBezTo>
                    <a:pt x="23683" y="170"/>
                    <a:pt x="23514" y="1"/>
                    <a:pt x="23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2"/>
            <p:cNvSpPr/>
            <p:nvPr/>
          </p:nvSpPr>
          <p:spPr>
            <a:xfrm>
              <a:off x="6098525" y="3538625"/>
              <a:ext cx="18925" cy="18925"/>
            </a:xfrm>
            <a:custGeom>
              <a:rect b="b" l="l" r="r" t="t"/>
              <a:pathLst>
                <a:path extrusionOk="0" h="757" w="757">
                  <a:moveTo>
                    <a:pt x="378" y="1"/>
                  </a:moveTo>
                  <a:cubicBezTo>
                    <a:pt x="170" y="1"/>
                    <a:pt x="1" y="170"/>
                    <a:pt x="1" y="379"/>
                  </a:cubicBezTo>
                  <a:cubicBezTo>
                    <a:pt x="1" y="589"/>
                    <a:pt x="170" y="757"/>
                    <a:pt x="378" y="757"/>
                  </a:cubicBezTo>
                  <a:cubicBezTo>
                    <a:pt x="587" y="757"/>
                    <a:pt x="757" y="589"/>
                    <a:pt x="757" y="379"/>
                  </a:cubicBezTo>
                  <a:cubicBezTo>
                    <a:pt x="757" y="170"/>
                    <a:pt x="587"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2"/>
            <p:cNvSpPr/>
            <p:nvPr/>
          </p:nvSpPr>
          <p:spPr>
            <a:xfrm>
              <a:off x="6064250" y="3488475"/>
              <a:ext cx="19425" cy="70150"/>
            </a:xfrm>
            <a:custGeom>
              <a:rect b="b" l="l" r="r" t="t"/>
              <a:pathLst>
                <a:path extrusionOk="0" h="2806" w="777">
                  <a:moveTo>
                    <a:pt x="389" y="1"/>
                  </a:moveTo>
                  <a:cubicBezTo>
                    <a:pt x="173" y="1"/>
                    <a:pt x="1" y="181"/>
                    <a:pt x="11" y="396"/>
                  </a:cubicBezTo>
                  <a:lnTo>
                    <a:pt x="11" y="2411"/>
                  </a:lnTo>
                  <a:cubicBezTo>
                    <a:pt x="1" y="2626"/>
                    <a:pt x="173" y="2806"/>
                    <a:pt x="389" y="2806"/>
                  </a:cubicBezTo>
                  <a:cubicBezTo>
                    <a:pt x="604" y="2806"/>
                    <a:pt x="776" y="2626"/>
                    <a:pt x="766" y="2411"/>
                  </a:cubicBezTo>
                  <a:lnTo>
                    <a:pt x="766" y="396"/>
                  </a:lnTo>
                  <a:cubicBezTo>
                    <a:pt x="776" y="181"/>
                    <a:pt x="604" y="1"/>
                    <a:pt x="3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2"/>
            <p:cNvSpPr/>
            <p:nvPr/>
          </p:nvSpPr>
          <p:spPr>
            <a:xfrm>
              <a:off x="6202875" y="3488475"/>
              <a:ext cx="19350" cy="70150"/>
            </a:xfrm>
            <a:custGeom>
              <a:rect b="b" l="l" r="r" t="t"/>
              <a:pathLst>
                <a:path extrusionOk="0" h="2806" w="774">
                  <a:moveTo>
                    <a:pt x="386" y="1"/>
                  </a:moveTo>
                  <a:cubicBezTo>
                    <a:pt x="171" y="1"/>
                    <a:pt x="0" y="181"/>
                    <a:pt x="9" y="396"/>
                  </a:cubicBezTo>
                  <a:lnTo>
                    <a:pt x="9" y="2411"/>
                  </a:lnTo>
                  <a:cubicBezTo>
                    <a:pt x="0" y="2626"/>
                    <a:pt x="171" y="2806"/>
                    <a:pt x="386" y="2806"/>
                  </a:cubicBezTo>
                  <a:cubicBezTo>
                    <a:pt x="602" y="2806"/>
                    <a:pt x="774" y="2626"/>
                    <a:pt x="765" y="2411"/>
                  </a:cubicBezTo>
                  <a:lnTo>
                    <a:pt x="765" y="396"/>
                  </a:lnTo>
                  <a:cubicBezTo>
                    <a:pt x="774" y="181"/>
                    <a:pt x="602" y="1"/>
                    <a:pt x="3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2"/>
            <p:cNvSpPr/>
            <p:nvPr/>
          </p:nvSpPr>
          <p:spPr>
            <a:xfrm>
              <a:off x="6127925" y="3488900"/>
              <a:ext cx="57100" cy="69650"/>
            </a:xfrm>
            <a:custGeom>
              <a:rect b="b" l="l" r="r" t="t"/>
              <a:pathLst>
                <a:path extrusionOk="0" h="2786" w="2284">
                  <a:moveTo>
                    <a:pt x="1143" y="740"/>
                  </a:moveTo>
                  <a:cubicBezTo>
                    <a:pt x="1358" y="740"/>
                    <a:pt x="1530" y="918"/>
                    <a:pt x="1520" y="1133"/>
                  </a:cubicBezTo>
                  <a:lnTo>
                    <a:pt x="1520" y="1638"/>
                  </a:lnTo>
                  <a:cubicBezTo>
                    <a:pt x="1530" y="1853"/>
                    <a:pt x="1358" y="2032"/>
                    <a:pt x="1143" y="2032"/>
                  </a:cubicBezTo>
                  <a:cubicBezTo>
                    <a:pt x="928" y="2032"/>
                    <a:pt x="755" y="1853"/>
                    <a:pt x="765" y="1638"/>
                  </a:cubicBezTo>
                  <a:lnTo>
                    <a:pt x="765" y="1133"/>
                  </a:lnTo>
                  <a:cubicBezTo>
                    <a:pt x="755" y="918"/>
                    <a:pt x="928" y="740"/>
                    <a:pt x="1143" y="740"/>
                  </a:cubicBezTo>
                  <a:close/>
                  <a:moveTo>
                    <a:pt x="1143" y="0"/>
                  </a:moveTo>
                  <a:cubicBezTo>
                    <a:pt x="516" y="2"/>
                    <a:pt x="9" y="509"/>
                    <a:pt x="8" y="1133"/>
                  </a:cubicBezTo>
                  <a:lnTo>
                    <a:pt x="8" y="1638"/>
                  </a:lnTo>
                  <a:cubicBezTo>
                    <a:pt x="1" y="2270"/>
                    <a:pt x="511" y="2786"/>
                    <a:pt x="1143" y="2786"/>
                  </a:cubicBezTo>
                  <a:cubicBezTo>
                    <a:pt x="1774" y="2786"/>
                    <a:pt x="2283" y="2270"/>
                    <a:pt x="2276" y="1638"/>
                  </a:cubicBezTo>
                  <a:lnTo>
                    <a:pt x="2276" y="1133"/>
                  </a:lnTo>
                  <a:cubicBezTo>
                    <a:pt x="2276" y="509"/>
                    <a:pt x="1768" y="0"/>
                    <a:pt x="11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2"/>
            <p:cNvSpPr/>
            <p:nvPr/>
          </p:nvSpPr>
          <p:spPr>
            <a:xfrm>
              <a:off x="5990025" y="3406625"/>
              <a:ext cx="306375" cy="56725"/>
            </a:xfrm>
            <a:custGeom>
              <a:rect b="b" l="l" r="r" t="t"/>
              <a:pathLst>
                <a:path extrusionOk="0" h="2269" w="12255">
                  <a:moveTo>
                    <a:pt x="3274" y="0"/>
                  </a:moveTo>
                  <a:cubicBezTo>
                    <a:pt x="3174" y="0"/>
                    <a:pt x="3074" y="40"/>
                    <a:pt x="2999" y="120"/>
                  </a:cubicBezTo>
                  <a:lnTo>
                    <a:pt x="1847" y="1340"/>
                  </a:lnTo>
                  <a:lnTo>
                    <a:pt x="695" y="120"/>
                  </a:lnTo>
                  <a:cubicBezTo>
                    <a:pt x="619" y="41"/>
                    <a:pt x="519" y="1"/>
                    <a:pt x="418" y="1"/>
                  </a:cubicBezTo>
                  <a:cubicBezTo>
                    <a:pt x="325" y="1"/>
                    <a:pt x="232" y="35"/>
                    <a:pt x="160" y="103"/>
                  </a:cubicBezTo>
                  <a:cubicBezTo>
                    <a:pt x="8" y="248"/>
                    <a:pt x="0" y="487"/>
                    <a:pt x="145" y="638"/>
                  </a:cubicBezTo>
                  <a:lnTo>
                    <a:pt x="1571" y="2151"/>
                  </a:lnTo>
                  <a:cubicBezTo>
                    <a:pt x="1647" y="2229"/>
                    <a:pt x="1747" y="2269"/>
                    <a:pt x="1847" y="2269"/>
                  </a:cubicBezTo>
                  <a:cubicBezTo>
                    <a:pt x="1947" y="2269"/>
                    <a:pt x="2047" y="2229"/>
                    <a:pt x="2121" y="2151"/>
                  </a:cubicBezTo>
                  <a:lnTo>
                    <a:pt x="3274" y="930"/>
                  </a:lnTo>
                  <a:lnTo>
                    <a:pt x="4426" y="2151"/>
                  </a:lnTo>
                  <a:cubicBezTo>
                    <a:pt x="4500" y="2229"/>
                    <a:pt x="4600" y="2269"/>
                    <a:pt x="4700" y="2269"/>
                  </a:cubicBezTo>
                  <a:cubicBezTo>
                    <a:pt x="4800" y="2269"/>
                    <a:pt x="4901" y="2229"/>
                    <a:pt x="4976" y="2151"/>
                  </a:cubicBezTo>
                  <a:lnTo>
                    <a:pt x="6128" y="930"/>
                  </a:lnTo>
                  <a:lnTo>
                    <a:pt x="7281" y="2151"/>
                  </a:lnTo>
                  <a:cubicBezTo>
                    <a:pt x="7356" y="2229"/>
                    <a:pt x="7456" y="2269"/>
                    <a:pt x="7556" y="2269"/>
                  </a:cubicBezTo>
                  <a:cubicBezTo>
                    <a:pt x="7656" y="2269"/>
                    <a:pt x="7756" y="2229"/>
                    <a:pt x="7830" y="2151"/>
                  </a:cubicBezTo>
                  <a:lnTo>
                    <a:pt x="8984" y="929"/>
                  </a:lnTo>
                  <a:lnTo>
                    <a:pt x="10137" y="2151"/>
                  </a:lnTo>
                  <a:cubicBezTo>
                    <a:pt x="10209" y="2226"/>
                    <a:pt x="10308" y="2268"/>
                    <a:pt x="10412" y="2268"/>
                  </a:cubicBezTo>
                  <a:cubicBezTo>
                    <a:pt x="10517" y="2268"/>
                    <a:pt x="10616" y="2224"/>
                    <a:pt x="10687" y="2149"/>
                  </a:cubicBezTo>
                  <a:lnTo>
                    <a:pt x="12115" y="638"/>
                  </a:lnTo>
                  <a:cubicBezTo>
                    <a:pt x="12255" y="485"/>
                    <a:pt x="12246" y="249"/>
                    <a:pt x="12095" y="108"/>
                  </a:cubicBezTo>
                  <a:cubicBezTo>
                    <a:pt x="12023" y="38"/>
                    <a:pt x="11930" y="4"/>
                    <a:pt x="11837" y="4"/>
                  </a:cubicBezTo>
                  <a:cubicBezTo>
                    <a:pt x="11738" y="4"/>
                    <a:pt x="11639" y="42"/>
                    <a:pt x="11565" y="118"/>
                  </a:cubicBezTo>
                  <a:lnTo>
                    <a:pt x="10412" y="1340"/>
                  </a:lnTo>
                  <a:lnTo>
                    <a:pt x="9260" y="120"/>
                  </a:lnTo>
                  <a:cubicBezTo>
                    <a:pt x="9186" y="40"/>
                    <a:pt x="9085" y="0"/>
                    <a:pt x="8985" y="0"/>
                  </a:cubicBezTo>
                  <a:cubicBezTo>
                    <a:pt x="8885" y="0"/>
                    <a:pt x="8785" y="40"/>
                    <a:pt x="8710" y="120"/>
                  </a:cubicBezTo>
                  <a:lnTo>
                    <a:pt x="7558" y="1340"/>
                  </a:lnTo>
                  <a:lnTo>
                    <a:pt x="6404" y="120"/>
                  </a:lnTo>
                  <a:cubicBezTo>
                    <a:pt x="6329" y="40"/>
                    <a:pt x="6230" y="0"/>
                    <a:pt x="6130" y="0"/>
                  </a:cubicBezTo>
                  <a:cubicBezTo>
                    <a:pt x="6030" y="0"/>
                    <a:pt x="5930" y="40"/>
                    <a:pt x="5856" y="120"/>
                  </a:cubicBezTo>
                  <a:lnTo>
                    <a:pt x="4702" y="1340"/>
                  </a:lnTo>
                  <a:lnTo>
                    <a:pt x="3549" y="120"/>
                  </a:lnTo>
                  <a:cubicBezTo>
                    <a:pt x="3475" y="40"/>
                    <a:pt x="3375" y="0"/>
                    <a:pt x="3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2"/>
            <p:cNvSpPr/>
            <p:nvPr/>
          </p:nvSpPr>
          <p:spPr>
            <a:xfrm>
              <a:off x="6054425" y="3168425"/>
              <a:ext cx="177650" cy="212650"/>
            </a:xfrm>
            <a:custGeom>
              <a:rect b="b" l="l" r="r" t="t"/>
              <a:pathLst>
                <a:path extrusionOk="0" h="8506" w="7106">
                  <a:moveTo>
                    <a:pt x="6349" y="757"/>
                  </a:moveTo>
                  <a:lnTo>
                    <a:pt x="6349" y="7750"/>
                  </a:lnTo>
                  <a:lnTo>
                    <a:pt x="5593" y="7750"/>
                  </a:lnTo>
                  <a:lnTo>
                    <a:pt x="5593" y="5008"/>
                  </a:lnTo>
                  <a:cubicBezTo>
                    <a:pt x="5593" y="4801"/>
                    <a:pt x="5425" y="4631"/>
                    <a:pt x="5216" y="4631"/>
                  </a:cubicBezTo>
                  <a:lnTo>
                    <a:pt x="1890" y="4631"/>
                  </a:lnTo>
                  <a:cubicBezTo>
                    <a:pt x="1682" y="4631"/>
                    <a:pt x="1513" y="4801"/>
                    <a:pt x="1513" y="5008"/>
                  </a:cubicBezTo>
                  <a:lnTo>
                    <a:pt x="1513" y="7750"/>
                  </a:lnTo>
                  <a:lnTo>
                    <a:pt x="757" y="7750"/>
                  </a:lnTo>
                  <a:lnTo>
                    <a:pt x="757" y="757"/>
                  </a:lnTo>
                  <a:lnTo>
                    <a:pt x="1513" y="757"/>
                  </a:lnTo>
                  <a:lnTo>
                    <a:pt x="1513" y="3498"/>
                  </a:lnTo>
                  <a:cubicBezTo>
                    <a:pt x="1513" y="3706"/>
                    <a:pt x="1682" y="3875"/>
                    <a:pt x="1890" y="3875"/>
                  </a:cubicBezTo>
                  <a:lnTo>
                    <a:pt x="5216" y="3875"/>
                  </a:lnTo>
                  <a:cubicBezTo>
                    <a:pt x="5425" y="3875"/>
                    <a:pt x="5593" y="3706"/>
                    <a:pt x="5593" y="3498"/>
                  </a:cubicBezTo>
                  <a:lnTo>
                    <a:pt x="5593" y="757"/>
                  </a:lnTo>
                  <a:close/>
                  <a:moveTo>
                    <a:pt x="379" y="1"/>
                  </a:moveTo>
                  <a:cubicBezTo>
                    <a:pt x="170" y="1"/>
                    <a:pt x="1" y="170"/>
                    <a:pt x="1" y="379"/>
                  </a:cubicBezTo>
                  <a:lnTo>
                    <a:pt x="1" y="8127"/>
                  </a:lnTo>
                  <a:cubicBezTo>
                    <a:pt x="1" y="8336"/>
                    <a:pt x="170" y="8506"/>
                    <a:pt x="379" y="8506"/>
                  </a:cubicBezTo>
                  <a:lnTo>
                    <a:pt x="1890" y="8506"/>
                  </a:lnTo>
                  <a:cubicBezTo>
                    <a:pt x="2099" y="8504"/>
                    <a:pt x="2269" y="8336"/>
                    <a:pt x="2269" y="8127"/>
                  </a:cubicBezTo>
                  <a:lnTo>
                    <a:pt x="2269" y="5387"/>
                  </a:lnTo>
                  <a:lnTo>
                    <a:pt x="4839" y="5387"/>
                  </a:lnTo>
                  <a:lnTo>
                    <a:pt x="4839" y="8127"/>
                  </a:lnTo>
                  <a:cubicBezTo>
                    <a:pt x="4839" y="8336"/>
                    <a:pt x="5007" y="8506"/>
                    <a:pt x="5216" y="8506"/>
                  </a:cubicBezTo>
                  <a:lnTo>
                    <a:pt x="6728" y="8506"/>
                  </a:lnTo>
                  <a:cubicBezTo>
                    <a:pt x="6936" y="8506"/>
                    <a:pt x="7105" y="8336"/>
                    <a:pt x="7105" y="8127"/>
                  </a:cubicBezTo>
                  <a:lnTo>
                    <a:pt x="7105" y="379"/>
                  </a:lnTo>
                  <a:cubicBezTo>
                    <a:pt x="7105" y="170"/>
                    <a:pt x="6936" y="1"/>
                    <a:pt x="6728" y="1"/>
                  </a:cubicBezTo>
                  <a:lnTo>
                    <a:pt x="5216" y="1"/>
                  </a:lnTo>
                  <a:cubicBezTo>
                    <a:pt x="5007" y="1"/>
                    <a:pt x="4839" y="170"/>
                    <a:pt x="4839" y="379"/>
                  </a:cubicBezTo>
                  <a:lnTo>
                    <a:pt x="4839" y="3119"/>
                  </a:lnTo>
                  <a:lnTo>
                    <a:pt x="2269" y="3119"/>
                  </a:lnTo>
                  <a:lnTo>
                    <a:pt x="2269" y="379"/>
                  </a:lnTo>
                  <a:cubicBezTo>
                    <a:pt x="2269" y="170"/>
                    <a:pt x="2099" y="1"/>
                    <a:pt x="18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2"/>
            <p:cNvSpPr/>
            <p:nvPr/>
          </p:nvSpPr>
          <p:spPr>
            <a:xfrm>
              <a:off x="5884975" y="3104700"/>
              <a:ext cx="516750" cy="516475"/>
            </a:xfrm>
            <a:custGeom>
              <a:rect b="b" l="l" r="r" t="t"/>
              <a:pathLst>
                <a:path extrusionOk="0" h="20659" w="20670">
                  <a:moveTo>
                    <a:pt x="380" y="0"/>
                  </a:moveTo>
                  <a:cubicBezTo>
                    <a:pt x="170" y="0"/>
                    <a:pt x="1" y="168"/>
                    <a:pt x="1" y="377"/>
                  </a:cubicBezTo>
                  <a:lnTo>
                    <a:pt x="1" y="20282"/>
                  </a:lnTo>
                  <a:cubicBezTo>
                    <a:pt x="1" y="20489"/>
                    <a:pt x="170" y="20659"/>
                    <a:pt x="380" y="20659"/>
                  </a:cubicBezTo>
                  <a:lnTo>
                    <a:pt x="20284" y="20659"/>
                  </a:lnTo>
                  <a:cubicBezTo>
                    <a:pt x="20492" y="20659"/>
                    <a:pt x="20661" y="20489"/>
                    <a:pt x="20661" y="20282"/>
                  </a:cubicBezTo>
                  <a:lnTo>
                    <a:pt x="20661" y="17258"/>
                  </a:lnTo>
                  <a:cubicBezTo>
                    <a:pt x="20670" y="17042"/>
                    <a:pt x="20499" y="16863"/>
                    <a:pt x="20284" y="16863"/>
                  </a:cubicBezTo>
                  <a:cubicBezTo>
                    <a:pt x="20069" y="16863"/>
                    <a:pt x="19896" y="17042"/>
                    <a:pt x="19907" y="17258"/>
                  </a:cubicBezTo>
                  <a:lnTo>
                    <a:pt x="19907" y="19903"/>
                  </a:lnTo>
                  <a:lnTo>
                    <a:pt x="757" y="19903"/>
                  </a:lnTo>
                  <a:lnTo>
                    <a:pt x="757" y="756"/>
                  </a:lnTo>
                  <a:lnTo>
                    <a:pt x="19905" y="756"/>
                  </a:lnTo>
                  <a:lnTo>
                    <a:pt x="19905" y="15747"/>
                  </a:lnTo>
                  <a:cubicBezTo>
                    <a:pt x="19914" y="15949"/>
                    <a:pt x="20081" y="16108"/>
                    <a:pt x="20282" y="16108"/>
                  </a:cubicBezTo>
                  <a:cubicBezTo>
                    <a:pt x="20486" y="16108"/>
                    <a:pt x="20652" y="15949"/>
                    <a:pt x="20661" y="15747"/>
                  </a:cubicBezTo>
                  <a:lnTo>
                    <a:pt x="20661" y="377"/>
                  </a:lnTo>
                  <a:cubicBezTo>
                    <a:pt x="20661" y="168"/>
                    <a:pt x="20492" y="0"/>
                    <a:pt x="20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2"/>
            <p:cNvSpPr/>
            <p:nvPr/>
          </p:nvSpPr>
          <p:spPr>
            <a:xfrm>
              <a:off x="5947775" y="3167250"/>
              <a:ext cx="19350" cy="69300"/>
            </a:xfrm>
            <a:custGeom>
              <a:rect b="b" l="l" r="r" t="t"/>
              <a:pathLst>
                <a:path extrusionOk="0" h="2772" w="774">
                  <a:moveTo>
                    <a:pt x="386" y="0"/>
                  </a:moveTo>
                  <a:cubicBezTo>
                    <a:pt x="171" y="0"/>
                    <a:pt x="0" y="180"/>
                    <a:pt x="9" y="395"/>
                  </a:cubicBezTo>
                  <a:lnTo>
                    <a:pt x="9" y="2410"/>
                  </a:lnTo>
                  <a:cubicBezTo>
                    <a:pt x="18" y="2612"/>
                    <a:pt x="184" y="2771"/>
                    <a:pt x="386" y="2771"/>
                  </a:cubicBezTo>
                  <a:cubicBezTo>
                    <a:pt x="590" y="2771"/>
                    <a:pt x="755" y="2612"/>
                    <a:pt x="765" y="2410"/>
                  </a:cubicBezTo>
                  <a:lnTo>
                    <a:pt x="765" y="395"/>
                  </a:lnTo>
                  <a:cubicBezTo>
                    <a:pt x="774" y="180"/>
                    <a:pt x="601" y="0"/>
                    <a:pt x="3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52"/>
          <p:cNvGrpSpPr/>
          <p:nvPr/>
        </p:nvGrpSpPr>
        <p:grpSpPr>
          <a:xfrm>
            <a:off x="6114001" y="2575225"/>
            <a:ext cx="595275" cy="592125"/>
            <a:chOff x="5127950" y="3081525"/>
            <a:chExt cx="595275" cy="592125"/>
          </a:xfrm>
        </p:grpSpPr>
        <p:sp>
          <p:nvSpPr>
            <p:cNvPr id="4916" name="Google Shape;4916;p52"/>
            <p:cNvSpPr/>
            <p:nvPr/>
          </p:nvSpPr>
          <p:spPr>
            <a:xfrm>
              <a:off x="5397200" y="3119325"/>
              <a:ext cx="326025" cy="554325"/>
            </a:xfrm>
            <a:custGeom>
              <a:rect b="b" l="l" r="r" t="t"/>
              <a:pathLst>
                <a:path extrusionOk="0" h="22173" w="13041">
                  <a:moveTo>
                    <a:pt x="3215" y="0"/>
                  </a:moveTo>
                  <a:cubicBezTo>
                    <a:pt x="2614" y="2"/>
                    <a:pt x="2117" y="470"/>
                    <a:pt x="2083" y="1072"/>
                  </a:cubicBezTo>
                  <a:cubicBezTo>
                    <a:pt x="2051" y="1671"/>
                    <a:pt x="2491" y="2193"/>
                    <a:pt x="3088" y="2261"/>
                  </a:cubicBezTo>
                  <a:lnTo>
                    <a:pt x="3088" y="8053"/>
                  </a:lnTo>
                  <a:cubicBezTo>
                    <a:pt x="1942" y="8499"/>
                    <a:pt x="926" y="9229"/>
                    <a:pt x="135" y="10172"/>
                  </a:cubicBezTo>
                  <a:cubicBezTo>
                    <a:pt x="1" y="10331"/>
                    <a:pt x="22" y="10570"/>
                    <a:pt x="182" y="10704"/>
                  </a:cubicBezTo>
                  <a:cubicBezTo>
                    <a:pt x="253" y="10763"/>
                    <a:pt x="339" y="10792"/>
                    <a:pt x="424" y="10792"/>
                  </a:cubicBezTo>
                  <a:cubicBezTo>
                    <a:pt x="532" y="10792"/>
                    <a:pt x="639" y="10746"/>
                    <a:pt x="714" y="10657"/>
                  </a:cubicBezTo>
                  <a:cubicBezTo>
                    <a:pt x="1476" y="9749"/>
                    <a:pt x="2469" y="9062"/>
                    <a:pt x="3591" y="8675"/>
                  </a:cubicBezTo>
                  <a:cubicBezTo>
                    <a:pt x="3743" y="8621"/>
                    <a:pt x="3844" y="8477"/>
                    <a:pt x="3844" y="8316"/>
                  </a:cubicBezTo>
                  <a:lnTo>
                    <a:pt x="3844" y="2268"/>
                  </a:lnTo>
                  <a:lnTo>
                    <a:pt x="5986" y="2268"/>
                  </a:lnTo>
                  <a:cubicBezTo>
                    <a:pt x="6188" y="2259"/>
                    <a:pt x="6347" y="2093"/>
                    <a:pt x="6347" y="1889"/>
                  </a:cubicBezTo>
                  <a:cubicBezTo>
                    <a:pt x="6347" y="1688"/>
                    <a:pt x="6188" y="1521"/>
                    <a:pt x="5986" y="1512"/>
                  </a:cubicBezTo>
                  <a:lnTo>
                    <a:pt x="3214" y="1512"/>
                  </a:lnTo>
                  <a:cubicBezTo>
                    <a:pt x="3012" y="1503"/>
                    <a:pt x="2853" y="1337"/>
                    <a:pt x="2853" y="1135"/>
                  </a:cubicBezTo>
                  <a:cubicBezTo>
                    <a:pt x="2853" y="933"/>
                    <a:pt x="3012" y="766"/>
                    <a:pt x="3214" y="758"/>
                  </a:cubicBezTo>
                  <a:lnTo>
                    <a:pt x="8252" y="758"/>
                  </a:lnTo>
                  <a:cubicBezTo>
                    <a:pt x="8454" y="766"/>
                    <a:pt x="8613" y="933"/>
                    <a:pt x="8613" y="1135"/>
                  </a:cubicBezTo>
                  <a:cubicBezTo>
                    <a:pt x="8613" y="1337"/>
                    <a:pt x="8454" y="1503"/>
                    <a:pt x="8252" y="1512"/>
                  </a:cubicBezTo>
                  <a:lnTo>
                    <a:pt x="7498" y="1512"/>
                  </a:lnTo>
                  <a:cubicBezTo>
                    <a:pt x="7492" y="1512"/>
                    <a:pt x="7487" y="1512"/>
                    <a:pt x="7482" y="1512"/>
                  </a:cubicBezTo>
                  <a:cubicBezTo>
                    <a:pt x="7274" y="1512"/>
                    <a:pt x="7103" y="1680"/>
                    <a:pt x="7103" y="1889"/>
                  </a:cubicBezTo>
                  <a:cubicBezTo>
                    <a:pt x="7103" y="2099"/>
                    <a:pt x="7274" y="2269"/>
                    <a:pt x="7482" y="2269"/>
                  </a:cubicBezTo>
                  <a:cubicBezTo>
                    <a:pt x="7487" y="2269"/>
                    <a:pt x="7493" y="2268"/>
                    <a:pt x="7498" y="2268"/>
                  </a:cubicBezTo>
                  <a:lnTo>
                    <a:pt x="7623" y="2268"/>
                  </a:lnTo>
                  <a:lnTo>
                    <a:pt x="7623" y="8316"/>
                  </a:lnTo>
                  <a:cubicBezTo>
                    <a:pt x="7623" y="8477"/>
                    <a:pt x="7725" y="8621"/>
                    <a:pt x="7878" y="8673"/>
                  </a:cubicBezTo>
                  <a:cubicBezTo>
                    <a:pt x="10515" y="9588"/>
                    <a:pt x="12283" y="12073"/>
                    <a:pt x="12285" y="14866"/>
                  </a:cubicBezTo>
                  <a:cubicBezTo>
                    <a:pt x="12285" y="18478"/>
                    <a:pt x="9346" y="21416"/>
                    <a:pt x="5734" y="21416"/>
                  </a:cubicBezTo>
                  <a:cubicBezTo>
                    <a:pt x="5730" y="21416"/>
                    <a:pt x="5726" y="21416"/>
                    <a:pt x="5722" y="21416"/>
                  </a:cubicBezTo>
                  <a:cubicBezTo>
                    <a:pt x="4882" y="21416"/>
                    <a:pt x="4049" y="21253"/>
                    <a:pt x="3270" y="20938"/>
                  </a:cubicBezTo>
                  <a:cubicBezTo>
                    <a:pt x="3220" y="20915"/>
                    <a:pt x="3167" y="20905"/>
                    <a:pt x="3116" y="20905"/>
                  </a:cubicBezTo>
                  <a:cubicBezTo>
                    <a:pt x="2967" y="20905"/>
                    <a:pt x="2826" y="20993"/>
                    <a:pt x="2767" y="21139"/>
                  </a:cubicBezTo>
                  <a:cubicBezTo>
                    <a:pt x="2686" y="21338"/>
                    <a:pt x="2785" y="21562"/>
                    <a:pt x="2985" y="21638"/>
                  </a:cubicBezTo>
                  <a:cubicBezTo>
                    <a:pt x="3854" y="21990"/>
                    <a:pt x="4785" y="22173"/>
                    <a:pt x="5722" y="22173"/>
                  </a:cubicBezTo>
                  <a:cubicBezTo>
                    <a:pt x="5726" y="22173"/>
                    <a:pt x="5730" y="22173"/>
                    <a:pt x="5734" y="22173"/>
                  </a:cubicBezTo>
                  <a:cubicBezTo>
                    <a:pt x="9763" y="22173"/>
                    <a:pt x="13041" y="18895"/>
                    <a:pt x="13041" y="14866"/>
                  </a:cubicBezTo>
                  <a:cubicBezTo>
                    <a:pt x="13039" y="11850"/>
                    <a:pt x="11188" y="9146"/>
                    <a:pt x="8379" y="8053"/>
                  </a:cubicBezTo>
                  <a:lnTo>
                    <a:pt x="8381" y="8053"/>
                  </a:lnTo>
                  <a:lnTo>
                    <a:pt x="8381" y="2261"/>
                  </a:lnTo>
                  <a:cubicBezTo>
                    <a:pt x="8977" y="2193"/>
                    <a:pt x="9418" y="1671"/>
                    <a:pt x="9384" y="1072"/>
                  </a:cubicBezTo>
                  <a:cubicBezTo>
                    <a:pt x="9352" y="470"/>
                    <a:pt x="8855" y="2"/>
                    <a:pt x="8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2"/>
            <p:cNvSpPr/>
            <p:nvPr/>
          </p:nvSpPr>
          <p:spPr>
            <a:xfrm>
              <a:off x="5601500" y="3514725"/>
              <a:ext cx="18925" cy="18925"/>
            </a:xfrm>
            <a:custGeom>
              <a:rect b="b" l="l" r="r" t="t"/>
              <a:pathLst>
                <a:path extrusionOk="0" h="757" w="757">
                  <a:moveTo>
                    <a:pt x="378" y="0"/>
                  </a:moveTo>
                  <a:cubicBezTo>
                    <a:pt x="169" y="0"/>
                    <a:pt x="1" y="170"/>
                    <a:pt x="1" y="378"/>
                  </a:cubicBezTo>
                  <a:cubicBezTo>
                    <a:pt x="1" y="587"/>
                    <a:pt x="169" y="756"/>
                    <a:pt x="378" y="756"/>
                  </a:cubicBezTo>
                  <a:cubicBezTo>
                    <a:pt x="587" y="756"/>
                    <a:pt x="757" y="587"/>
                    <a:pt x="757" y="378"/>
                  </a:cubicBezTo>
                  <a:cubicBezTo>
                    <a:pt x="757" y="170"/>
                    <a:pt x="587"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2"/>
            <p:cNvSpPr/>
            <p:nvPr/>
          </p:nvSpPr>
          <p:spPr>
            <a:xfrm>
              <a:off x="5563700" y="3552525"/>
              <a:ext cx="18925" cy="18925"/>
            </a:xfrm>
            <a:custGeom>
              <a:rect b="b" l="l" r="r" t="t"/>
              <a:pathLst>
                <a:path extrusionOk="0" h="757" w="757">
                  <a:moveTo>
                    <a:pt x="378" y="0"/>
                  </a:moveTo>
                  <a:cubicBezTo>
                    <a:pt x="170" y="0"/>
                    <a:pt x="1" y="168"/>
                    <a:pt x="1" y="378"/>
                  </a:cubicBezTo>
                  <a:cubicBezTo>
                    <a:pt x="1" y="587"/>
                    <a:pt x="170" y="756"/>
                    <a:pt x="378" y="756"/>
                  </a:cubicBezTo>
                  <a:cubicBezTo>
                    <a:pt x="587" y="756"/>
                    <a:pt x="757" y="587"/>
                    <a:pt x="757" y="378"/>
                  </a:cubicBezTo>
                  <a:cubicBezTo>
                    <a:pt x="757" y="168"/>
                    <a:pt x="587"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2"/>
            <p:cNvSpPr/>
            <p:nvPr/>
          </p:nvSpPr>
          <p:spPr>
            <a:xfrm>
              <a:off x="5411150" y="3413775"/>
              <a:ext cx="274275" cy="222075"/>
            </a:xfrm>
            <a:custGeom>
              <a:rect b="b" l="l" r="r" t="t"/>
              <a:pathLst>
                <a:path extrusionOk="0" h="8883" w="10971">
                  <a:moveTo>
                    <a:pt x="5176" y="0"/>
                  </a:moveTo>
                  <a:cubicBezTo>
                    <a:pt x="4451" y="0"/>
                    <a:pt x="4066" y="330"/>
                    <a:pt x="3758" y="596"/>
                  </a:cubicBezTo>
                  <a:cubicBezTo>
                    <a:pt x="3479" y="834"/>
                    <a:pt x="3278" y="1008"/>
                    <a:pt x="2831" y="1008"/>
                  </a:cubicBezTo>
                  <a:cubicBezTo>
                    <a:pt x="2308" y="1008"/>
                    <a:pt x="2127" y="862"/>
                    <a:pt x="1852" y="643"/>
                  </a:cubicBezTo>
                  <a:cubicBezTo>
                    <a:pt x="1605" y="444"/>
                    <a:pt x="1297" y="196"/>
                    <a:pt x="727" y="34"/>
                  </a:cubicBezTo>
                  <a:cubicBezTo>
                    <a:pt x="709" y="30"/>
                    <a:pt x="693" y="25"/>
                    <a:pt x="675" y="24"/>
                  </a:cubicBezTo>
                  <a:lnTo>
                    <a:pt x="538" y="5"/>
                  </a:lnTo>
                  <a:cubicBezTo>
                    <a:pt x="521" y="2"/>
                    <a:pt x="503" y="1"/>
                    <a:pt x="486" y="1"/>
                  </a:cubicBezTo>
                  <a:cubicBezTo>
                    <a:pt x="353" y="1"/>
                    <a:pt x="227" y="71"/>
                    <a:pt x="159" y="189"/>
                  </a:cubicBezTo>
                  <a:cubicBezTo>
                    <a:pt x="156" y="195"/>
                    <a:pt x="152" y="201"/>
                    <a:pt x="149" y="208"/>
                  </a:cubicBezTo>
                  <a:cubicBezTo>
                    <a:pt x="1" y="465"/>
                    <a:pt x="193" y="775"/>
                    <a:pt x="474" y="775"/>
                  </a:cubicBezTo>
                  <a:cubicBezTo>
                    <a:pt x="495" y="775"/>
                    <a:pt x="516" y="773"/>
                    <a:pt x="538" y="770"/>
                  </a:cubicBezTo>
                  <a:lnTo>
                    <a:pt x="544" y="770"/>
                  </a:lnTo>
                  <a:cubicBezTo>
                    <a:pt x="952" y="890"/>
                    <a:pt x="1160" y="1057"/>
                    <a:pt x="1379" y="1234"/>
                  </a:cubicBezTo>
                  <a:cubicBezTo>
                    <a:pt x="1705" y="1496"/>
                    <a:pt x="2043" y="1766"/>
                    <a:pt x="2831" y="1766"/>
                  </a:cubicBezTo>
                  <a:cubicBezTo>
                    <a:pt x="3558" y="1766"/>
                    <a:pt x="3942" y="1436"/>
                    <a:pt x="4250" y="1170"/>
                  </a:cubicBezTo>
                  <a:cubicBezTo>
                    <a:pt x="4529" y="932"/>
                    <a:pt x="4731" y="758"/>
                    <a:pt x="5176" y="758"/>
                  </a:cubicBezTo>
                  <a:cubicBezTo>
                    <a:pt x="5622" y="758"/>
                    <a:pt x="5824" y="932"/>
                    <a:pt x="6103" y="1170"/>
                  </a:cubicBezTo>
                  <a:cubicBezTo>
                    <a:pt x="6412" y="1436"/>
                    <a:pt x="6795" y="1766"/>
                    <a:pt x="7522" y="1766"/>
                  </a:cubicBezTo>
                  <a:cubicBezTo>
                    <a:pt x="8310" y="1766"/>
                    <a:pt x="8648" y="1496"/>
                    <a:pt x="8974" y="1234"/>
                  </a:cubicBezTo>
                  <a:cubicBezTo>
                    <a:pt x="9168" y="1078"/>
                    <a:pt x="9352" y="929"/>
                    <a:pt x="9674" y="814"/>
                  </a:cubicBezTo>
                  <a:cubicBezTo>
                    <a:pt x="10029" y="1520"/>
                    <a:pt x="10214" y="2298"/>
                    <a:pt x="10214" y="3089"/>
                  </a:cubicBezTo>
                  <a:cubicBezTo>
                    <a:pt x="10214" y="5867"/>
                    <a:pt x="7954" y="8128"/>
                    <a:pt x="5176" y="8128"/>
                  </a:cubicBezTo>
                  <a:cubicBezTo>
                    <a:pt x="5172" y="8128"/>
                    <a:pt x="5169" y="8128"/>
                    <a:pt x="5166" y="8128"/>
                  </a:cubicBezTo>
                  <a:cubicBezTo>
                    <a:pt x="4431" y="8128"/>
                    <a:pt x="3706" y="7966"/>
                    <a:pt x="3042" y="7653"/>
                  </a:cubicBezTo>
                  <a:lnTo>
                    <a:pt x="3042" y="7652"/>
                  </a:lnTo>
                  <a:cubicBezTo>
                    <a:pt x="2992" y="7630"/>
                    <a:pt x="2940" y="7620"/>
                    <a:pt x="2889" y="7620"/>
                  </a:cubicBezTo>
                  <a:cubicBezTo>
                    <a:pt x="2746" y="7620"/>
                    <a:pt x="2609" y="7701"/>
                    <a:pt x="2545" y="7838"/>
                  </a:cubicBezTo>
                  <a:cubicBezTo>
                    <a:pt x="2458" y="8025"/>
                    <a:pt x="2536" y="8246"/>
                    <a:pt x="2720" y="8337"/>
                  </a:cubicBezTo>
                  <a:cubicBezTo>
                    <a:pt x="3485" y="8697"/>
                    <a:pt x="4320" y="8882"/>
                    <a:pt x="5166" y="8882"/>
                  </a:cubicBezTo>
                  <a:cubicBezTo>
                    <a:pt x="5169" y="8882"/>
                    <a:pt x="5172" y="8882"/>
                    <a:pt x="5176" y="8882"/>
                  </a:cubicBezTo>
                  <a:cubicBezTo>
                    <a:pt x="8371" y="8882"/>
                    <a:pt x="10970" y="6283"/>
                    <a:pt x="10970" y="3088"/>
                  </a:cubicBezTo>
                  <a:cubicBezTo>
                    <a:pt x="10970" y="2069"/>
                    <a:pt x="10704" y="1070"/>
                    <a:pt x="10195" y="189"/>
                  </a:cubicBezTo>
                  <a:cubicBezTo>
                    <a:pt x="10126" y="71"/>
                    <a:pt x="10001" y="1"/>
                    <a:pt x="9867" y="1"/>
                  </a:cubicBezTo>
                  <a:cubicBezTo>
                    <a:pt x="9850" y="1"/>
                    <a:pt x="9832" y="2"/>
                    <a:pt x="9815" y="5"/>
                  </a:cubicBezTo>
                  <a:lnTo>
                    <a:pt x="9678" y="24"/>
                  </a:lnTo>
                  <a:cubicBezTo>
                    <a:pt x="9660" y="25"/>
                    <a:pt x="9644" y="30"/>
                    <a:pt x="9626" y="34"/>
                  </a:cubicBezTo>
                  <a:cubicBezTo>
                    <a:pt x="9056" y="196"/>
                    <a:pt x="8748" y="444"/>
                    <a:pt x="8500" y="643"/>
                  </a:cubicBezTo>
                  <a:cubicBezTo>
                    <a:pt x="8226" y="864"/>
                    <a:pt x="8045" y="1008"/>
                    <a:pt x="7522" y="1008"/>
                  </a:cubicBezTo>
                  <a:cubicBezTo>
                    <a:pt x="7075" y="1008"/>
                    <a:pt x="6873" y="834"/>
                    <a:pt x="6595" y="596"/>
                  </a:cubicBezTo>
                  <a:cubicBezTo>
                    <a:pt x="6287" y="330"/>
                    <a:pt x="5902" y="0"/>
                    <a:pt x="5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2"/>
            <p:cNvSpPr/>
            <p:nvPr/>
          </p:nvSpPr>
          <p:spPr>
            <a:xfrm>
              <a:off x="5127950" y="3081525"/>
              <a:ext cx="330125" cy="592125"/>
            </a:xfrm>
            <a:custGeom>
              <a:rect b="b" l="l" r="r" t="t"/>
              <a:pathLst>
                <a:path extrusionOk="0" h="23685" w="13205">
                  <a:moveTo>
                    <a:pt x="4083" y="0"/>
                  </a:moveTo>
                  <a:cubicBezTo>
                    <a:pt x="3482" y="2"/>
                    <a:pt x="2985" y="472"/>
                    <a:pt x="2953" y="1071"/>
                  </a:cubicBezTo>
                  <a:cubicBezTo>
                    <a:pt x="2919" y="1671"/>
                    <a:pt x="3359" y="2193"/>
                    <a:pt x="3956" y="2261"/>
                  </a:cubicBezTo>
                  <a:lnTo>
                    <a:pt x="3956" y="8316"/>
                  </a:lnTo>
                  <a:cubicBezTo>
                    <a:pt x="3965" y="8518"/>
                    <a:pt x="4132" y="8679"/>
                    <a:pt x="4335" y="8679"/>
                  </a:cubicBezTo>
                  <a:cubicBezTo>
                    <a:pt x="4537" y="8679"/>
                    <a:pt x="4703" y="8518"/>
                    <a:pt x="4712" y="8316"/>
                  </a:cubicBezTo>
                  <a:lnTo>
                    <a:pt x="4712" y="2268"/>
                  </a:lnTo>
                  <a:lnTo>
                    <a:pt x="6854" y="2268"/>
                  </a:lnTo>
                  <a:cubicBezTo>
                    <a:pt x="6859" y="2268"/>
                    <a:pt x="6864" y="2268"/>
                    <a:pt x="6870" y="2268"/>
                  </a:cubicBezTo>
                  <a:cubicBezTo>
                    <a:pt x="7078" y="2268"/>
                    <a:pt x="7249" y="2101"/>
                    <a:pt x="7249" y="1891"/>
                  </a:cubicBezTo>
                  <a:cubicBezTo>
                    <a:pt x="7249" y="1681"/>
                    <a:pt x="7078" y="1512"/>
                    <a:pt x="6869" y="1512"/>
                  </a:cubicBezTo>
                  <a:cubicBezTo>
                    <a:pt x="6864" y="1512"/>
                    <a:pt x="6859" y="1512"/>
                    <a:pt x="6854" y="1512"/>
                  </a:cubicBezTo>
                  <a:lnTo>
                    <a:pt x="4083" y="1512"/>
                  </a:lnTo>
                  <a:cubicBezTo>
                    <a:pt x="3881" y="1503"/>
                    <a:pt x="3722" y="1337"/>
                    <a:pt x="3722" y="1135"/>
                  </a:cubicBezTo>
                  <a:cubicBezTo>
                    <a:pt x="3722" y="933"/>
                    <a:pt x="3881" y="766"/>
                    <a:pt x="4083" y="758"/>
                  </a:cubicBezTo>
                  <a:lnTo>
                    <a:pt x="9122" y="758"/>
                  </a:lnTo>
                  <a:cubicBezTo>
                    <a:pt x="9128" y="757"/>
                    <a:pt x="9134" y="757"/>
                    <a:pt x="9140" y="757"/>
                  </a:cubicBezTo>
                  <a:cubicBezTo>
                    <a:pt x="9347" y="757"/>
                    <a:pt x="9517" y="926"/>
                    <a:pt x="9517" y="1135"/>
                  </a:cubicBezTo>
                  <a:cubicBezTo>
                    <a:pt x="9517" y="1344"/>
                    <a:pt x="9347" y="1513"/>
                    <a:pt x="9140" y="1513"/>
                  </a:cubicBezTo>
                  <a:cubicBezTo>
                    <a:pt x="9134" y="1513"/>
                    <a:pt x="9128" y="1512"/>
                    <a:pt x="9122" y="1512"/>
                  </a:cubicBezTo>
                  <a:lnTo>
                    <a:pt x="8366" y="1512"/>
                  </a:lnTo>
                  <a:cubicBezTo>
                    <a:pt x="8164" y="1521"/>
                    <a:pt x="8005" y="1687"/>
                    <a:pt x="8005" y="1891"/>
                  </a:cubicBezTo>
                  <a:cubicBezTo>
                    <a:pt x="8005" y="2093"/>
                    <a:pt x="8164" y="2259"/>
                    <a:pt x="8366" y="2268"/>
                  </a:cubicBezTo>
                  <a:lnTo>
                    <a:pt x="8492" y="2268"/>
                  </a:lnTo>
                  <a:lnTo>
                    <a:pt x="8492" y="9828"/>
                  </a:lnTo>
                  <a:cubicBezTo>
                    <a:pt x="8492" y="9871"/>
                    <a:pt x="8500" y="9912"/>
                    <a:pt x="8513" y="9952"/>
                  </a:cubicBezTo>
                  <a:lnTo>
                    <a:pt x="12187" y="20572"/>
                  </a:lnTo>
                  <a:cubicBezTo>
                    <a:pt x="12408" y="21213"/>
                    <a:pt x="12358" y="21808"/>
                    <a:pt x="12046" y="22248"/>
                  </a:cubicBezTo>
                  <a:cubicBezTo>
                    <a:pt x="11733" y="22687"/>
                    <a:pt x="11186" y="22928"/>
                    <a:pt x="10509" y="22928"/>
                  </a:cubicBezTo>
                  <a:lnTo>
                    <a:pt x="2698" y="22928"/>
                  </a:lnTo>
                  <a:cubicBezTo>
                    <a:pt x="2018" y="22928"/>
                    <a:pt x="1473" y="22685"/>
                    <a:pt x="1161" y="22248"/>
                  </a:cubicBezTo>
                  <a:cubicBezTo>
                    <a:pt x="848" y="21808"/>
                    <a:pt x="798" y="21213"/>
                    <a:pt x="1019" y="20572"/>
                  </a:cubicBezTo>
                  <a:lnTo>
                    <a:pt x="4693" y="9952"/>
                  </a:lnTo>
                  <a:cubicBezTo>
                    <a:pt x="4765" y="9753"/>
                    <a:pt x="4661" y="9534"/>
                    <a:pt x="4460" y="9464"/>
                  </a:cubicBezTo>
                  <a:cubicBezTo>
                    <a:pt x="4420" y="9450"/>
                    <a:pt x="4378" y="9444"/>
                    <a:pt x="4337" y="9444"/>
                  </a:cubicBezTo>
                  <a:cubicBezTo>
                    <a:pt x="4179" y="9444"/>
                    <a:pt x="4030" y="9545"/>
                    <a:pt x="3978" y="9705"/>
                  </a:cubicBezTo>
                  <a:lnTo>
                    <a:pt x="304" y="20326"/>
                  </a:lnTo>
                  <a:cubicBezTo>
                    <a:pt x="1" y="21204"/>
                    <a:pt x="86" y="22043"/>
                    <a:pt x="545" y="22687"/>
                  </a:cubicBezTo>
                  <a:cubicBezTo>
                    <a:pt x="1003" y="23331"/>
                    <a:pt x="1766" y="23685"/>
                    <a:pt x="2696" y="23685"/>
                  </a:cubicBezTo>
                  <a:lnTo>
                    <a:pt x="10507" y="23685"/>
                  </a:lnTo>
                  <a:cubicBezTo>
                    <a:pt x="11437" y="23685"/>
                    <a:pt x="12202" y="23331"/>
                    <a:pt x="12660" y="22687"/>
                  </a:cubicBezTo>
                  <a:cubicBezTo>
                    <a:pt x="13119" y="22043"/>
                    <a:pt x="13204" y="21204"/>
                    <a:pt x="12900" y="20326"/>
                  </a:cubicBezTo>
                  <a:lnTo>
                    <a:pt x="9247" y="9767"/>
                  </a:lnTo>
                  <a:lnTo>
                    <a:pt x="9247" y="9765"/>
                  </a:lnTo>
                  <a:lnTo>
                    <a:pt x="9247" y="2261"/>
                  </a:lnTo>
                  <a:cubicBezTo>
                    <a:pt x="9845" y="2193"/>
                    <a:pt x="10286" y="1671"/>
                    <a:pt x="10252" y="1071"/>
                  </a:cubicBezTo>
                  <a:cubicBezTo>
                    <a:pt x="10218" y="472"/>
                    <a:pt x="9723" y="2"/>
                    <a:pt x="91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2"/>
            <p:cNvSpPr/>
            <p:nvPr/>
          </p:nvSpPr>
          <p:spPr>
            <a:xfrm>
              <a:off x="5167750" y="3502750"/>
              <a:ext cx="250450" cy="133100"/>
            </a:xfrm>
            <a:custGeom>
              <a:rect b="b" l="l" r="r" t="t"/>
              <a:pathLst>
                <a:path extrusionOk="0" h="5324" w="10018">
                  <a:moveTo>
                    <a:pt x="5010" y="756"/>
                  </a:moveTo>
                  <a:cubicBezTo>
                    <a:pt x="5456" y="756"/>
                    <a:pt x="5658" y="929"/>
                    <a:pt x="5937" y="1169"/>
                  </a:cubicBezTo>
                  <a:cubicBezTo>
                    <a:pt x="6245" y="1434"/>
                    <a:pt x="6629" y="1763"/>
                    <a:pt x="7354" y="1763"/>
                  </a:cubicBezTo>
                  <a:cubicBezTo>
                    <a:pt x="7749" y="1763"/>
                    <a:pt x="8034" y="1692"/>
                    <a:pt x="8256" y="1593"/>
                  </a:cubicBezTo>
                  <a:lnTo>
                    <a:pt x="9164" y="4217"/>
                  </a:lnTo>
                  <a:cubicBezTo>
                    <a:pt x="9217" y="4371"/>
                    <a:pt x="9220" y="4473"/>
                    <a:pt x="9216" y="4517"/>
                  </a:cubicBezTo>
                  <a:cubicBezTo>
                    <a:pt x="9176" y="4536"/>
                    <a:pt x="9079" y="4567"/>
                    <a:pt x="8915" y="4567"/>
                  </a:cubicBezTo>
                  <a:lnTo>
                    <a:pt x="1104" y="4567"/>
                  </a:lnTo>
                  <a:cubicBezTo>
                    <a:pt x="939" y="4567"/>
                    <a:pt x="843" y="4536"/>
                    <a:pt x="804" y="4517"/>
                  </a:cubicBezTo>
                  <a:cubicBezTo>
                    <a:pt x="798" y="4473"/>
                    <a:pt x="801" y="4371"/>
                    <a:pt x="854" y="4217"/>
                  </a:cubicBezTo>
                  <a:lnTo>
                    <a:pt x="1762" y="1593"/>
                  </a:lnTo>
                  <a:cubicBezTo>
                    <a:pt x="1983" y="1694"/>
                    <a:pt x="2268" y="1764"/>
                    <a:pt x="2663" y="1764"/>
                  </a:cubicBezTo>
                  <a:cubicBezTo>
                    <a:pt x="3390" y="1764"/>
                    <a:pt x="3773" y="1434"/>
                    <a:pt x="4081" y="1169"/>
                  </a:cubicBezTo>
                  <a:lnTo>
                    <a:pt x="4083" y="1169"/>
                  </a:lnTo>
                  <a:cubicBezTo>
                    <a:pt x="4363" y="929"/>
                    <a:pt x="4563" y="756"/>
                    <a:pt x="5010" y="756"/>
                  </a:cubicBezTo>
                  <a:close/>
                  <a:moveTo>
                    <a:pt x="5010" y="0"/>
                  </a:moveTo>
                  <a:cubicBezTo>
                    <a:pt x="4283" y="0"/>
                    <a:pt x="3898" y="330"/>
                    <a:pt x="3590" y="596"/>
                  </a:cubicBezTo>
                  <a:cubicBezTo>
                    <a:pt x="3312" y="836"/>
                    <a:pt x="3110" y="1008"/>
                    <a:pt x="2663" y="1008"/>
                  </a:cubicBezTo>
                  <a:cubicBezTo>
                    <a:pt x="2192" y="1008"/>
                    <a:pt x="1997" y="886"/>
                    <a:pt x="1791" y="727"/>
                  </a:cubicBezTo>
                  <a:cubicBezTo>
                    <a:pt x="1721" y="672"/>
                    <a:pt x="1639" y="646"/>
                    <a:pt x="1559" y="646"/>
                  </a:cubicBezTo>
                  <a:cubicBezTo>
                    <a:pt x="1406" y="646"/>
                    <a:pt x="1258" y="740"/>
                    <a:pt x="1201" y="901"/>
                  </a:cubicBezTo>
                  <a:lnTo>
                    <a:pt x="140" y="3971"/>
                  </a:lnTo>
                  <a:cubicBezTo>
                    <a:pt x="0" y="4374"/>
                    <a:pt x="15" y="4725"/>
                    <a:pt x="183" y="4959"/>
                  </a:cubicBezTo>
                  <a:cubicBezTo>
                    <a:pt x="350" y="5194"/>
                    <a:pt x="677" y="5323"/>
                    <a:pt x="1104" y="5323"/>
                  </a:cubicBezTo>
                  <a:lnTo>
                    <a:pt x="8915" y="5323"/>
                  </a:lnTo>
                  <a:cubicBezTo>
                    <a:pt x="9342" y="5323"/>
                    <a:pt x="9670" y="5194"/>
                    <a:pt x="9836" y="4959"/>
                  </a:cubicBezTo>
                  <a:cubicBezTo>
                    <a:pt x="10001" y="4725"/>
                    <a:pt x="10017" y="4374"/>
                    <a:pt x="9877" y="3971"/>
                  </a:cubicBezTo>
                  <a:lnTo>
                    <a:pt x="8816" y="901"/>
                  </a:lnTo>
                  <a:cubicBezTo>
                    <a:pt x="8761" y="740"/>
                    <a:pt x="8612" y="646"/>
                    <a:pt x="8458" y="646"/>
                  </a:cubicBezTo>
                  <a:cubicBezTo>
                    <a:pt x="8378" y="646"/>
                    <a:pt x="8297" y="672"/>
                    <a:pt x="8227" y="725"/>
                  </a:cubicBezTo>
                  <a:cubicBezTo>
                    <a:pt x="8021" y="886"/>
                    <a:pt x="7826" y="1008"/>
                    <a:pt x="7354" y="1008"/>
                  </a:cubicBezTo>
                  <a:cubicBezTo>
                    <a:pt x="6908" y="1008"/>
                    <a:pt x="6706" y="836"/>
                    <a:pt x="6427" y="596"/>
                  </a:cubicBezTo>
                  <a:cubicBezTo>
                    <a:pt x="6119" y="330"/>
                    <a:pt x="5735" y="0"/>
                    <a:pt x="50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52"/>
          <p:cNvGrpSpPr/>
          <p:nvPr/>
        </p:nvGrpSpPr>
        <p:grpSpPr>
          <a:xfrm>
            <a:off x="5356071" y="2575213"/>
            <a:ext cx="516525" cy="592150"/>
            <a:chOff x="4443450" y="3111650"/>
            <a:chExt cx="516525" cy="592150"/>
          </a:xfrm>
        </p:grpSpPr>
        <p:sp>
          <p:nvSpPr>
            <p:cNvPr id="4923" name="Google Shape;4923;p52"/>
            <p:cNvSpPr/>
            <p:nvPr/>
          </p:nvSpPr>
          <p:spPr>
            <a:xfrm>
              <a:off x="4443450" y="3111650"/>
              <a:ext cx="516525" cy="592150"/>
            </a:xfrm>
            <a:custGeom>
              <a:rect b="b" l="l" r="r" t="t"/>
              <a:pathLst>
                <a:path extrusionOk="0" h="23686" w="20661">
                  <a:moveTo>
                    <a:pt x="6551" y="757"/>
                  </a:moveTo>
                  <a:lnTo>
                    <a:pt x="6551" y="4535"/>
                  </a:lnTo>
                  <a:lnTo>
                    <a:pt x="756" y="4535"/>
                  </a:lnTo>
                  <a:lnTo>
                    <a:pt x="756" y="757"/>
                  </a:lnTo>
                  <a:close/>
                  <a:moveTo>
                    <a:pt x="19904" y="757"/>
                  </a:moveTo>
                  <a:lnTo>
                    <a:pt x="19904" y="4535"/>
                  </a:lnTo>
                  <a:lnTo>
                    <a:pt x="18771" y="4535"/>
                  </a:lnTo>
                  <a:cubicBezTo>
                    <a:pt x="18569" y="4544"/>
                    <a:pt x="18410" y="4711"/>
                    <a:pt x="18410" y="4914"/>
                  </a:cubicBezTo>
                  <a:cubicBezTo>
                    <a:pt x="18410" y="5116"/>
                    <a:pt x="18569" y="5282"/>
                    <a:pt x="18771" y="5291"/>
                  </a:cubicBezTo>
                  <a:lnTo>
                    <a:pt x="19904" y="5291"/>
                  </a:lnTo>
                  <a:lnTo>
                    <a:pt x="19904" y="13356"/>
                  </a:lnTo>
                  <a:cubicBezTo>
                    <a:pt x="19904" y="18633"/>
                    <a:pt x="15610" y="22928"/>
                    <a:pt x="10331" y="22928"/>
                  </a:cubicBezTo>
                  <a:cubicBezTo>
                    <a:pt x="5052" y="22928"/>
                    <a:pt x="758" y="18633"/>
                    <a:pt x="758" y="13354"/>
                  </a:cubicBezTo>
                  <a:lnTo>
                    <a:pt x="758" y="5291"/>
                  </a:lnTo>
                  <a:lnTo>
                    <a:pt x="6552" y="5291"/>
                  </a:lnTo>
                  <a:lnTo>
                    <a:pt x="6552" y="13356"/>
                  </a:lnTo>
                  <a:cubicBezTo>
                    <a:pt x="6552" y="15439"/>
                    <a:pt x="8247" y="17134"/>
                    <a:pt x="10331" y="17134"/>
                  </a:cubicBezTo>
                  <a:cubicBezTo>
                    <a:pt x="12415" y="17134"/>
                    <a:pt x="14110" y="15439"/>
                    <a:pt x="14110" y="13356"/>
                  </a:cubicBezTo>
                  <a:lnTo>
                    <a:pt x="14110" y="5291"/>
                  </a:lnTo>
                  <a:lnTo>
                    <a:pt x="17261" y="5291"/>
                  </a:lnTo>
                  <a:cubicBezTo>
                    <a:pt x="17267" y="5292"/>
                    <a:pt x="17273" y="5292"/>
                    <a:pt x="17279" y="5292"/>
                  </a:cubicBezTo>
                  <a:cubicBezTo>
                    <a:pt x="17486" y="5292"/>
                    <a:pt x="17656" y="5123"/>
                    <a:pt x="17656" y="4914"/>
                  </a:cubicBezTo>
                  <a:cubicBezTo>
                    <a:pt x="17656" y="4705"/>
                    <a:pt x="17486" y="4536"/>
                    <a:pt x="17279" y="4536"/>
                  </a:cubicBezTo>
                  <a:cubicBezTo>
                    <a:pt x="17273" y="4536"/>
                    <a:pt x="17267" y="4536"/>
                    <a:pt x="17261" y="4537"/>
                  </a:cubicBezTo>
                  <a:lnTo>
                    <a:pt x="14110" y="4537"/>
                  </a:lnTo>
                  <a:lnTo>
                    <a:pt x="14110" y="757"/>
                  </a:lnTo>
                  <a:close/>
                  <a:moveTo>
                    <a:pt x="379" y="1"/>
                  </a:moveTo>
                  <a:cubicBezTo>
                    <a:pt x="170" y="1"/>
                    <a:pt x="0" y="170"/>
                    <a:pt x="0" y="379"/>
                  </a:cubicBezTo>
                  <a:lnTo>
                    <a:pt x="0" y="13356"/>
                  </a:lnTo>
                  <a:cubicBezTo>
                    <a:pt x="0" y="19050"/>
                    <a:pt x="4635" y="23685"/>
                    <a:pt x="10331" y="23685"/>
                  </a:cubicBezTo>
                  <a:cubicBezTo>
                    <a:pt x="16026" y="23685"/>
                    <a:pt x="20660" y="19050"/>
                    <a:pt x="20660" y="13356"/>
                  </a:cubicBezTo>
                  <a:lnTo>
                    <a:pt x="20660" y="379"/>
                  </a:lnTo>
                  <a:cubicBezTo>
                    <a:pt x="20660" y="170"/>
                    <a:pt x="20491" y="1"/>
                    <a:pt x="20283" y="1"/>
                  </a:cubicBezTo>
                  <a:lnTo>
                    <a:pt x="13732" y="1"/>
                  </a:lnTo>
                  <a:cubicBezTo>
                    <a:pt x="13523" y="1"/>
                    <a:pt x="13354" y="170"/>
                    <a:pt x="13354" y="379"/>
                  </a:cubicBezTo>
                  <a:lnTo>
                    <a:pt x="13354" y="13356"/>
                  </a:lnTo>
                  <a:cubicBezTo>
                    <a:pt x="13354" y="15022"/>
                    <a:pt x="11998" y="16378"/>
                    <a:pt x="10331" y="16378"/>
                  </a:cubicBezTo>
                  <a:cubicBezTo>
                    <a:pt x="8663" y="16378"/>
                    <a:pt x="7307" y="15022"/>
                    <a:pt x="7307" y="13356"/>
                  </a:cubicBezTo>
                  <a:lnTo>
                    <a:pt x="7307" y="379"/>
                  </a:lnTo>
                  <a:cubicBezTo>
                    <a:pt x="7307" y="170"/>
                    <a:pt x="7137" y="1"/>
                    <a:pt x="69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2"/>
            <p:cNvSpPr/>
            <p:nvPr/>
          </p:nvSpPr>
          <p:spPr>
            <a:xfrm>
              <a:off x="4576375" y="3588450"/>
              <a:ext cx="18925" cy="18925"/>
            </a:xfrm>
            <a:custGeom>
              <a:rect b="b" l="l" r="r" t="t"/>
              <a:pathLst>
                <a:path extrusionOk="0" h="757" w="757">
                  <a:moveTo>
                    <a:pt x="378" y="0"/>
                  </a:moveTo>
                  <a:cubicBezTo>
                    <a:pt x="168" y="0"/>
                    <a:pt x="0" y="170"/>
                    <a:pt x="0" y="379"/>
                  </a:cubicBezTo>
                  <a:cubicBezTo>
                    <a:pt x="0" y="588"/>
                    <a:pt x="168" y="756"/>
                    <a:pt x="378" y="756"/>
                  </a:cubicBezTo>
                  <a:cubicBezTo>
                    <a:pt x="587" y="756"/>
                    <a:pt x="756" y="588"/>
                    <a:pt x="756" y="379"/>
                  </a:cubicBezTo>
                  <a:cubicBezTo>
                    <a:pt x="756" y="170"/>
                    <a:pt x="587"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2"/>
            <p:cNvSpPr/>
            <p:nvPr/>
          </p:nvSpPr>
          <p:spPr>
            <a:xfrm>
              <a:off x="4538575" y="3550675"/>
              <a:ext cx="18925" cy="18925"/>
            </a:xfrm>
            <a:custGeom>
              <a:rect b="b" l="l" r="r" t="t"/>
              <a:pathLst>
                <a:path extrusionOk="0" h="757" w="757">
                  <a:moveTo>
                    <a:pt x="378" y="1"/>
                  </a:moveTo>
                  <a:cubicBezTo>
                    <a:pt x="170" y="1"/>
                    <a:pt x="0" y="170"/>
                    <a:pt x="0" y="378"/>
                  </a:cubicBezTo>
                  <a:cubicBezTo>
                    <a:pt x="0" y="587"/>
                    <a:pt x="170" y="757"/>
                    <a:pt x="378" y="757"/>
                  </a:cubicBezTo>
                  <a:cubicBezTo>
                    <a:pt x="587" y="757"/>
                    <a:pt x="756" y="587"/>
                    <a:pt x="756" y="378"/>
                  </a:cubicBezTo>
                  <a:cubicBezTo>
                    <a:pt x="756" y="170"/>
                    <a:pt x="587"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2"/>
            <p:cNvSpPr/>
            <p:nvPr/>
          </p:nvSpPr>
          <p:spPr>
            <a:xfrm>
              <a:off x="4883975" y="3317200"/>
              <a:ext cx="18925" cy="18925"/>
            </a:xfrm>
            <a:custGeom>
              <a:rect b="b" l="l" r="r" t="t"/>
              <a:pathLst>
                <a:path extrusionOk="0" h="757" w="757">
                  <a:moveTo>
                    <a:pt x="379" y="1"/>
                  </a:moveTo>
                  <a:cubicBezTo>
                    <a:pt x="170" y="1"/>
                    <a:pt x="1" y="170"/>
                    <a:pt x="1" y="379"/>
                  </a:cubicBezTo>
                  <a:cubicBezTo>
                    <a:pt x="1" y="587"/>
                    <a:pt x="170" y="757"/>
                    <a:pt x="379" y="757"/>
                  </a:cubicBezTo>
                  <a:cubicBezTo>
                    <a:pt x="587" y="757"/>
                    <a:pt x="757" y="587"/>
                    <a:pt x="757" y="379"/>
                  </a:cubicBezTo>
                  <a:cubicBezTo>
                    <a:pt x="757" y="170"/>
                    <a:pt x="587"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52"/>
          <p:cNvGrpSpPr/>
          <p:nvPr/>
        </p:nvGrpSpPr>
        <p:grpSpPr>
          <a:xfrm>
            <a:off x="4521665" y="2575250"/>
            <a:ext cx="593000" cy="592075"/>
            <a:chOff x="3642950" y="3104725"/>
            <a:chExt cx="593000" cy="592075"/>
          </a:xfrm>
        </p:grpSpPr>
        <p:sp>
          <p:nvSpPr>
            <p:cNvPr id="4928" name="Google Shape;4928;p52"/>
            <p:cNvSpPr/>
            <p:nvPr/>
          </p:nvSpPr>
          <p:spPr>
            <a:xfrm>
              <a:off x="3642950" y="3104725"/>
              <a:ext cx="593000" cy="592075"/>
            </a:xfrm>
            <a:custGeom>
              <a:rect b="b" l="l" r="r" t="t"/>
              <a:pathLst>
                <a:path extrusionOk="0" h="23683" w="23720">
                  <a:moveTo>
                    <a:pt x="16413" y="755"/>
                  </a:moveTo>
                  <a:cubicBezTo>
                    <a:pt x="20025" y="755"/>
                    <a:pt x="22964" y="3694"/>
                    <a:pt x="22964" y="7306"/>
                  </a:cubicBezTo>
                  <a:cubicBezTo>
                    <a:pt x="22964" y="10918"/>
                    <a:pt x="20025" y="13857"/>
                    <a:pt x="16413" y="13857"/>
                  </a:cubicBezTo>
                  <a:cubicBezTo>
                    <a:pt x="12801" y="13857"/>
                    <a:pt x="9862" y="10918"/>
                    <a:pt x="9862" y="7306"/>
                  </a:cubicBezTo>
                  <a:cubicBezTo>
                    <a:pt x="9862" y="3695"/>
                    <a:pt x="12801" y="755"/>
                    <a:pt x="16413" y="755"/>
                  </a:cubicBezTo>
                  <a:close/>
                  <a:moveTo>
                    <a:pt x="9777" y="13052"/>
                  </a:moveTo>
                  <a:lnTo>
                    <a:pt x="10663" y="13947"/>
                  </a:lnTo>
                  <a:lnTo>
                    <a:pt x="1839" y="22771"/>
                  </a:lnTo>
                  <a:lnTo>
                    <a:pt x="948" y="21880"/>
                  </a:lnTo>
                  <a:lnTo>
                    <a:pt x="9777" y="13052"/>
                  </a:lnTo>
                  <a:close/>
                  <a:moveTo>
                    <a:pt x="16413" y="1"/>
                  </a:moveTo>
                  <a:cubicBezTo>
                    <a:pt x="12384" y="1"/>
                    <a:pt x="9106" y="3278"/>
                    <a:pt x="9106" y="7306"/>
                  </a:cubicBezTo>
                  <a:cubicBezTo>
                    <a:pt x="9105" y="9114"/>
                    <a:pt x="9775" y="10856"/>
                    <a:pt x="10988" y="12196"/>
                  </a:cubicBezTo>
                  <a:lnTo>
                    <a:pt x="10489" y="12695"/>
                  </a:lnTo>
                  <a:lnTo>
                    <a:pt x="10076" y="12280"/>
                  </a:lnTo>
                  <a:cubicBezTo>
                    <a:pt x="10067" y="12268"/>
                    <a:pt x="10057" y="12258"/>
                    <a:pt x="10047" y="12247"/>
                  </a:cubicBezTo>
                  <a:cubicBezTo>
                    <a:pt x="10038" y="12237"/>
                    <a:pt x="10027" y="12228"/>
                    <a:pt x="10017" y="12219"/>
                  </a:cubicBezTo>
                  <a:lnTo>
                    <a:pt x="9691" y="11892"/>
                  </a:lnTo>
                  <a:cubicBezTo>
                    <a:pt x="9617" y="11813"/>
                    <a:pt x="9517" y="11773"/>
                    <a:pt x="9417" y="11773"/>
                  </a:cubicBezTo>
                  <a:cubicBezTo>
                    <a:pt x="9321" y="11773"/>
                    <a:pt x="9225" y="11809"/>
                    <a:pt x="9151" y="11882"/>
                  </a:cubicBezTo>
                  <a:cubicBezTo>
                    <a:pt x="9000" y="12032"/>
                    <a:pt x="9002" y="12277"/>
                    <a:pt x="9155" y="12423"/>
                  </a:cubicBezTo>
                  <a:lnTo>
                    <a:pt x="9245" y="12514"/>
                  </a:lnTo>
                  <a:lnTo>
                    <a:pt x="147" y="21613"/>
                  </a:lnTo>
                  <a:cubicBezTo>
                    <a:pt x="0" y="21760"/>
                    <a:pt x="0" y="21999"/>
                    <a:pt x="147" y="22146"/>
                  </a:cubicBezTo>
                  <a:lnTo>
                    <a:pt x="1573" y="23571"/>
                  </a:lnTo>
                  <a:cubicBezTo>
                    <a:pt x="1646" y="23645"/>
                    <a:pt x="1743" y="23682"/>
                    <a:pt x="1839" y="23682"/>
                  </a:cubicBezTo>
                  <a:cubicBezTo>
                    <a:pt x="1936" y="23682"/>
                    <a:pt x="2032" y="23645"/>
                    <a:pt x="2106" y="23571"/>
                  </a:cubicBezTo>
                  <a:lnTo>
                    <a:pt x="11195" y="14483"/>
                  </a:lnTo>
                  <a:lnTo>
                    <a:pt x="11283" y="14571"/>
                  </a:lnTo>
                  <a:cubicBezTo>
                    <a:pt x="11356" y="14643"/>
                    <a:pt x="11452" y="14679"/>
                    <a:pt x="11547" y="14679"/>
                  </a:cubicBezTo>
                  <a:cubicBezTo>
                    <a:pt x="11643" y="14679"/>
                    <a:pt x="11739" y="14642"/>
                    <a:pt x="11812" y="14570"/>
                  </a:cubicBezTo>
                  <a:cubicBezTo>
                    <a:pt x="11959" y="14424"/>
                    <a:pt x="11962" y="14188"/>
                    <a:pt x="11819" y="14039"/>
                  </a:cubicBezTo>
                  <a:lnTo>
                    <a:pt x="11021" y="13233"/>
                  </a:lnTo>
                  <a:lnTo>
                    <a:pt x="11523" y="12731"/>
                  </a:lnTo>
                  <a:cubicBezTo>
                    <a:pt x="12861" y="13942"/>
                    <a:pt x="14603" y="14613"/>
                    <a:pt x="16407" y="14613"/>
                  </a:cubicBezTo>
                  <a:cubicBezTo>
                    <a:pt x="16409" y="14613"/>
                    <a:pt x="16411" y="14613"/>
                    <a:pt x="16413" y="14613"/>
                  </a:cubicBezTo>
                  <a:cubicBezTo>
                    <a:pt x="20442" y="14613"/>
                    <a:pt x="23720" y="11335"/>
                    <a:pt x="23720" y="7307"/>
                  </a:cubicBezTo>
                  <a:cubicBezTo>
                    <a:pt x="23720" y="3278"/>
                    <a:pt x="20441" y="1"/>
                    <a:pt x="16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2"/>
            <p:cNvSpPr/>
            <p:nvPr/>
          </p:nvSpPr>
          <p:spPr>
            <a:xfrm>
              <a:off x="3908400" y="3142500"/>
              <a:ext cx="289875" cy="289800"/>
            </a:xfrm>
            <a:custGeom>
              <a:rect b="b" l="l" r="r" t="t"/>
              <a:pathLst>
                <a:path extrusionOk="0" h="11592" w="11595">
                  <a:moveTo>
                    <a:pt x="5795" y="0"/>
                  </a:moveTo>
                  <a:cubicBezTo>
                    <a:pt x="2600" y="0"/>
                    <a:pt x="0" y="2600"/>
                    <a:pt x="0" y="5796"/>
                  </a:cubicBezTo>
                  <a:cubicBezTo>
                    <a:pt x="0" y="8991"/>
                    <a:pt x="2600" y="11591"/>
                    <a:pt x="5795" y="11591"/>
                  </a:cubicBezTo>
                  <a:cubicBezTo>
                    <a:pt x="5800" y="11591"/>
                    <a:pt x="5804" y="11591"/>
                    <a:pt x="5809" y="11591"/>
                  </a:cubicBezTo>
                  <a:cubicBezTo>
                    <a:pt x="7062" y="11591"/>
                    <a:pt x="8282" y="11182"/>
                    <a:pt x="9281" y="10425"/>
                  </a:cubicBezTo>
                  <a:cubicBezTo>
                    <a:pt x="9447" y="10299"/>
                    <a:pt x="9481" y="10061"/>
                    <a:pt x="9356" y="9895"/>
                  </a:cubicBezTo>
                  <a:cubicBezTo>
                    <a:pt x="9281" y="9796"/>
                    <a:pt x="9168" y="9745"/>
                    <a:pt x="9054" y="9745"/>
                  </a:cubicBezTo>
                  <a:cubicBezTo>
                    <a:pt x="8975" y="9745"/>
                    <a:pt x="8895" y="9770"/>
                    <a:pt x="8827" y="9821"/>
                  </a:cubicBezTo>
                  <a:cubicBezTo>
                    <a:pt x="7958" y="10479"/>
                    <a:pt x="6897" y="10835"/>
                    <a:pt x="5809" y="10835"/>
                  </a:cubicBezTo>
                  <a:cubicBezTo>
                    <a:pt x="5804" y="10835"/>
                    <a:pt x="5800" y="10835"/>
                    <a:pt x="5795" y="10835"/>
                  </a:cubicBezTo>
                  <a:cubicBezTo>
                    <a:pt x="3017" y="10835"/>
                    <a:pt x="756" y="8574"/>
                    <a:pt x="756" y="5795"/>
                  </a:cubicBezTo>
                  <a:cubicBezTo>
                    <a:pt x="756" y="3017"/>
                    <a:pt x="3016" y="756"/>
                    <a:pt x="5795" y="756"/>
                  </a:cubicBezTo>
                  <a:cubicBezTo>
                    <a:pt x="8575" y="756"/>
                    <a:pt x="10834" y="3017"/>
                    <a:pt x="10834" y="5796"/>
                  </a:cubicBezTo>
                  <a:cubicBezTo>
                    <a:pt x="10837" y="6890"/>
                    <a:pt x="10482" y="7954"/>
                    <a:pt x="9821" y="8826"/>
                  </a:cubicBezTo>
                  <a:cubicBezTo>
                    <a:pt x="9695" y="8993"/>
                    <a:pt x="9729" y="9230"/>
                    <a:pt x="9895" y="9355"/>
                  </a:cubicBezTo>
                  <a:cubicBezTo>
                    <a:pt x="9963" y="9407"/>
                    <a:pt x="10043" y="9432"/>
                    <a:pt x="10122" y="9432"/>
                  </a:cubicBezTo>
                  <a:cubicBezTo>
                    <a:pt x="10237" y="9432"/>
                    <a:pt x="10350" y="9380"/>
                    <a:pt x="10424" y="9282"/>
                  </a:cubicBezTo>
                  <a:cubicBezTo>
                    <a:pt x="11185" y="8278"/>
                    <a:pt x="11594" y="7053"/>
                    <a:pt x="11590" y="5796"/>
                  </a:cubicBezTo>
                  <a:cubicBezTo>
                    <a:pt x="11590" y="2600"/>
                    <a:pt x="8990" y="0"/>
                    <a:pt x="57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2"/>
            <p:cNvSpPr/>
            <p:nvPr/>
          </p:nvSpPr>
          <p:spPr>
            <a:xfrm>
              <a:off x="3997050" y="3192900"/>
              <a:ext cx="150700" cy="189000"/>
            </a:xfrm>
            <a:custGeom>
              <a:rect b="b" l="l" r="r" t="t"/>
              <a:pathLst>
                <a:path extrusionOk="0" h="7560" w="6028">
                  <a:moveTo>
                    <a:pt x="2241" y="0"/>
                  </a:moveTo>
                  <a:cubicBezTo>
                    <a:pt x="1532" y="0"/>
                    <a:pt x="838" y="202"/>
                    <a:pt x="237" y="581"/>
                  </a:cubicBezTo>
                  <a:cubicBezTo>
                    <a:pt x="56" y="690"/>
                    <a:pt x="0" y="926"/>
                    <a:pt x="114" y="1105"/>
                  </a:cubicBezTo>
                  <a:cubicBezTo>
                    <a:pt x="185" y="1219"/>
                    <a:pt x="308" y="1282"/>
                    <a:pt x="434" y="1282"/>
                  </a:cubicBezTo>
                  <a:cubicBezTo>
                    <a:pt x="504" y="1282"/>
                    <a:pt x="576" y="1262"/>
                    <a:pt x="640" y="1220"/>
                  </a:cubicBezTo>
                  <a:cubicBezTo>
                    <a:pt x="1120" y="918"/>
                    <a:pt x="1675" y="756"/>
                    <a:pt x="2241" y="756"/>
                  </a:cubicBezTo>
                  <a:cubicBezTo>
                    <a:pt x="2244" y="756"/>
                    <a:pt x="2247" y="756"/>
                    <a:pt x="2249" y="756"/>
                  </a:cubicBezTo>
                  <a:cubicBezTo>
                    <a:pt x="3916" y="756"/>
                    <a:pt x="5273" y="2112"/>
                    <a:pt x="5273" y="3779"/>
                  </a:cubicBezTo>
                  <a:cubicBezTo>
                    <a:pt x="5273" y="5446"/>
                    <a:pt x="3916" y="6803"/>
                    <a:pt x="2249" y="6803"/>
                  </a:cubicBezTo>
                  <a:cubicBezTo>
                    <a:pt x="2244" y="6803"/>
                    <a:pt x="2238" y="6803"/>
                    <a:pt x="2233" y="6803"/>
                  </a:cubicBezTo>
                  <a:cubicBezTo>
                    <a:pt x="2025" y="6803"/>
                    <a:pt x="1854" y="6970"/>
                    <a:pt x="1854" y="7180"/>
                  </a:cubicBezTo>
                  <a:cubicBezTo>
                    <a:pt x="1854" y="7390"/>
                    <a:pt x="2025" y="7559"/>
                    <a:pt x="2233" y="7559"/>
                  </a:cubicBezTo>
                  <a:cubicBezTo>
                    <a:pt x="2239" y="7559"/>
                    <a:pt x="2244" y="7559"/>
                    <a:pt x="2249" y="7559"/>
                  </a:cubicBezTo>
                  <a:cubicBezTo>
                    <a:pt x="4333" y="7559"/>
                    <a:pt x="6028" y="5864"/>
                    <a:pt x="6028" y="3779"/>
                  </a:cubicBezTo>
                  <a:cubicBezTo>
                    <a:pt x="6028" y="1695"/>
                    <a:pt x="4333" y="0"/>
                    <a:pt x="2249" y="0"/>
                  </a:cubicBezTo>
                  <a:cubicBezTo>
                    <a:pt x="2247" y="0"/>
                    <a:pt x="2244" y="0"/>
                    <a:pt x="2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2"/>
            <p:cNvSpPr/>
            <p:nvPr/>
          </p:nvSpPr>
          <p:spPr>
            <a:xfrm>
              <a:off x="3958750" y="3232800"/>
              <a:ext cx="33200" cy="63650"/>
            </a:xfrm>
            <a:custGeom>
              <a:rect b="b" l="l" r="r" t="t"/>
              <a:pathLst>
                <a:path extrusionOk="0" h="2546" w="1328">
                  <a:moveTo>
                    <a:pt x="897" y="0"/>
                  </a:moveTo>
                  <a:cubicBezTo>
                    <a:pt x="774" y="0"/>
                    <a:pt x="653" y="61"/>
                    <a:pt x="582" y="171"/>
                  </a:cubicBezTo>
                  <a:cubicBezTo>
                    <a:pt x="201" y="774"/>
                    <a:pt x="1" y="1471"/>
                    <a:pt x="1" y="2183"/>
                  </a:cubicBezTo>
                  <a:cubicBezTo>
                    <a:pt x="10" y="2386"/>
                    <a:pt x="176" y="2545"/>
                    <a:pt x="380" y="2545"/>
                  </a:cubicBezTo>
                  <a:cubicBezTo>
                    <a:pt x="582" y="2545"/>
                    <a:pt x="748" y="2386"/>
                    <a:pt x="757" y="2183"/>
                  </a:cubicBezTo>
                  <a:cubicBezTo>
                    <a:pt x="756" y="1614"/>
                    <a:pt x="918" y="1057"/>
                    <a:pt x="1221" y="575"/>
                  </a:cubicBezTo>
                  <a:cubicBezTo>
                    <a:pt x="1327" y="398"/>
                    <a:pt x="1273" y="168"/>
                    <a:pt x="1099" y="59"/>
                  </a:cubicBezTo>
                  <a:cubicBezTo>
                    <a:pt x="1036" y="19"/>
                    <a:pt x="966" y="0"/>
                    <a:pt x="8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52"/>
          <p:cNvGrpSpPr/>
          <p:nvPr/>
        </p:nvGrpSpPr>
        <p:grpSpPr>
          <a:xfrm>
            <a:off x="3687760" y="2575238"/>
            <a:ext cx="592500" cy="592100"/>
            <a:chOff x="2834700" y="3093675"/>
            <a:chExt cx="592500" cy="592100"/>
          </a:xfrm>
        </p:grpSpPr>
        <p:sp>
          <p:nvSpPr>
            <p:cNvPr id="4933" name="Google Shape;4933;p52"/>
            <p:cNvSpPr/>
            <p:nvPr/>
          </p:nvSpPr>
          <p:spPr>
            <a:xfrm>
              <a:off x="2834700" y="3193675"/>
              <a:ext cx="353050" cy="492100"/>
            </a:xfrm>
            <a:custGeom>
              <a:rect b="b" l="l" r="r" t="t"/>
              <a:pathLst>
                <a:path extrusionOk="0" h="19684" w="14122">
                  <a:moveTo>
                    <a:pt x="12692" y="756"/>
                  </a:moveTo>
                  <a:cubicBezTo>
                    <a:pt x="12827" y="758"/>
                    <a:pt x="12936" y="867"/>
                    <a:pt x="12939" y="1002"/>
                  </a:cubicBezTo>
                  <a:lnTo>
                    <a:pt x="12939" y="2625"/>
                  </a:lnTo>
                  <a:lnTo>
                    <a:pt x="1182" y="2625"/>
                  </a:lnTo>
                  <a:lnTo>
                    <a:pt x="1182" y="1002"/>
                  </a:lnTo>
                  <a:cubicBezTo>
                    <a:pt x="1184" y="867"/>
                    <a:pt x="1293" y="758"/>
                    <a:pt x="1429" y="756"/>
                  </a:cubicBezTo>
                  <a:lnTo>
                    <a:pt x="2929" y="756"/>
                  </a:lnTo>
                  <a:lnTo>
                    <a:pt x="2929" y="1490"/>
                  </a:lnTo>
                  <a:cubicBezTo>
                    <a:pt x="2938" y="1692"/>
                    <a:pt x="3104" y="1851"/>
                    <a:pt x="3308" y="1851"/>
                  </a:cubicBezTo>
                  <a:cubicBezTo>
                    <a:pt x="3510" y="1851"/>
                    <a:pt x="3676" y="1692"/>
                    <a:pt x="3685" y="1490"/>
                  </a:cubicBezTo>
                  <a:lnTo>
                    <a:pt x="3685" y="756"/>
                  </a:lnTo>
                  <a:lnTo>
                    <a:pt x="5431" y="756"/>
                  </a:lnTo>
                  <a:lnTo>
                    <a:pt x="5431" y="1490"/>
                  </a:lnTo>
                  <a:cubicBezTo>
                    <a:pt x="5440" y="1692"/>
                    <a:pt x="5607" y="1851"/>
                    <a:pt x="5809" y="1851"/>
                  </a:cubicBezTo>
                  <a:cubicBezTo>
                    <a:pt x="6012" y="1851"/>
                    <a:pt x="6177" y="1692"/>
                    <a:pt x="6186" y="1490"/>
                  </a:cubicBezTo>
                  <a:lnTo>
                    <a:pt x="6186" y="756"/>
                  </a:lnTo>
                  <a:lnTo>
                    <a:pt x="7934" y="756"/>
                  </a:lnTo>
                  <a:lnTo>
                    <a:pt x="7934" y="1490"/>
                  </a:lnTo>
                  <a:cubicBezTo>
                    <a:pt x="7943" y="1692"/>
                    <a:pt x="8109" y="1851"/>
                    <a:pt x="8311" y="1851"/>
                  </a:cubicBezTo>
                  <a:cubicBezTo>
                    <a:pt x="8513" y="1851"/>
                    <a:pt x="8679" y="1692"/>
                    <a:pt x="8688" y="1490"/>
                  </a:cubicBezTo>
                  <a:lnTo>
                    <a:pt x="8688" y="756"/>
                  </a:lnTo>
                  <a:lnTo>
                    <a:pt x="10436" y="756"/>
                  </a:lnTo>
                  <a:lnTo>
                    <a:pt x="10436" y="1490"/>
                  </a:lnTo>
                  <a:cubicBezTo>
                    <a:pt x="10445" y="1692"/>
                    <a:pt x="10611" y="1851"/>
                    <a:pt x="10813" y="1851"/>
                  </a:cubicBezTo>
                  <a:cubicBezTo>
                    <a:pt x="11015" y="1851"/>
                    <a:pt x="11182" y="1692"/>
                    <a:pt x="11191" y="1490"/>
                  </a:cubicBezTo>
                  <a:lnTo>
                    <a:pt x="11191" y="756"/>
                  </a:lnTo>
                  <a:close/>
                  <a:moveTo>
                    <a:pt x="12042" y="3379"/>
                  </a:moveTo>
                  <a:lnTo>
                    <a:pt x="12042" y="4502"/>
                  </a:lnTo>
                  <a:cubicBezTo>
                    <a:pt x="12042" y="4638"/>
                    <a:pt x="12115" y="4763"/>
                    <a:pt x="12233" y="4830"/>
                  </a:cubicBezTo>
                  <a:lnTo>
                    <a:pt x="12885" y="5204"/>
                  </a:lnTo>
                  <a:cubicBezTo>
                    <a:pt x="13129" y="5344"/>
                    <a:pt x="13350" y="5762"/>
                    <a:pt x="13350" y="6082"/>
                  </a:cubicBezTo>
                  <a:lnTo>
                    <a:pt x="13350" y="8361"/>
                  </a:lnTo>
                  <a:lnTo>
                    <a:pt x="773" y="8361"/>
                  </a:lnTo>
                  <a:lnTo>
                    <a:pt x="773" y="6082"/>
                  </a:lnTo>
                  <a:cubicBezTo>
                    <a:pt x="773" y="5762"/>
                    <a:pt x="994" y="5344"/>
                    <a:pt x="1237" y="5204"/>
                  </a:cubicBezTo>
                  <a:lnTo>
                    <a:pt x="1890" y="4830"/>
                  </a:lnTo>
                  <a:cubicBezTo>
                    <a:pt x="2008" y="4763"/>
                    <a:pt x="2080" y="4638"/>
                    <a:pt x="2080" y="4502"/>
                  </a:cubicBezTo>
                  <a:lnTo>
                    <a:pt x="2080" y="3379"/>
                  </a:lnTo>
                  <a:close/>
                  <a:moveTo>
                    <a:pt x="13350" y="9117"/>
                  </a:moveTo>
                  <a:lnTo>
                    <a:pt x="13350" y="16431"/>
                  </a:lnTo>
                  <a:lnTo>
                    <a:pt x="773" y="16431"/>
                  </a:lnTo>
                  <a:lnTo>
                    <a:pt x="773" y="9117"/>
                  </a:lnTo>
                  <a:close/>
                  <a:moveTo>
                    <a:pt x="13350" y="17187"/>
                  </a:moveTo>
                  <a:lnTo>
                    <a:pt x="13350" y="18058"/>
                  </a:lnTo>
                  <a:cubicBezTo>
                    <a:pt x="13350" y="18537"/>
                    <a:pt x="12961" y="18926"/>
                    <a:pt x="12480" y="18927"/>
                  </a:cubicBezTo>
                  <a:lnTo>
                    <a:pt x="1642" y="18927"/>
                  </a:lnTo>
                  <a:cubicBezTo>
                    <a:pt x="1162" y="18926"/>
                    <a:pt x="773" y="18537"/>
                    <a:pt x="773" y="18058"/>
                  </a:cubicBezTo>
                  <a:lnTo>
                    <a:pt x="773" y="17187"/>
                  </a:lnTo>
                  <a:close/>
                  <a:moveTo>
                    <a:pt x="1429" y="0"/>
                  </a:moveTo>
                  <a:cubicBezTo>
                    <a:pt x="876" y="2"/>
                    <a:pt x="426" y="450"/>
                    <a:pt x="426" y="1002"/>
                  </a:cubicBezTo>
                  <a:lnTo>
                    <a:pt x="426" y="2625"/>
                  </a:lnTo>
                  <a:lnTo>
                    <a:pt x="396" y="2625"/>
                  </a:lnTo>
                  <a:cubicBezTo>
                    <a:pt x="389" y="2625"/>
                    <a:pt x="383" y="2624"/>
                    <a:pt x="377" y="2624"/>
                  </a:cubicBezTo>
                  <a:cubicBezTo>
                    <a:pt x="170" y="2624"/>
                    <a:pt x="1" y="2793"/>
                    <a:pt x="1" y="3002"/>
                  </a:cubicBezTo>
                  <a:cubicBezTo>
                    <a:pt x="1" y="3211"/>
                    <a:pt x="170" y="3380"/>
                    <a:pt x="377" y="3380"/>
                  </a:cubicBezTo>
                  <a:cubicBezTo>
                    <a:pt x="383" y="3380"/>
                    <a:pt x="389" y="3380"/>
                    <a:pt x="396" y="3379"/>
                  </a:cubicBezTo>
                  <a:lnTo>
                    <a:pt x="1325" y="3379"/>
                  </a:lnTo>
                  <a:lnTo>
                    <a:pt x="1325" y="4283"/>
                  </a:lnTo>
                  <a:lnTo>
                    <a:pt x="861" y="4548"/>
                  </a:lnTo>
                  <a:cubicBezTo>
                    <a:pt x="388" y="4819"/>
                    <a:pt x="18" y="5493"/>
                    <a:pt x="18" y="6082"/>
                  </a:cubicBezTo>
                  <a:lnTo>
                    <a:pt x="18" y="18056"/>
                  </a:lnTo>
                  <a:cubicBezTo>
                    <a:pt x="18" y="18954"/>
                    <a:pt x="746" y="19682"/>
                    <a:pt x="1644" y="19683"/>
                  </a:cubicBezTo>
                  <a:lnTo>
                    <a:pt x="12480" y="19683"/>
                  </a:lnTo>
                  <a:cubicBezTo>
                    <a:pt x="13378" y="19682"/>
                    <a:pt x="14106" y="18954"/>
                    <a:pt x="14107" y="18056"/>
                  </a:cubicBezTo>
                  <a:lnTo>
                    <a:pt x="14107" y="6082"/>
                  </a:lnTo>
                  <a:cubicBezTo>
                    <a:pt x="14107" y="5493"/>
                    <a:pt x="13736" y="4819"/>
                    <a:pt x="13263" y="4548"/>
                  </a:cubicBezTo>
                  <a:lnTo>
                    <a:pt x="12799" y="4283"/>
                  </a:lnTo>
                  <a:lnTo>
                    <a:pt x="12799" y="3381"/>
                  </a:lnTo>
                  <a:lnTo>
                    <a:pt x="13728" y="3381"/>
                  </a:lnTo>
                  <a:lnTo>
                    <a:pt x="13727" y="3379"/>
                  </a:lnTo>
                  <a:lnTo>
                    <a:pt x="13727" y="3379"/>
                  </a:lnTo>
                  <a:cubicBezTo>
                    <a:pt x="13733" y="3380"/>
                    <a:pt x="13739" y="3380"/>
                    <a:pt x="13745" y="3380"/>
                  </a:cubicBezTo>
                  <a:cubicBezTo>
                    <a:pt x="13952" y="3380"/>
                    <a:pt x="14122" y="3211"/>
                    <a:pt x="14122" y="3002"/>
                  </a:cubicBezTo>
                  <a:cubicBezTo>
                    <a:pt x="14122" y="2793"/>
                    <a:pt x="13952" y="2624"/>
                    <a:pt x="13745" y="2624"/>
                  </a:cubicBezTo>
                  <a:cubicBezTo>
                    <a:pt x="13739" y="2624"/>
                    <a:pt x="13733" y="2625"/>
                    <a:pt x="13727" y="2625"/>
                  </a:cubicBezTo>
                  <a:lnTo>
                    <a:pt x="13696" y="2625"/>
                  </a:lnTo>
                  <a:lnTo>
                    <a:pt x="13696" y="1002"/>
                  </a:lnTo>
                  <a:cubicBezTo>
                    <a:pt x="13696" y="450"/>
                    <a:pt x="13247" y="2"/>
                    <a:pt x="126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2"/>
            <p:cNvSpPr/>
            <p:nvPr/>
          </p:nvSpPr>
          <p:spPr>
            <a:xfrm>
              <a:off x="2897400" y="3455725"/>
              <a:ext cx="227650" cy="114575"/>
            </a:xfrm>
            <a:custGeom>
              <a:rect b="b" l="l" r="r" t="t"/>
              <a:pathLst>
                <a:path extrusionOk="0" h="4583" w="9106">
                  <a:moveTo>
                    <a:pt x="4176" y="757"/>
                  </a:moveTo>
                  <a:lnTo>
                    <a:pt x="4176" y="3827"/>
                  </a:lnTo>
                  <a:lnTo>
                    <a:pt x="2293" y="3827"/>
                  </a:lnTo>
                  <a:cubicBezTo>
                    <a:pt x="1444" y="3827"/>
                    <a:pt x="757" y="3140"/>
                    <a:pt x="757" y="2291"/>
                  </a:cubicBezTo>
                  <a:cubicBezTo>
                    <a:pt x="757" y="1444"/>
                    <a:pt x="1444" y="757"/>
                    <a:pt x="2293" y="757"/>
                  </a:cubicBezTo>
                  <a:close/>
                  <a:moveTo>
                    <a:pt x="6814" y="757"/>
                  </a:moveTo>
                  <a:cubicBezTo>
                    <a:pt x="7663" y="757"/>
                    <a:pt x="8350" y="1444"/>
                    <a:pt x="8350" y="2291"/>
                  </a:cubicBezTo>
                  <a:cubicBezTo>
                    <a:pt x="8350" y="3140"/>
                    <a:pt x="7663" y="3827"/>
                    <a:pt x="6814" y="3827"/>
                  </a:cubicBezTo>
                  <a:lnTo>
                    <a:pt x="4931" y="3827"/>
                  </a:lnTo>
                  <a:lnTo>
                    <a:pt x="4931" y="757"/>
                  </a:lnTo>
                  <a:close/>
                  <a:moveTo>
                    <a:pt x="2293" y="1"/>
                  </a:moveTo>
                  <a:cubicBezTo>
                    <a:pt x="1027" y="1"/>
                    <a:pt x="1" y="1027"/>
                    <a:pt x="1" y="2291"/>
                  </a:cubicBezTo>
                  <a:cubicBezTo>
                    <a:pt x="1" y="3557"/>
                    <a:pt x="1027" y="4583"/>
                    <a:pt x="2293" y="4583"/>
                  </a:cubicBezTo>
                  <a:lnTo>
                    <a:pt x="6814" y="4583"/>
                  </a:lnTo>
                  <a:cubicBezTo>
                    <a:pt x="8080" y="4583"/>
                    <a:pt x="9106" y="3557"/>
                    <a:pt x="9106" y="2291"/>
                  </a:cubicBezTo>
                  <a:cubicBezTo>
                    <a:pt x="9106" y="1027"/>
                    <a:pt x="8080" y="1"/>
                    <a:pt x="6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2"/>
            <p:cNvSpPr/>
            <p:nvPr/>
          </p:nvSpPr>
          <p:spPr>
            <a:xfrm>
              <a:off x="2980750" y="3296750"/>
              <a:ext cx="135725" cy="18925"/>
            </a:xfrm>
            <a:custGeom>
              <a:rect b="b" l="l" r="r" t="t"/>
              <a:pathLst>
                <a:path extrusionOk="0" h="757" w="5429">
                  <a:moveTo>
                    <a:pt x="379" y="0"/>
                  </a:moveTo>
                  <a:cubicBezTo>
                    <a:pt x="171" y="0"/>
                    <a:pt x="0" y="168"/>
                    <a:pt x="0" y="378"/>
                  </a:cubicBezTo>
                  <a:cubicBezTo>
                    <a:pt x="0" y="588"/>
                    <a:pt x="172" y="757"/>
                    <a:pt x="380" y="757"/>
                  </a:cubicBezTo>
                  <a:cubicBezTo>
                    <a:pt x="385" y="757"/>
                    <a:pt x="390" y="757"/>
                    <a:pt x="395" y="757"/>
                  </a:cubicBezTo>
                  <a:lnTo>
                    <a:pt x="5066" y="757"/>
                  </a:lnTo>
                  <a:cubicBezTo>
                    <a:pt x="5268" y="746"/>
                    <a:pt x="5428" y="581"/>
                    <a:pt x="5428" y="378"/>
                  </a:cubicBezTo>
                  <a:cubicBezTo>
                    <a:pt x="5428" y="176"/>
                    <a:pt x="5268" y="9"/>
                    <a:pt x="5066" y="1"/>
                  </a:cubicBezTo>
                  <a:lnTo>
                    <a:pt x="395" y="1"/>
                  </a:lnTo>
                  <a:cubicBezTo>
                    <a:pt x="390" y="0"/>
                    <a:pt x="385" y="0"/>
                    <a:pt x="3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2"/>
            <p:cNvSpPr/>
            <p:nvPr/>
          </p:nvSpPr>
          <p:spPr>
            <a:xfrm>
              <a:off x="2905175" y="3296750"/>
              <a:ext cx="56725" cy="18925"/>
            </a:xfrm>
            <a:custGeom>
              <a:rect b="b" l="l" r="r" t="t"/>
              <a:pathLst>
                <a:path extrusionOk="0" h="757" w="2269">
                  <a:moveTo>
                    <a:pt x="380" y="0"/>
                  </a:moveTo>
                  <a:cubicBezTo>
                    <a:pt x="172" y="0"/>
                    <a:pt x="1" y="168"/>
                    <a:pt x="1" y="378"/>
                  </a:cubicBezTo>
                  <a:cubicBezTo>
                    <a:pt x="1" y="588"/>
                    <a:pt x="172" y="757"/>
                    <a:pt x="380" y="757"/>
                  </a:cubicBezTo>
                  <a:cubicBezTo>
                    <a:pt x="385" y="757"/>
                    <a:pt x="390" y="757"/>
                    <a:pt x="396" y="757"/>
                  </a:cubicBezTo>
                  <a:lnTo>
                    <a:pt x="1906" y="757"/>
                  </a:lnTo>
                  <a:cubicBezTo>
                    <a:pt x="2108" y="746"/>
                    <a:pt x="2269" y="581"/>
                    <a:pt x="2269" y="378"/>
                  </a:cubicBezTo>
                  <a:cubicBezTo>
                    <a:pt x="2269" y="176"/>
                    <a:pt x="2108" y="9"/>
                    <a:pt x="1906" y="1"/>
                  </a:cubicBezTo>
                  <a:lnTo>
                    <a:pt x="396" y="1"/>
                  </a:lnTo>
                  <a:cubicBezTo>
                    <a:pt x="390" y="0"/>
                    <a:pt x="385" y="0"/>
                    <a:pt x="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2"/>
            <p:cNvSpPr/>
            <p:nvPr/>
          </p:nvSpPr>
          <p:spPr>
            <a:xfrm>
              <a:off x="3220450" y="3553025"/>
              <a:ext cx="19375" cy="95350"/>
            </a:xfrm>
            <a:custGeom>
              <a:rect b="b" l="l" r="r" t="t"/>
              <a:pathLst>
                <a:path extrusionOk="0" h="3814" w="775">
                  <a:moveTo>
                    <a:pt x="387" y="1"/>
                  </a:moveTo>
                  <a:cubicBezTo>
                    <a:pt x="172" y="1"/>
                    <a:pt x="1" y="181"/>
                    <a:pt x="9" y="396"/>
                  </a:cubicBezTo>
                  <a:lnTo>
                    <a:pt x="9" y="3419"/>
                  </a:lnTo>
                  <a:cubicBezTo>
                    <a:pt x="1" y="3634"/>
                    <a:pt x="172" y="3814"/>
                    <a:pt x="387" y="3814"/>
                  </a:cubicBezTo>
                  <a:cubicBezTo>
                    <a:pt x="602" y="3814"/>
                    <a:pt x="774" y="3634"/>
                    <a:pt x="766" y="3419"/>
                  </a:cubicBezTo>
                  <a:lnTo>
                    <a:pt x="766" y="396"/>
                  </a:lnTo>
                  <a:cubicBezTo>
                    <a:pt x="774" y="181"/>
                    <a:pt x="602" y="1"/>
                    <a:pt x="3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2"/>
            <p:cNvSpPr/>
            <p:nvPr/>
          </p:nvSpPr>
          <p:spPr>
            <a:xfrm>
              <a:off x="3220675" y="3131875"/>
              <a:ext cx="18925" cy="402725"/>
            </a:xfrm>
            <a:custGeom>
              <a:rect b="b" l="l" r="r" t="t"/>
              <a:pathLst>
                <a:path extrusionOk="0" h="16109" w="757">
                  <a:moveTo>
                    <a:pt x="379" y="1"/>
                  </a:moveTo>
                  <a:cubicBezTo>
                    <a:pt x="176" y="1"/>
                    <a:pt x="9" y="160"/>
                    <a:pt x="0" y="362"/>
                  </a:cubicBezTo>
                  <a:lnTo>
                    <a:pt x="0" y="15730"/>
                  </a:lnTo>
                  <a:cubicBezTo>
                    <a:pt x="0" y="15939"/>
                    <a:pt x="170" y="16107"/>
                    <a:pt x="379" y="16109"/>
                  </a:cubicBezTo>
                  <a:cubicBezTo>
                    <a:pt x="587" y="16109"/>
                    <a:pt x="757" y="15939"/>
                    <a:pt x="757" y="15730"/>
                  </a:cubicBezTo>
                  <a:lnTo>
                    <a:pt x="757" y="362"/>
                  </a:lnTo>
                  <a:cubicBezTo>
                    <a:pt x="748" y="160"/>
                    <a:pt x="581"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2"/>
            <p:cNvSpPr/>
            <p:nvPr/>
          </p:nvSpPr>
          <p:spPr>
            <a:xfrm>
              <a:off x="3032800" y="3093675"/>
              <a:ext cx="394400" cy="592075"/>
            </a:xfrm>
            <a:custGeom>
              <a:rect b="b" l="l" r="r" t="t"/>
              <a:pathLst>
                <a:path extrusionOk="0" h="23683" w="15776">
                  <a:moveTo>
                    <a:pt x="2858" y="0"/>
                  </a:moveTo>
                  <a:cubicBezTo>
                    <a:pt x="1287" y="0"/>
                    <a:pt x="11" y="1277"/>
                    <a:pt x="11" y="2846"/>
                  </a:cubicBezTo>
                  <a:cubicBezTo>
                    <a:pt x="1" y="3061"/>
                    <a:pt x="173" y="3241"/>
                    <a:pt x="388" y="3241"/>
                  </a:cubicBezTo>
                  <a:cubicBezTo>
                    <a:pt x="604" y="3241"/>
                    <a:pt x="776" y="3061"/>
                    <a:pt x="766" y="2846"/>
                  </a:cubicBezTo>
                  <a:cubicBezTo>
                    <a:pt x="767" y="1692"/>
                    <a:pt x="1703" y="756"/>
                    <a:pt x="2858" y="755"/>
                  </a:cubicBezTo>
                  <a:lnTo>
                    <a:pt x="12929" y="755"/>
                  </a:lnTo>
                  <a:cubicBezTo>
                    <a:pt x="14082" y="756"/>
                    <a:pt x="15018" y="1692"/>
                    <a:pt x="15020" y="2846"/>
                  </a:cubicBezTo>
                  <a:lnTo>
                    <a:pt x="15020" y="20835"/>
                  </a:lnTo>
                  <a:cubicBezTo>
                    <a:pt x="15018" y="21990"/>
                    <a:pt x="14084" y="22926"/>
                    <a:pt x="12929" y="22927"/>
                  </a:cubicBezTo>
                  <a:lnTo>
                    <a:pt x="7022" y="22927"/>
                  </a:lnTo>
                  <a:cubicBezTo>
                    <a:pt x="7016" y="22927"/>
                    <a:pt x="7010" y="22927"/>
                    <a:pt x="7003" y="22927"/>
                  </a:cubicBezTo>
                  <a:cubicBezTo>
                    <a:pt x="6796" y="22927"/>
                    <a:pt x="6627" y="23096"/>
                    <a:pt x="6627" y="23305"/>
                  </a:cubicBezTo>
                  <a:cubicBezTo>
                    <a:pt x="6627" y="23514"/>
                    <a:pt x="6796" y="23682"/>
                    <a:pt x="7003" y="23682"/>
                  </a:cubicBezTo>
                  <a:cubicBezTo>
                    <a:pt x="7010" y="23682"/>
                    <a:pt x="7016" y="23682"/>
                    <a:pt x="7022" y="23682"/>
                  </a:cubicBezTo>
                  <a:lnTo>
                    <a:pt x="12929" y="23682"/>
                  </a:lnTo>
                  <a:cubicBezTo>
                    <a:pt x="14498" y="23682"/>
                    <a:pt x="15776" y="22406"/>
                    <a:pt x="15776" y="20836"/>
                  </a:cubicBezTo>
                  <a:lnTo>
                    <a:pt x="15776" y="2846"/>
                  </a:lnTo>
                  <a:cubicBezTo>
                    <a:pt x="15776" y="1277"/>
                    <a:pt x="14500" y="0"/>
                    <a:pt x="129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2"/>
            <p:cNvSpPr/>
            <p:nvPr/>
          </p:nvSpPr>
          <p:spPr>
            <a:xfrm>
              <a:off x="3277825" y="3149625"/>
              <a:ext cx="95875" cy="92250"/>
            </a:xfrm>
            <a:custGeom>
              <a:rect b="b" l="l" r="r" t="t"/>
              <a:pathLst>
                <a:path extrusionOk="0" h="3690" w="3835">
                  <a:moveTo>
                    <a:pt x="1845" y="756"/>
                  </a:moveTo>
                  <a:cubicBezTo>
                    <a:pt x="2286" y="756"/>
                    <a:pt x="2682" y="1021"/>
                    <a:pt x="2850" y="1428"/>
                  </a:cubicBezTo>
                  <a:cubicBezTo>
                    <a:pt x="3020" y="1836"/>
                    <a:pt x="2927" y="2303"/>
                    <a:pt x="2615" y="2615"/>
                  </a:cubicBezTo>
                  <a:cubicBezTo>
                    <a:pt x="2407" y="2823"/>
                    <a:pt x="2128" y="2934"/>
                    <a:pt x="1845" y="2934"/>
                  </a:cubicBezTo>
                  <a:cubicBezTo>
                    <a:pt x="1704" y="2934"/>
                    <a:pt x="1563" y="2907"/>
                    <a:pt x="1428" y="2851"/>
                  </a:cubicBezTo>
                  <a:cubicBezTo>
                    <a:pt x="1022" y="2683"/>
                    <a:pt x="756" y="2285"/>
                    <a:pt x="756" y="1845"/>
                  </a:cubicBezTo>
                  <a:cubicBezTo>
                    <a:pt x="756" y="1243"/>
                    <a:pt x="1244" y="757"/>
                    <a:pt x="1845" y="756"/>
                  </a:cubicBezTo>
                  <a:close/>
                  <a:moveTo>
                    <a:pt x="1845" y="0"/>
                  </a:moveTo>
                  <a:cubicBezTo>
                    <a:pt x="1607" y="0"/>
                    <a:pt x="1368" y="46"/>
                    <a:pt x="1139" y="141"/>
                  </a:cubicBezTo>
                  <a:cubicBezTo>
                    <a:pt x="450" y="425"/>
                    <a:pt x="0" y="1099"/>
                    <a:pt x="0" y="1845"/>
                  </a:cubicBezTo>
                  <a:cubicBezTo>
                    <a:pt x="2" y="2863"/>
                    <a:pt x="827" y="3688"/>
                    <a:pt x="1845" y="3690"/>
                  </a:cubicBezTo>
                  <a:cubicBezTo>
                    <a:pt x="2591" y="3690"/>
                    <a:pt x="3263" y="3240"/>
                    <a:pt x="3549" y="2551"/>
                  </a:cubicBezTo>
                  <a:cubicBezTo>
                    <a:pt x="3835" y="1862"/>
                    <a:pt x="3677" y="1068"/>
                    <a:pt x="3150" y="540"/>
                  </a:cubicBezTo>
                  <a:cubicBezTo>
                    <a:pt x="2797" y="188"/>
                    <a:pt x="2325" y="0"/>
                    <a:pt x="18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2"/>
            <p:cNvSpPr/>
            <p:nvPr/>
          </p:nvSpPr>
          <p:spPr>
            <a:xfrm>
              <a:off x="3277825" y="3278900"/>
              <a:ext cx="95875" cy="92300"/>
            </a:xfrm>
            <a:custGeom>
              <a:rect b="b" l="l" r="r" t="t"/>
              <a:pathLst>
                <a:path extrusionOk="0" h="3692" w="3835">
                  <a:moveTo>
                    <a:pt x="1845" y="757"/>
                  </a:moveTo>
                  <a:cubicBezTo>
                    <a:pt x="2286" y="757"/>
                    <a:pt x="2682" y="1023"/>
                    <a:pt x="2850" y="1429"/>
                  </a:cubicBezTo>
                  <a:cubicBezTo>
                    <a:pt x="3020" y="1836"/>
                    <a:pt x="2927" y="2305"/>
                    <a:pt x="2615" y="2616"/>
                  </a:cubicBezTo>
                  <a:cubicBezTo>
                    <a:pt x="2407" y="2825"/>
                    <a:pt x="2128" y="2936"/>
                    <a:pt x="1844" y="2936"/>
                  </a:cubicBezTo>
                  <a:cubicBezTo>
                    <a:pt x="1704" y="2936"/>
                    <a:pt x="1563" y="2909"/>
                    <a:pt x="1428" y="2853"/>
                  </a:cubicBezTo>
                  <a:cubicBezTo>
                    <a:pt x="1022" y="2684"/>
                    <a:pt x="756" y="2287"/>
                    <a:pt x="756" y="1846"/>
                  </a:cubicBezTo>
                  <a:cubicBezTo>
                    <a:pt x="756" y="1245"/>
                    <a:pt x="1244" y="757"/>
                    <a:pt x="1845" y="757"/>
                  </a:cubicBezTo>
                  <a:close/>
                  <a:moveTo>
                    <a:pt x="1843" y="1"/>
                  </a:moveTo>
                  <a:cubicBezTo>
                    <a:pt x="1605" y="1"/>
                    <a:pt x="1366" y="47"/>
                    <a:pt x="1138" y="141"/>
                  </a:cubicBezTo>
                  <a:cubicBezTo>
                    <a:pt x="450" y="427"/>
                    <a:pt x="0" y="1101"/>
                    <a:pt x="0" y="1846"/>
                  </a:cubicBezTo>
                  <a:cubicBezTo>
                    <a:pt x="2" y="2865"/>
                    <a:pt x="827" y="3690"/>
                    <a:pt x="1845" y="3692"/>
                  </a:cubicBezTo>
                  <a:cubicBezTo>
                    <a:pt x="2591" y="3692"/>
                    <a:pt x="3263" y="3242"/>
                    <a:pt x="3549" y="2552"/>
                  </a:cubicBezTo>
                  <a:cubicBezTo>
                    <a:pt x="3835" y="1863"/>
                    <a:pt x="3677" y="1070"/>
                    <a:pt x="3150" y="542"/>
                  </a:cubicBezTo>
                  <a:cubicBezTo>
                    <a:pt x="2796" y="189"/>
                    <a:pt x="2324" y="1"/>
                    <a:pt x="18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2"/>
            <p:cNvSpPr/>
            <p:nvPr/>
          </p:nvSpPr>
          <p:spPr>
            <a:xfrm>
              <a:off x="3277825" y="3408225"/>
              <a:ext cx="95875" cy="92250"/>
            </a:xfrm>
            <a:custGeom>
              <a:rect b="b" l="l" r="r" t="t"/>
              <a:pathLst>
                <a:path extrusionOk="0" h="3690" w="3835">
                  <a:moveTo>
                    <a:pt x="1845" y="757"/>
                  </a:moveTo>
                  <a:cubicBezTo>
                    <a:pt x="2286" y="757"/>
                    <a:pt x="2682" y="1022"/>
                    <a:pt x="2850" y="1429"/>
                  </a:cubicBezTo>
                  <a:cubicBezTo>
                    <a:pt x="3020" y="1836"/>
                    <a:pt x="2927" y="2305"/>
                    <a:pt x="2615" y="2616"/>
                  </a:cubicBezTo>
                  <a:cubicBezTo>
                    <a:pt x="2407" y="2824"/>
                    <a:pt x="2128" y="2935"/>
                    <a:pt x="1845" y="2935"/>
                  </a:cubicBezTo>
                  <a:cubicBezTo>
                    <a:pt x="1704" y="2935"/>
                    <a:pt x="1563" y="2907"/>
                    <a:pt x="1428" y="2851"/>
                  </a:cubicBezTo>
                  <a:cubicBezTo>
                    <a:pt x="1022" y="2683"/>
                    <a:pt x="756" y="2285"/>
                    <a:pt x="756" y="1846"/>
                  </a:cubicBezTo>
                  <a:cubicBezTo>
                    <a:pt x="756" y="1245"/>
                    <a:pt x="1244" y="757"/>
                    <a:pt x="1845" y="757"/>
                  </a:cubicBezTo>
                  <a:close/>
                  <a:moveTo>
                    <a:pt x="1845" y="0"/>
                  </a:moveTo>
                  <a:cubicBezTo>
                    <a:pt x="1607" y="0"/>
                    <a:pt x="1367" y="46"/>
                    <a:pt x="1138" y="141"/>
                  </a:cubicBezTo>
                  <a:cubicBezTo>
                    <a:pt x="450" y="427"/>
                    <a:pt x="0" y="1099"/>
                    <a:pt x="0" y="1846"/>
                  </a:cubicBezTo>
                  <a:cubicBezTo>
                    <a:pt x="2" y="2865"/>
                    <a:pt x="827" y="3688"/>
                    <a:pt x="1845" y="3690"/>
                  </a:cubicBezTo>
                  <a:cubicBezTo>
                    <a:pt x="2591" y="3690"/>
                    <a:pt x="3263" y="3240"/>
                    <a:pt x="3549" y="2551"/>
                  </a:cubicBezTo>
                  <a:cubicBezTo>
                    <a:pt x="3835" y="1863"/>
                    <a:pt x="3677" y="1068"/>
                    <a:pt x="3150" y="541"/>
                  </a:cubicBezTo>
                  <a:cubicBezTo>
                    <a:pt x="2797" y="188"/>
                    <a:pt x="2325" y="0"/>
                    <a:pt x="18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2"/>
            <p:cNvSpPr/>
            <p:nvPr/>
          </p:nvSpPr>
          <p:spPr>
            <a:xfrm>
              <a:off x="3277825" y="3537550"/>
              <a:ext cx="95875" cy="92250"/>
            </a:xfrm>
            <a:custGeom>
              <a:rect b="b" l="l" r="r" t="t"/>
              <a:pathLst>
                <a:path extrusionOk="0" h="3690" w="3835">
                  <a:moveTo>
                    <a:pt x="1845" y="756"/>
                  </a:moveTo>
                  <a:cubicBezTo>
                    <a:pt x="2286" y="756"/>
                    <a:pt x="2682" y="1021"/>
                    <a:pt x="2850" y="1428"/>
                  </a:cubicBezTo>
                  <a:cubicBezTo>
                    <a:pt x="3020" y="1834"/>
                    <a:pt x="2927" y="2303"/>
                    <a:pt x="2615" y="2615"/>
                  </a:cubicBezTo>
                  <a:cubicBezTo>
                    <a:pt x="2407" y="2823"/>
                    <a:pt x="2128" y="2934"/>
                    <a:pt x="1845" y="2934"/>
                  </a:cubicBezTo>
                  <a:cubicBezTo>
                    <a:pt x="1704" y="2934"/>
                    <a:pt x="1563" y="2907"/>
                    <a:pt x="1428" y="2851"/>
                  </a:cubicBezTo>
                  <a:cubicBezTo>
                    <a:pt x="1022" y="2682"/>
                    <a:pt x="756" y="2285"/>
                    <a:pt x="756" y="1845"/>
                  </a:cubicBezTo>
                  <a:cubicBezTo>
                    <a:pt x="756" y="1243"/>
                    <a:pt x="1244" y="757"/>
                    <a:pt x="1845" y="756"/>
                  </a:cubicBezTo>
                  <a:close/>
                  <a:moveTo>
                    <a:pt x="1844" y="0"/>
                  </a:moveTo>
                  <a:cubicBezTo>
                    <a:pt x="1606" y="0"/>
                    <a:pt x="1367" y="46"/>
                    <a:pt x="1138" y="141"/>
                  </a:cubicBezTo>
                  <a:cubicBezTo>
                    <a:pt x="448" y="425"/>
                    <a:pt x="0" y="1099"/>
                    <a:pt x="0" y="1846"/>
                  </a:cubicBezTo>
                  <a:cubicBezTo>
                    <a:pt x="2" y="2863"/>
                    <a:pt x="827" y="3688"/>
                    <a:pt x="1845" y="3690"/>
                  </a:cubicBezTo>
                  <a:cubicBezTo>
                    <a:pt x="2591" y="3690"/>
                    <a:pt x="3265" y="3240"/>
                    <a:pt x="3549" y="2551"/>
                  </a:cubicBezTo>
                  <a:cubicBezTo>
                    <a:pt x="3835" y="1861"/>
                    <a:pt x="3677" y="1068"/>
                    <a:pt x="3150" y="540"/>
                  </a:cubicBezTo>
                  <a:cubicBezTo>
                    <a:pt x="2796" y="188"/>
                    <a:pt x="2324" y="0"/>
                    <a:pt x="18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2"/>
            <p:cNvSpPr/>
            <p:nvPr/>
          </p:nvSpPr>
          <p:spPr>
            <a:xfrm>
              <a:off x="3105100" y="3149600"/>
              <a:ext cx="63025" cy="25550"/>
            </a:xfrm>
            <a:custGeom>
              <a:rect b="b" l="l" r="r" t="t"/>
              <a:pathLst>
                <a:path extrusionOk="0" h="1022" w="2521">
                  <a:moveTo>
                    <a:pt x="1250" y="1"/>
                  </a:moveTo>
                  <a:cubicBezTo>
                    <a:pt x="890" y="1"/>
                    <a:pt x="530" y="106"/>
                    <a:pt x="218" y="316"/>
                  </a:cubicBezTo>
                  <a:cubicBezTo>
                    <a:pt x="46" y="434"/>
                    <a:pt x="0" y="668"/>
                    <a:pt x="117" y="841"/>
                  </a:cubicBezTo>
                  <a:cubicBezTo>
                    <a:pt x="190" y="949"/>
                    <a:pt x="309" y="1008"/>
                    <a:pt x="431" y="1008"/>
                  </a:cubicBezTo>
                  <a:cubicBezTo>
                    <a:pt x="504" y="1008"/>
                    <a:pt x="578" y="987"/>
                    <a:pt x="643" y="942"/>
                  </a:cubicBezTo>
                  <a:lnTo>
                    <a:pt x="641" y="942"/>
                  </a:lnTo>
                  <a:cubicBezTo>
                    <a:pt x="825" y="819"/>
                    <a:pt x="1038" y="757"/>
                    <a:pt x="1250" y="757"/>
                  </a:cubicBezTo>
                  <a:cubicBezTo>
                    <a:pt x="1466" y="757"/>
                    <a:pt x="1682" y="821"/>
                    <a:pt x="1869" y="950"/>
                  </a:cubicBezTo>
                  <a:cubicBezTo>
                    <a:pt x="1936" y="998"/>
                    <a:pt x="2013" y="1021"/>
                    <a:pt x="2089" y="1021"/>
                  </a:cubicBezTo>
                  <a:cubicBezTo>
                    <a:pt x="2209" y="1021"/>
                    <a:pt x="2327" y="964"/>
                    <a:pt x="2401" y="858"/>
                  </a:cubicBezTo>
                  <a:cubicBezTo>
                    <a:pt x="2520" y="684"/>
                    <a:pt x="2475" y="446"/>
                    <a:pt x="2299" y="328"/>
                  </a:cubicBezTo>
                  <a:cubicBezTo>
                    <a:pt x="1983" y="110"/>
                    <a:pt x="1616" y="1"/>
                    <a:pt x="12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52"/>
          <p:cNvGrpSpPr/>
          <p:nvPr/>
        </p:nvGrpSpPr>
        <p:grpSpPr>
          <a:xfrm>
            <a:off x="2416224" y="2575450"/>
            <a:ext cx="316525" cy="591675"/>
            <a:chOff x="1729000" y="3065225"/>
            <a:chExt cx="316525" cy="591675"/>
          </a:xfrm>
        </p:grpSpPr>
        <p:sp>
          <p:nvSpPr>
            <p:cNvPr id="4946" name="Google Shape;4946;p52"/>
            <p:cNvSpPr/>
            <p:nvPr/>
          </p:nvSpPr>
          <p:spPr>
            <a:xfrm>
              <a:off x="1839750" y="3567400"/>
              <a:ext cx="18925" cy="18925"/>
            </a:xfrm>
            <a:custGeom>
              <a:rect b="b" l="l" r="r" t="t"/>
              <a:pathLst>
                <a:path extrusionOk="0" h="757" w="757">
                  <a:moveTo>
                    <a:pt x="379" y="1"/>
                  </a:moveTo>
                  <a:cubicBezTo>
                    <a:pt x="170" y="1"/>
                    <a:pt x="0" y="169"/>
                    <a:pt x="0" y="378"/>
                  </a:cubicBezTo>
                  <a:cubicBezTo>
                    <a:pt x="0" y="587"/>
                    <a:pt x="170" y="757"/>
                    <a:pt x="379" y="757"/>
                  </a:cubicBezTo>
                  <a:cubicBezTo>
                    <a:pt x="588" y="757"/>
                    <a:pt x="756" y="587"/>
                    <a:pt x="756" y="378"/>
                  </a:cubicBezTo>
                  <a:cubicBezTo>
                    <a:pt x="756" y="169"/>
                    <a:pt x="588"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2"/>
            <p:cNvSpPr/>
            <p:nvPr/>
          </p:nvSpPr>
          <p:spPr>
            <a:xfrm>
              <a:off x="1964450" y="3456550"/>
              <a:ext cx="18925" cy="18925"/>
            </a:xfrm>
            <a:custGeom>
              <a:rect b="b" l="l" r="r" t="t"/>
              <a:pathLst>
                <a:path extrusionOk="0" h="757" w="757">
                  <a:moveTo>
                    <a:pt x="379" y="0"/>
                  </a:moveTo>
                  <a:cubicBezTo>
                    <a:pt x="170" y="0"/>
                    <a:pt x="1" y="170"/>
                    <a:pt x="1" y="378"/>
                  </a:cubicBezTo>
                  <a:cubicBezTo>
                    <a:pt x="1" y="587"/>
                    <a:pt x="170" y="756"/>
                    <a:pt x="379" y="756"/>
                  </a:cubicBezTo>
                  <a:cubicBezTo>
                    <a:pt x="587" y="756"/>
                    <a:pt x="757" y="587"/>
                    <a:pt x="757" y="378"/>
                  </a:cubicBezTo>
                  <a:cubicBezTo>
                    <a:pt x="757" y="170"/>
                    <a:pt x="587" y="0"/>
                    <a:pt x="3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2"/>
            <p:cNvSpPr/>
            <p:nvPr/>
          </p:nvSpPr>
          <p:spPr>
            <a:xfrm>
              <a:off x="1927950" y="3425200"/>
              <a:ext cx="18925" cy="18925"/>
            </a:xfrm>
            <a:custGeom>
              <a:rect b="b" l="l" r="r" t="t"/>
              <a:pathLst>
                <a:path extrusionOk="0" h="757" w="757">
                  <a:moveTo>
                    <a:pt x="378" y="0"/>
                  </a:moveTo>
                  <a:cubicBezTo>
                    <a:pt x="170" y="0"/>
                    <a:pt x="0" y="170"/>
                    <a:pt x="0" y="377"/>
                  </a:cubicBezTo>
                  <a:cubicBezTo>
                    <a:pt x="0" y="587"/>
                    <a:pt x="170" y="756"/>
                    <a:pt x="378" y="756"/>
                  </a:cubicBezTo>
                  <a:cubicBezTo>
                    <a:pt x="587" y="756"/>
                    <a:pt x="756" y="587"/>
                    <a:pt x="756" y="377"/>
                  </a:cubicBezTo>
                  <a:cubicBezTo>
                    <a:pt x="756" y="170"/>
                    <a:pt x="587"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2"/>
            <p:cNvSpPr/>
            <p:nvPr/>
          </p:nvSpPr>
          <p:spPr>
            <a:xfrm>
              <a:off x="1729000" y="3320625"/>
              <a:ext cx="316525" cy="336275"/>
            </a:xfrm>
            <a:custGeom>
              <a:rect b="b" l="l" r="r" t="t"/>
              <a:pathLst>
                <a:path extrusionOk="0" h="13451" w="12661">
                  <a:moveTo>
                    <a:pt x="8633" y="1987"/>
                  </a:moveTo>
                  <a:cubicBezTo>
                    <a:pt x="9691" y="1987"/>
                    <a:pt x="10682" y="2516"/>
                    <a:pt x="11270" y="3398"/>
                  </a:cubicBezTo>
                  <a:cubicBezTo>
                    <a:pt x="11858" y="4279"/>
                    <a:pt x="11968" y="5396"/>
                    <a:pt x="11563" y="6375"/>
                  </a:cubicBezTo>
                  <a:lnTo>
                    <a:pt x="11562" y="6376"/>
                  </a:lnTo>
                  <a:lnTo>
                    <a:pt x="9382" y="11637"/>
                  </a:lnTo>
                  <a:cubicBezTo>
                    <a:pt x="9167" y="12155"/>
                    <a:pt x="8714" y="12533"/>
                    <a:pt x="8168" y="12654"/>
                  </a:cubicBezTo>
                  <a:cubicBezTo>
                    <a:pt x="8046" y="12681"/>
                    <a:pt x="7923" y="12694"/>
                    <a:pt x="7801" y="12694"/>
                  </a:cubicBezTo>
                  <a:cubicBezTo>
                    <a:pt x="7375" y="12694"/>
                    <a:pt x="6958" y="12535"/>
                    <a:pt x="6638" y="12240"/>
                  </a:cubicBezTo>
                  <a:cubicBezTo>
                    <a:pt x="6566" y="12173"/>
                    <a:pt x="6473" y="12139"/>
                    <a:pt x="6381" y="12139"/>
                  </a:cubicBezTo>
                  <a:cubicBezTo>
                    <a:pt x="6289" y="12139"/>
                    <a:pt x="6197" y="12173"/>
                    <a:pt x="6125" y="12240"/>
                  </a:cubicBezTo>
                  <a:cubicBezTo>
                    <a:pt x="5805" y="12536"/>
                    <a:pt x="5388" y="12695"/>
                    <a:pt x="4961" y="12695"/>
                  </a:cubicBezTo>
                  <a:cubicBezTo>
                    <a:pt x="4839" y="12695"/>
                    <a:pt x="4717" y="12682"/>
                    <a:pt x="4595" y="12656"/>
                  </a:cubicBezTo>
                  <a:cubicBezTo>
                    <a:pt x="4048" y="12535"/>
                    <a:pt x="3594" y="12155"/>
                    <a:pt x="3381" y="11637"/>
                  </a:cubicBezTo>
                  <a:lnTo>
                    <a:pt x="1201" y="6376"/>
                  </a:lnTo>
                  <a:cubicBezTo>
                    <a:pt x="797" y="5396"/>
                    <a:pt x="906" y="4280"/>
                    <a:pt x="1496" y="3399"/>
                  </a:cubicBezTo>
                  <a:cubicBezTo>
                    <a:pt x="2084" y="2518"/>
                    <a:pt x="3073" y="1989"/>
                    <a:pt x="4132" y="1987"/>
                  </a:cubicBezTo>
                  <a:cubicBezTo>
                    <a:pt x="4865" y="1989"/>
                    <a:pt x="5575" y="2241"/>
                    <a:pt x="6143" y="2705"/>
                  </a:cubicBezTo>
                  <a:cubicBezTo>
                    <a:pt x="6159" y="2717"/>
                    <a:pt x="6176" y="2729"/>
                    <a:pt x="6194" y="2740"/>
                  </a:cubicBezTo>
                  <a:lnTo>
                    <a:pt x="6199" y="2742"/>
                  </a:lnTo>
                  <a:cubicBezTo>
                    <a:pt x="6216" y="2751"/>
                    <a:pt x="6234" y="2759"/>
                    <a:pt x="6252" y="2765"/>
                  </a:cubicBezTo>
                  <a:lnTo>
                    <a:pt x="6260" y="2768"/>
                  </a:lnTo>
                  <a:cubicBezTo>
                    <a:pt x="6278" y="2776"/>
                    <a:pt x="6296" y="2780"/>
                    <a:pt x="6315" y="2783"/>
                  </a:cubicBezTo>
                  <a:lnTo>
                    <a:pt x="6325" y="2785"/>
                  </a:lnTo>
                  <a:cubicBezTo>
                    <a:pt x="6344" y="2787"/>
                    <a:pt x="6363" y="2789"/>
                    <a:pt x="6382" y="2789"/>
                  </a:cubicBezTo>
                  <a:cubicBezTo>
                    <a:pt x="6402" y="2789"/>
                    <a:pt x="6421" y="2787"/>
                    <a:pt x="6440" y="2785"/>
                  </a:cubicBezTo>
                  <a:cubicBezTo>
                    <a:pt x="6443" y="2785"/>
                    <a:pt x="6446" y="2783"/>
                    <a:pt x="6449" y="2783"/>
                  </a:cubicBezTo>
                  <a:cubicBezTo>
                    <a:pt x="6468" y="2780"/>
                    <a:pt x="6486" y="2776"/>
                    <a:pt x="6505" y="2768"/>
                  </a:cubicBezTo>
                  <a:lnTo>
                    <a:pt x="6513" y="2765"/>
                  </a:lnTo>
                  <a:cubicBezTo>
                    <a:pt x="6530" y="2759"/>
                    <a:pt x="6549" y="2751"/>
                    <a:pt x="6566" y="2742"/>
                  </a:cubicBezTo>
                  <a:cubicBezTo>
                    <a:pt x="6567" y="2742"/>
                    <a:pt x="6569" y="2740"/>
                    <a:pt x="6570" y="2740"/>
                  </a:cubicBezTo>
                  <a:cubicBezTo>
                    <a:pt x="6588" y="2730"/>
                    <a:pt x="6604" y="2718"/>
                    <a:pt x="6620" y="2705"/>
                  </a:cubicBezTo>
                  <a:cubicBezTo>
                    <a:pt x="7189" y="2242"/>
                    <a:pt x="7899" y="1987"/>
                    <a:pt x="8633" y="1987"/>
                  </a:cubicBezTo>
                  <a:close/>
                  <a:moveTo>
                    <a:pt x="6381" y="1"/>
                  </a:moveTo>
                  <a:cubicBezTo>
                    <a:pt x="6166" y="1"/>
                    <a:pt x="5994" y="180"/>
                    <a:pt x="6004" y="396"/>
                  </a:cubicBezTo>
                  <a:lnTo>
                    <a:pt x="6004" y="1706"/>
                  </a:lnTo>
                  <a:cubicBezTo>
                    <a:pt x="5428" y="1395"/>
                    <a:pt x="4785" y="1231"/>
                    <a:pt x="4131" y="1231"/>
                  </a:cubicBezTo>
                  <a:cubicBezTo>
                    <a:pt x="2819" y="1231"/>
                    <a:pt x="1593" y="1887"/>
                    <a:pt x="865" y="2979"/>
                  </a:cubicBezTo>
                  <a:cubicBezTo>
                    <a:pt x="136" y="4070"/>
                    <a:pt x="0" y="5453"/>
                    <a:pt x="503" y="6665"/>
                  </a:cubicBezTo>
                  <a:lnTo>
                    <a:pt x="2682" y="11928"/>
                  </a:lnTo>
                  <a:cubicBezTo>
                    <a:pt x="2968" y="12619"/>
                    <a:pt x="3555" y="13143"/>
                    <a:pt x="4274" y="13351"/>
                  </a:cubicBezTo>
                  <a:cubicBezTo>
                    <a:pt x="4500" y="13417"/>
                    <a:pt x="4732" y="13450"/>
                    <a:pt x="4963" y="13450"/>
                  </a:cubicBezTo>
                  <a:cubicBezTo>
                    <a:pt x="5464" y="13450"/>
                    <a:pt x="5960" y="13297"/>
                    <a:pt x="6380" y="13002"/>
                  </a:cubicBezTo>
                  <a:cubicBezTo>
                    <a:pt x="6800" y="13297"/>
                    <a:pt x="7297" y="13451"/>
                    <a:pt x="7799" y="13451"/>
                  </a:cubicBezTo>
                  <a:cubicBezTo>
                    <a:pt x="8030" y="13451"/>
                    <a:pt x="8261" y="13418"/>
                    <a:pt x="8487" y="13353"/>
                  </a:cubicBezTo>
                  <a:cubicBezTo>
                    <a:pt x="9207" y="13143"/>
                    <a:pt x="9793" y="12619"/>
                    <a:pt x="10079" y="11928"/>
                  </a:cubicBezTo>
                  <a:lnTo>
                    <a:pt x="12259" y="6665"/>
                  </a:lnTo>
                  <a:cubicBezTo>
                    <a:pt x="12661" y="5703"/>
                    <a:pt x="12661" y="4621"/>
                    <a:pt x="12259" y="3658"/>
                  </a:cubicBezTo>
                  <a:lnTo>
                    <a:pt x="12260" y="3657"/>
                  </a:lnTo>
                  <a:cubicBezTo>
                    <a:pt x="11651" y="2191"/>
                    <a:pt x="10219" y="1233"/>
                    <a:pt x="8630" y="1231"/>
                  </a:cubicBezTo>
                  <a:cubicBezTo>
                    <a:pt x="7977" y="1231"/>
                    <a:pt x="7333" y="1395"/>
                    <a:pt x="6759" y="1706"/>
                  </a:cubicBezTo>
                  <a:lnTo>
                    <a:pt x="6759" y="396"/>
                  </a:lnTo>
                  <a:cubicBezTo>
                    <a:pt x="6767" y="180"/>
                    <a:pt x="6597" y="1"/>
                    <a:pt x="63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2"/>
            <p:cNvSpPr/>
            <p:nvPr/>
          </p:nvSpPr>
          <p:spPr>
            <a:xfrm>
              <a:off x="1734075" y="3065225"/>
              <a:ext cx="18925" cy="299925"/>
            </a:xfrm>
            <a:custGeom>
              <a:rect b="b" l="l" r="r" t="t"/>
              <a:pathLst>
                <a:path extrusionOk="0" h="11997" w="757">
                  <a:moveTo>
                    <a:pt x="379" y="1"/>
                  </a:moveTo>
                  <a:cubicBezTo>
                    <a:pt x="176" y="1"/>
                    <a:pt x="9" y="160"/>
                    <a:pt x="0" y="362"/>
                  </a:cubicBezTo>
                  <a:lnTo>
                    <a:pt x="0" y="11620"/>
                  </a:lnTo>
                  <a:cubicBezTo>
                    <a:pt x="0" y="11827"/>
                    <a:pt x="170" y="11997"/>
                    <a:pt x="378" y="11997"/>
                  </a:cubicBezTo>
                  <a:cubicBezTo>
                    <a:pt x="587" y="11997"/>
                    <a:pt x="756" y="11829"/>
                    <a:pt x="756" y="11620"/>
                  </a:cubicBezTo>
                  <a:lnTo>
                    <a:pt x="756" y="362"/>
                  </a:lnTo>
                  <a:cubicBezTo>
                    <a:pt x="748" y="160"/>
                    <a:pt x="581"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2"/>
            <p:cNvSpPr/>
            <p:nvPr/>
          </p:nvSpPr>
          <p:spPr>
            <a:xfrm>
              <a:off x="1806575" y="3065225"/>
              <a:ext cx="18925" cy="155000"/>
            </a:xfrm>
            <a:custGeom>
              <a:rect b="b" l="l" r="r" t="t"/>
              <a:pathLst>
                <a:path extrusionOk="0" h="6200" w="757">
                  <a:moveTo>
                    <a:pt x="378" y="1"/>
                  </a:moveTo>
                  <a:cubicBezTo>
                    <a:pt x="176" y="1"/>
                    <a:pt x="10" y="160"/>
                    <a:pt x="1" y="362"/>
                  </a:cubicBezTo>
                  <a:lnTo>
                    <a:pt x="1" y="5820"/>
                  </a:lnTo>
                  <a:cubicBezTo>
                    <a:pt x="1" y="6030"/>
                    <a:pt x="170" y="6198"/>
                    <a:pt x="378" y="6199"/>
                  </a:cubicBezTo>
                  <a:cubicBezTo>
                    <a:pt x="587" y="6198"/>
                    <a:pt x="757" y="6030"/>
                    <a:pt x="757" y="5820"/>
                  </a:cubicBezTo>
                  <a:lnTo>
                    <a:pt x="757" y="362"/>
                  </a:lnTo>
                  <a:cubicBezTo>
                    <a:pt x="748" y="160"/>
                    <a:pt x="581"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2"/>
            <p:cNvSpPr/>
            <p:nvPr/>
          </p:nvSpPr>
          <p:spPr>
            <a:xfrm>
              <a:off x="1806575" y="3239500"/>
              <a:ext cx="18925" cy="94075"/>
            </a:xfrm>
            <a:custGeom>
              <a:rect b="b" l="l" r="r" t="t"/>
              <a:pathLst>
                <a:path extrusionOk="0" h="3763" w="757">
                  <a:moveTo>
                    <a:pt x="378" y="0"/>
                  </a:moveTo>
                  <a:cubicBezTo>
                    <a:pt x="176" y="0"/>
                    <a:pt x="10" y="160"/>
                    <a:pt x="1" y="362"/>
                  </a:cubicBezTo>
                  <a:lnTo>
                    <a:pt x="1" y="3384"/>
                  </a:lnTo>
                  <a:cubicBezTo>
                    <a:pt x="1" y="3593"/>
                    <a:pt x="170" y="3763"/>
                    <a:pt x="378" y="3763"/>
                  </a:cubicBezTo>
                  <a:cubicBezTo>
                    <a:pt x="587" y="3763"/>
                    <a:pt x="757" y="3593"/>
                    <a:pt x="757" y="3384"/>
                  </a:cubicBezTo>
                  <a:lnTo>
                    <a:pt x="757" y="362"/>
                  </a:lnTo>
                  <a:cubicBezTo>
                    <a:pt x="748" y="160"/>
                    <a:pt x="581"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2"/>
            <p:cNvSpPr/>
            <p:nvPr/>
          </p:nvSpPr>
          <p:spPr>
            <a:xfrm>
              <a:off x="1879100" y="3065225"/>
              <a:ext cx="18925" cy="236975"/>
            </a:xfrm>
            <a:custGeom>
              <a:rect b="b" l="l" r="r" t="t"/>
              <a:pathLst>
                <a:path extrusionOk="0" h="9479" w="757">
                  <a:moveTo>
                    <a:pt x="377" y="1"/>
                  </a:moveTo>
                  <a:cubicBezTo>
                    <a:pt x="175" y="1"/>
                    <a:pt x="9" y="160"/>
                    <a:pt x="0" y="362"/>
                  </a:cubicBezTo>
                  <a:lnTo>
                    <a:pt x="0" y="9100"/>
                  </a:lnTo>
                  <a:cubicBezTo>
                    <a:pt x="0" y="9309"/>
                    <a:pt x="170" y="9478"/>
                    <a:pt x="377" y="9478"/>
                  </a:cubicBezTo>
                  <a:cubicBezTo>
                    <a:pt x="587" y="9478"/>
                    <a:pt x="755" y="9309"/>
                    <a:pt x="756" y="9100"/>
                  </a:cubicBezTo>
                  <a:lnTo>
                    <a:pt x="756" y="362"/>
                  </a:lnTo>
                  <a:cubicBezTo>
                    <a:pt x="746" y="160"/>
                    <a:pt x="581"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2"/>
            <p:cNvSpPr/>
            <p:nvPr/>
          </p:nvSpPr>
          <p:spPr>
            <a:xfrm>
              <a:off x="1951550" y="3065225"/>
              <a:ext cx="18925" cy="268350"/>
            </a:xfrm>
            <a:custGeom>
              <a:rect b="b" l="l" r="r" t="t"/>
              <a:pathLst>
                <a:path extrusionOk="0" h="10734" w="757">
                  <a:moveTo>
                    <a:pt x="380" y="1"/>
                  </a:moveTo>
                  <a:cubicBezTo>
                    <a:pt x="176" y="1"/>
                    <a:pt x="11" y="160"/>
                    <a:pt x="2" y="362"/>
                  </a:cubicBezTo>
                  <a:lnTo>
                    <a:pt x="2" y="10355"/>
                  </a:lnTo>
                  <a:cubicBezTo>
                    <a:pt x="1" y="10564"/>
                    <a:pt x="170" y="10732"/>
                    <a:pt x="380" y="10734"/>
                  </a:cubicBezTo>
                  <a:cubicBezTo>
                    <a:pt x="587" y="10734"/>
                    <a:pt x="757" y="10564"/>
                    <a:pt x="757" y="10355"/>
                  </a:cubicBezTo>
                  <a:lnTo>
                    <a:pt x="757" y="362"/>
                  </a:lnTo>
                  <a:cubicBezTo>
                    <a:pt x="748" y="160"/>
                    <a:pt x="582" y="1"/>
                    <a:pt x="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2"/>
            <p:cNvSpPr/>
            <p:nvPr/>
          </p:nvSpPr>
          <p:spPr>
            <a:xfrm>
              <a:off x="2024100" y="3065225"/>
              <a:ext cx="18925" cy="94100"/>
            </a:xfrm>
            <a:custGeom>
              <a:rect b="b" l="l" r="r" t="t"/>
              <a:pathLst>
                <a:path extrusionOk="0" h="3764" w="757">
                  <a:moveTo>
                    <a:pt x="378" y="1"/>
                  </a:moveTo>
                  <a:cubicBezTo>
                    <a:pt x="176" y="1"/>
                    <a:pt x="10" y="160"/>
                    <a:pt x="1" y="362"/>
                  </a:cubicBezTo>
                  <a:lnTo>
                    <a:pt x="1" y="3386"/>
                  </a:lnTo>
                  <a:cubicBezTo>
                    <a:pt x="1" y="3594"/>
                    <a:pt x="169" y="3762"/>
                    <a:pt x="378" y="3763"/>
                  </a:cubicBezTo>
                  <a:cubicBezTo>
                    <a:pt x="586" y="3763"/>
                    <a:pt x="755" y="3594"/>
                    <a:pt x="757" y="3386"/>
                  </a:cubicBezTo>
                  <a:lnTo>
                    <a:pt x="757" y="362"/>
                  </a:lnTo>
                  <a:cubicBezTo>
                    <a:pt x="746" y="160"/>
                    <a:pt x="581"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2"/>
            <p:cNvSpPr/>
            <p:nvPr/>
          </p:nvSpPr>
          <p:spPr>
            <a:xfrm>
              <a:off x="2024100" y="3178550"/>
              <a:ext cx="18925" cy="186600"/>
            </a:xfrm>
            <a:custGeom>
              <a:rect b="b" l="l" r="r" t="t"/>
              <a:pathLst>
                <a:path extrusionOk="0" h="7464" w="757">
                  <a:moveTo>
                    <a:pt x="378" y="1"/>
                  </a:moveTo>
                  <a:cubicBezTo>
                    <a:pt x="176" y="1"/>
                    <a:pt x="10" y="160"/>
                    <a:pt x="1" y="363"/>
                  </a:cubicBezTo>
                  <a:lnTo>
                    <a:pt x="1" y="7087"/>
                  </a:lnTo>
                  <a:cubicBezTo>
                    <a:pt x="1" y="7294"/>
                    <a:pt x="169" y="7464"/>
                    <a:pt x="378" y="7464"/>
                  </a:cubicBezTo>
                  <a:cubicBezTo>
                    <a:pt x="379" y="7464"/>
                    <a:pt x="380" y="7464"/>
                    <a:pt x="381" y="7464"/>
                  </a:cubicBezTo>
                  <a:cubicBezTo>
                    <a:pt x="587" y="7464"/>
                    <a:pt x="755" y="7295"/>
                    <a:pt x="757" y="7087"/>
                  </a:cubicBezTo>
                  <a:lnTo>
                    <a:pt x="757" y="363"/>
                  </a:lnTo>
                  <a:cubicBezTo>
                    <a:pt x="746" y="160"/>
                    <a:pt x="581"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52"/>
          <p:cNvGrpSpPr/>
          <p:nvPr/>
        </p:nvGrpSpPr>
        <p:grpSpPr>
          <a:xfrm>
            <a:off x="1601168" y="2575238"/>
            <a:ext cx="573650" cy="592100"/>
            <a:chOff x="988275" y="3018075"/>
            <a:chExt cx="573650" cy="592100"/>
          </a:xfrm>
        </p:grpSpPr>
        <p:sp>
          <p:nvSpPr>
            <p:cNvPr id="4958" name="Google Shape;4958;p52"/>
            <p:cNvSpPr/>
            <p:nvPr/>
          </p:nvSpPr>
          <p:spPr>
            <a:xfrm>
              <a:off x="1289450" y="3219775"/>
              <a:ext cx="58225" cy="40100"/>
            </a:xfrm>
            <a:custGeom>
              <a:rect b="b" l="l" r="r" t="t"/>
              <a:pathLst>
                <a:path extrusionOk="0" h="1604" w="2329">
                  <a:moveTo>
                    <a:pt x="431" y="1"/>
                  </a:moveTo>
                  <a:cubicBezTo>
                    <a:pt x="300" y="1"/>
                    <a:pt x="173" y="69"/>
                    <a:pt x="103" y="190"/>
                  </a:cubicBezTo>
                  <a:cubicBezTo>
                    <a:pt x="0" y="369"/>
                    <a:pt x="59" y="596"/>
                    <a:pt x="236" y="704"/>
                  </a:cubicBezTo>
                  <a:lnTo>
                    <a:pt x="1708" y="1553"/>
                  </a:lnTo>
                  <a:cubicBezTo>
                    <a:pt x="1768" y="1587"/>
                    <a:pt x="1833" y="1604"/>
                    <a:pt x="1897" y="1604"/>
                  </a:cubicBezTo>
                  <a:cubicBezTo>
                    <a:pt x="2028" y="1604"/>
                    <a:pt x="2154" y="1536"/>
                    <a:pt x="2224" y="1414"/>
                  </a:cubicBezTo>
                  <a:cubicBezTo>
                    <a:pt x="2329" y="1235"/>
                    <a:pt x="2267" y="1003"/>
                    <a:pt x="2086" y="899"/>
                  </a:cubicBezTo>
                  <a:lnTo>
                    <a:pt x="613" y="48"/>
                  </a:lnTo>
                  <a:cubicBezTo>
                    <a:pt x="556" y="16"/>
                    <a:pt x="493" y="1"/>
                    <a:pt x="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2"/>
            <p:cNvSpPr/>
            <p:nvPr/>
          </p:nvSpPr>
          <p:spPr>
            <a:xfrm>
              <a:off x="1179325" y="3283825"/>
              <a:ext cx="19350" cy="61850"/>
            </a:xfrm>
            <a:custGeom>
              <a:rect b="b" l="l" r="r" t="t"/>
              <a:pathLst>
                <a:path extrusionOk="0" h="2474" w="774">
                  <a:moveTo>
                    <a:pt x="386" y="0"/>
                  </a:moveTo>
                  <a:cubicBezTo>
                    <a:pt x="387" y="0"/>
                    <a:pt x="387" y="0"/>
                    <a:pt x="387" y="0"/>
                  </a:cubicBezTo>
                  <a:lnTo>
                    <a:pt x="387" y="0"/>
                  </a:lnTo>
                  <a:cubicBezTo>
                    <a:pt x="387" y="0"/>
                    <a:pt x="388" y="0"/>
                    <a:pt x="388" y="0"/>
                  </a:cubicBezTo>
                  <a:close/>
                  <a:moveTo>
                    <a:pt x="387" y="0"/>
                  </a:moveTo>
                  <a:lnTo>
                    <a:pt x="387" y="0"/>
                  </a:lnTo>
                  <a:cubicBezTo>
                    <a:pt x="178" y="1"/>
                    <a:pt x="9" y="170"/>
                    <a:pt x="9" y="378"/>
                  </a:cubicBezTo>
                  <a:lnTo>
                    <a:pt x="9" y="2078"/>
                  </a:lnTo>
                  <a:cubicBezTo>
                    <a:pt x="0" y="2294"/>
                    <a:pt x="171" y="2473"/>
                    <a:pt x="388" y="2473"/>
                  </a:cubicBezTo>
                  <a:cubicBezTo>
                    <a:pt x="603" y="2473"/>
                    <a:pt x="774" y="2294"/>
                    <a:pt x="765" y="2078"/>
                  </a:cubicBezTo>
                  <a:lnTo>
                    <a:pt x="765" y="378"/>
                  </a:lnTo>
                  <a:cubicBezTo>
                    <a:pt x="765" y="169"/>
                    <a:pt x="596" y="1"/>
                    <a:pt x="3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2"/>
            <p:cNvSpPr/>
            <p:nvPr/>
          </p:nvSpPr>
          <p:spPr>
            <a:xfrm>
              <a:off x="1289250" y="3369175"/>
              <a:ext cx="58425" cy="40175"/>
            </a:xfrm>
            <a:custGeom>
              <a:rect b="b" l="l" r="r" t="t"/>
              <a:pathLst>
                <a:path extrusionOk="0" h="1607" w="2337">
                  <a:moveTo>
                    <a:pt x="1905" y="0"/>
                  </a:moveTo>
                  <a:cubicBezTo>
                    <a:pt x="1841" y="0"/>
                    <a:pt x="1776" y="17"/>
                    <a:pt x="1716" y="51"/>
                  </a:cubicBezTo>
                  <a:lnTo>
                    <a:pt x="244" y="901"/>
                  </a:lnTo>
                  <a:cubicBezTo>
                    <a:pt x="63" y="1006"/>
                    <a:pt x="1" y="1237"/>
                    <a:pt x="106" y="1417"/>
                  </a:cubicBezTo>
                  <a:cubicBezTo>
                    <a:pt x="176" y="1539"/>
                    <a:pt x="302" y="1607"/>
                    <a:pt x="433" y="1607"/>
                  </a:cubicBezTo>
                  <a:cubicBezTo>
                    <a:pt x="497" y="1607"/>
                    <a:pt x="562" y="1590"/>
                    <a:pt x="621" y="1556"/>
                  </a:cubicBezTo>
                  <a:lnTo>
                    <a:pt x="2094" y="705"/>
                  </a:lnTo>
                  <a:cubicBezTo>
                    <a:pt x="2275" y="601"/>
                    <a:pt x="2337" y="371"/>
                    <a:pt x="2232" y="190"/>
                  </a:cubicBezTo>
                  <a:cubicBezTo>
                    <a:pt x="2162" y="68"/>
                    <a:pt x="2036" y="0"/>
                    <a:pt x="19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2"/>
            <p:cNvSpPr/>
            <p:nvPr/>
          </p:nvSpPr>
          <p:spPr>
            <a:xfrm>
              <a:off x="988275" y="3018075"/>
              <a:ext cx="573650" cy="592100"/>
            </a:xfrm>
            <a:custGeom>
              <a:rect b="b" l="l" r="r" t="t"/>
              <a:pathLst>
                <a:path extrusionOk="0" h="23684" w="22946">
                  <a:moveTo>
                    <a:pt x="1553" y="5496"/>
                  </a:moveTo>
                  <a:cubicBezTo>
                    <a:pt x="1635" y="5496"/>
                    <a:pt x="1717" y="5512"/>
                    <a:pt x="1794" y="5544"/>
                  </a:cubicBezTo>
                  <a:cubicBezTo>
                    <a:pt x="2030" y="5642"/>
                    <a:pt x="2184" y="5872"/>
                    <a:pt x="2184" y="6127"/>
                  </a:cubicBezTo>
                  <a:cubicBezTo>
                    <a:pt x="2184" y="6474"/>
                    <a:pt x="1902" y="6756"/>
                    <a:pt x="1554" y="6756"/>
                  </a:cubicBezTo>
                  <a:cubicBezTo>
                    <a:pt x="1299" y="6756"/>
                    <a:pt x="1069" y="6603"/>
                    <a:pt x="972" y="6367"/>
                  </a:cubicBezTo>
                  <a:cubicBezTo>
                    <a:pt x="875" y="6131"/>
                    <a:pt x="928" y="5861"/>
                    <a:pt x="1109" y="5680"/>
                  </a:cubicBezTo>
                  <a:cubicBezTo>
                    <a:pt x="1229" y="5560"/>
                    <a:pt x="1390" y="5496"/>
                    <a:pt x="1553" y="5496"/>
                  </a:cubicBezTo>
                  <a:close/>
                  <a:moveTo>
                    <a:pt x="11481" y="5496"/>
                  </a:moveTo>
                  <a:cubicBezTo>
                    <a:pt x="11736" y="5496"/>
                    <a:pt x="11966" y="5649"/>
                    <a:pt x="12063" y="5885"/>
                  </a:cubicBezTo>
                  <a:cubicBezTo>
                    <a:pt x="12161" y="6121"/>
                    <a:pt x="12108" y="6392"/>
                    <a:pt x="11926" y="6572"/>
                  </a:cubicBezTo>
                  <a:cubicBezTo>
                    <a:pt x="11806" y="6692"/>
                    <a:pt x="11646" y="6756"/>
                    <a:pt x="11482" y="6756"/>
                  </a:cubicBezTo>
                  <a:cubicBezTo>
                    <a:pt x="11401" y="6756"/>
                    <a:pt x="11319" y="6740"/>
                    <a:pt x="11241" y="6707"/>
                  </a:cubicBezTo>
                  <a:cubicBezTo>
                    <a:pt x="11005" y="6610"/>
                    <a:pt x="10852" y="6380"/>
                    <a:pt x="10852" y="6127"/>
                  </a:cubicBezTo>
                  <a:cubicBezTo>
                    <a:pt x="10852" y="5779"/>
                    <a:pt x="11134" y="5497"/>
                    <a:pt x="11481" y="5496"/>
                  </a:cubicBezTo>
                  <a:close/>
                  <a:moveTo>
                    <a:pt x="21410" y="5496"/>
                  </a:moveTo>
                  <a:cubicBezTo>
                    <a:pt x="21663" y="5496"/>
                    <a:pt x="21893" y="5649"/>
                    <a:pt x="21991" y="5885"/>
                  </a:cubicBezTo>
                  <a:cubicBezTo>
                    <a:pt x="22088" y="6121"/>
                    <a:pt x="22035" y="6392"/>
                    <a:pt x="21855" y="6572"/>
                  </a:cubicBezTo>
                  <a:cubicBezTo>
                    <a:pt x="21734" y="6692"/>
                    <a:pt x="21573" y="6756"/>
                    <a:pt x="21410" y="6756"/>
                  </a:cubicBezTo>
                  <a:cubicBezTo>
                    <a:pt x="21329" y="6756"/>
                    <a:pt x="21247" y="6740"/>
                    <a:pt x="21168" y="6707"/>
                  </a:cubicBezTo>
                  <a:cubicBezTo>
                    <a:pt x="20932" y="6610"/>
                    <a:pt x="20779" y="6380"/>
                    <a:pt x="20779" y="6127"/>
                  </a:cubicBezTo>
                  <a:cubicBezTo>
                    <a:pt x="20779" y="5779"/>
                    <a:pt x="21062" y="5497"/>
                    <a:pt x="21410" y="5496"/>
                  </a:cubicBezTo>
                  <a:close/>
                  <a:moveTo>
                    <a:pt x="6516" y="8362"/>
                  </a:moveTo>
                  <a:cubicBezTo>
                    <a:pt x="6681" y="8362"/>
                    <a:pt x="6842" y="8426"/>
                    <a:pt x="6963" y="8546"/>
                  </a:cubicBezTo>
                  <a:cubicBezTo>
                    <a:pt x="7144" y="8726"/>
                    <a:pt x="7197" y="8997"/>
                    <a:pt x="7100" y="9233"/>
                  </a:cubicBezTo>
                  <a:cubicBezTo>
                    <a:pt x="7003" y="9469"/>
                    <a:pt x="6773" y="9622"/>
                    <a:pt x="6518" y="9622"/>
                  </a:cubicBezTo>
                  <a:cubicBezTo>
                    <a:pt x="6170" y="9622"/>
                    <a:pt x="5888" y="9339"/>
                    <a:pt x="5888" y="8993"/>
                  </a:cubicBezTo>
                  <a:cubicBezTo>
                    <a:pt x="5887" y="8738"/>
                    <a:pt x="6042" y="8508"/>
                    <a:pt x="6276" y="8409"/>
                  </a:cubicBezTo>
                  <a:cubicBezTo>
                    <a:pt x="6354" y="8377"/>
                    <a:pt x="6436" y="8362"/>
                    <a:pt x="6516" y="8362"/>
                  </a:cubicBezTo>
                  <a:close/>
                  <a:moveTo>
                    <a:pt x="16445" y="8362"/>
                  </a:moveTo>
                  <a:cubicBezTo>
                    <a:pt x="16700" y="8362"/>
                    <a:pt x="16930" y="8516"/>
                    <a:pt x="17027" y="8751"/>
                  </a:cubicBezTo>
                  <a:cubicBezTo>
                    <a:pt x="17126" y="8986"/>
                    <a:pt x="17071" y="9257"/>
                    <a:pt x="16891" y="9438"/>
                  </a:cubicBezTo>
                  <a:cubicBezTo>
                    <a:pt x="16771" y="9558"/>
                    <a:pt x="16611" y="9622"/>
                    <a:pt x="16447" y="9622"/>
                  </a:cubicBezTo>
                  <a:cubicBezTo>
                    <a:pt x="16365" y="9622"/>
                    <a:pt x="16283" y="9606"/>
                    <a:pt x="16205" y="9574"/>
                  </a:cubicBezTo>
                  <a:cubicBezTo>
                    <a:pt x="15969" y="9476"/>
                    <a:pt x="15816" y="9247"/>
                    <a:pt x="15816" y="8992"/>
                  </a:cubicBezTo>
                  <a:cubicBezTo>
                    <a:pt x="15816" y="8644"/>
                    <a:pt x="16097" y="8362"/>
                    <a:pt x="16445" y="8362"/>
                  </a:cubicBezTo>
                  <a:close/>
                  <a:moveTo>
                    <a:pt x="6518" y="14094"/>
                  </a:moveTo>
                  <a:cubicBezTo>
                    <a:pt x="6599" y="14094"/>
                    <a:pt x="6681" y="14110"/>
                    <a:pt x="6759" y="14142"/>
                  </a:cubicBezTo>
                  <a:cubicBezTo>
                    <a:pt x="6994" y="14240"/>
                    <a:pt x="7147" y="14469"/>
                    <a:pt x="7147" y="14724"/>
                  </a:cubicBezTo>
                  <a:cubicBezTo>
                    <a:pt x="7147" y="15072"/>
                    <a:pt x="6866" y="15354"/>
                    <a:pt x="6518" y="15354"/>
                  </a:cubicBezTo>
                  <a:cubicBezTo>
                    <a:pt x="6263" y="15354"/>
                    <a:pt x="6033" y="15200"/>
                    <a:pt x="5936" y="14965"/>
                  </a:cubicBezTo>
                  <a:cubicBezTo>
                    <a:pt x="5838" y="14730"/>
                    <a:pt x="5893" y="14459"/>
                    <a:pt x="6073" y="14279"/>
                  </a:cubicBezTo>
                  <a:cubicBezTo>
                    <a:pt x="6193" y="14158"/>
                    <a:pt x="6354" y="14094"/>
                    <a:pt x="6518" y="14094"/>
                  </a:cubicBezTo>
                  <a:close/>
                  <a:moveTo>
                    <a:pt x="16445" y="14094"/>
                  </a:moveTo>
                  <a:cubicBezTo>
                    <a:pt x="16526" y="14094"/>
                    <a:pt x="16608" y="14110"/>
                    <a:pt x="16687" y="14142"/>
                  </a:cubicBezTo>
                  <a:cubicBezTo>
                    <a:pt x="16922" y="14240"/>
                    <a:pt x="17076" y="14469"/>
                    <a:pt x="17076" y="14724"/>
                  </a:cubicBezTo>
                  <a:cubicBezTo>
                    <a:pt x="17074" y="15072"/>
                    <a:pt x="16793" y="15354"/>
                    <a:pt x="16445" y="15354"/>
                  </a:cubicBezTo>
                  <a:cubicBezTo>
                    <a:pt x="16191" y="15354"/>
                    <a:pt x="15962" y="15200"/>
                    <a:pt x="15864" y="14965"/>
                  </a:cubicBezTo>
                  <a:cubicBezTo>
                    <a:pt x="15766" y="14730"/>
                    <a:pt x="15820" y="14459"/>
                    <a:pt x="16000" y="14279"/>
                  </a:cubicBezTo>
                  <a:cubicBezTo>
                    <a:pt x="16120" y="14158"/>
                    <a:pt x="16281" y="14094"/>
                    <a:pt x="16445" y="14094"/>
                  </a:cubicBezTo>
                  <a:close/>
                  <a:moveTo>
                    <a:pt x="21408" y="16204"/>
                  </a:moveTo>
                  <a:cubicBezTo>
                    <a:pt x="21409" y="16204"/>
                    <a:pt x="21409" y="16204"/>
                    <a:pt x="21409" y="16204"/>
                  </a:cubicBezTo>
                  <a:lnTo>
                    <a:pt x="21409" y="16204"/>
                  </a:lnTo>
                  <a:cubicBezTo>
                    <a:pt x="21409" y="16204"/>
                    <a:pt x="21410" y="16204"/>
                    <a:pt x="21410" y="16204"/>
                  </a:cubicBezTo>
                  <a:close/>
                  <a:moveTo>
                    <a:pt x="12447" y="7120"/>
                  </a:moveTo>
                  <a:lnTo>
                    <a:pt x="15102" y="8653"/>
                  </a:lnTo>
                  <a:cubicBezTo>
                    <a:pt x="14918" y="9379"/>
                    <a:pt x="15347" y="10120"/>
                    <a:pt x="16068" y="10325"/>
                  </a:cubicBezTo>
                  <a:lnTo>
                    <a:pt x="16068" y="13391"/>
                  </a:lnTo>
                  <a:cubicBezTo>
                    <a:pt x="15472" y="13560"/>
                    <a:pt x="15061" y="14104"/>
                    <a:pt x="15060" y="14724"/>
                  </a:cubicBezTo>
                  <a:cubicBezTo>
                    <a:pt x="15060" y="14838"/>
                    <a:pt x="15074" y="14953"/>
                    <a:pt x="15102" y="15063"/>
                  </a:cubicBezTo>
                  <a:lnTo>
                    <a:pt x="12447" y="16596"/>
                  </a:lnTo>
                  <a:cubicBezTo>
                    <a:pt x="12178" y="16334"/>
                    <a:pt x="11830" y="16204"/>
                    <a:pt x="11482" y="16204"/>
                  </a:cubicBezTo>
                  <a:cubicBezTo>
                    <a:pt x="11134" y="16204"/>
                    <a:pt x="10786" y="16334"/>
                    <a:pt x="10518" y="16596"/>
                  </a:cubicBezTo>
                  <a:lnTo>
                    <a:pt x="7862" y="15063"/>
                  </a:lnTo>
                  <a:cubicBezTo>
                    <a:pt x="8045" y="14337"/>
                    <a:pt x="7617" y="13596"/>
                    <a:pt x="6895" y="13391"/>
                  </a:cubicBezTo>
                  <a:lnTo>
                    <a:pt x="6895" y="10325"/>
                  </a:lnTo>
                  <a:cubicBezTo>
                    <a:pt x="7617" y="10120"/>
                    <a:pt x="8045" y="9379"/>
                    <a:pt x="7862" y="8653"/>
                  </a:cubicBezTo>
                  <a:lnTo>
                    <a:pt x="10518" y="7120"/>
                  </a:lnTo>
                  <a:cubicBezTo>
                    <a:pt x="10786" y="7382"/>
                    <a:pt x="11134" y="7512"/>
                    <a:pt x="11482" y="7512"/>
                  </a:cubicBezTo>
                  <a:cubicBezTo>
                    <a:pt x="11830" y="7512"/>
                    <a:pt x="12178" y="7382"/>
                    <a:pt x="12447" y="7120"/>
                  </a:cubicBezTo>
                  <a:close/>
                  <a:moveTo>
                    <a:pt x="1555" y="16960"/>
                  </a:moveTo>
                  <a:cubicBezTo>
                    <a:pt x="1636" y="16960"/>
                    <a:pt x="1717" y="16975"/>
                    <a:pt x="1794" y="17007"/>
                  </a:cubicBezTo>
                  <a:cubicBezTo>
                    <a:pt x="2030" y="17106"/>
                    <a:pt x="2184" y="17334"/>
                    <a:pt x="2184" y="17589"/>
                  </a:cubicBezTo>
                  <a:cubicBezTo>
                    <a:pt x="2184" y="17937"/>
                    <a:pt x="1902" y="18219"/>
                    <a:pt x="1554" y="18220"/>
                  </a:cubicBezTo>
                  <a:cubicBezTo>
                    <a:pt x="1299" y="18220"/>
                    <a:pt x="1069" y="18065"/>
                    <a:pt x="972" y="17831"/>
                  </a:cubicBezTo>
                  <a:cubicBezTo>
                    <a:pt x="875" y="17595"/>
                    <a:pt x="928" y="17324"/>
                    <a:pt x="1109" y="17144"/>
                  </a:cubicBezTo>
                  <a:cubicBezTo>
                    <a:pt x="1230" y="17024"/>
                    <a:pt x="1391" y="16960"/>
                    <a:pt x="1555" y="16960"/>
                  </a:cubicBezTo>
                  <a:close/>
                  <a:moveTo>
                    <a:pt x="11481" y="16960"/>
                  </a:moveTo>
                  <a:cubicBezTo>
                    <a:pt x="11562" y="16960"/>
                    <a:pt x="11645" y="16976"/>
                    <a:pt x="11723" y="17009"/>
                  </a:cubicBezTo>
                  <a:cubicBezTo>
                    <a:pt x="11959" y="17106"/>
                    <a:pt x="12112" y="17336"/>
                    <a:pt x="12112" y="17589"/>
                  </a:cubicBezTo>
                  <a:cubicBezTo>
                    <a:pt x="12111" y="17937"/>
                    <a:pt x="11829" y="18219"/>
                    <a:pt x="11481" y="18220"/>
                  </a:cubicBezTo>
                  <a:cubicBezTo>
                    <a:pt x="11226" y="18220"/>
                    <a:pt x="10996" y="18067"/>
                    <a:pt x="10899" y="17831"/>
                  </a:cubicBezTo>
                  <a:cubicBezTo>
                    <a:pt x="10802" y="17595"/>
                    <a:pt x="10856" y="17324"/>
                    <a:pt x="11036" y="17144"/>
                  </a:cubicBezTo>
                  <a:cubicBezTo>
                    <a:pt x="11156" y="17024"/>
                    <a:pt x="11317" y="16960"/>
                    <a:pt x="11481" y="16960"/>
                  </a:cubicBezTo>
                  <a:close/>
                  <a:moveTo>
                    <a:pt x="21411" y="16960"/>
                  </a:moveTo>
                  <a:cubicBezTo>
                    <a:pt x="21492" y="16960"/>
                    <a:pt x="21573" y="16975"/>
                    <a:pt x="21650" y="17007"/>
                  </a:cubicBezTo>
                  <a:cubicBezTo>
                    <a:pt x="21886" y="17106"/>
                    <a:pt x="22039" y="17334"/>
                    <a:pt x="22039" y="17589"/>
                  </a:cubicBezTo>
                  <a:cubicBezTo>
                    <a:pt x="22039" y="17937"/>
                    <a:pt x="21756" y="18219"/>
                    <a:pt x="21410" y="18220"/>
                  </a:cubicBezTo>
                  <a:cubicBezTo>
                    <a:pt x="21155" y="18220"/>
                    <a:pt x="20925" y="18065"/>
                    <a:pt x="20828" y="17831"/>
                  </a:cubicBezTo>
                  <a:cubicBezTo>
                    <a:pt x="20731" y="17595"/>
                    <a:pt x="20784" y="17324"/>
                    <a:pt x="20963" y="17144"/>
                  </a:cubicBezTo>
                  <a:cubicBezTo>
                    <a:pt x="21085" y="17024"/>
                    <a:pt x="21247" y="16960"/>
                    <a:pt x="21411" y="16960"/>
                  </a:cubicBezTo>
                  <a:close/>
                  <a:moveTo>
                    <a:pt x="11481" y="0"/>
                  </a:moveTo>
                  <a:cubicBezTo>
                    <a:pt x="11266" y="0"/>
                    <a:pt x="11094" y="179"/>
                    <a:pt x="11104" y="394"/>
                  </a:cubicBezTo>
                  <a:lnTo>
                    <a:pt x="11104" y="4793"/>
                  </a:lnTo>
                  <a:cubicBezTo>
                    <a:pt x="10382" y="4998"/>
                    <a:pt x="9955" y="5739"/>
                    <a:pt x="10139" y="6466"/>
                  </a:cubicBezTo>
                  <a:lnTo>
                    <a:pt x="7483" y="7998"/>
                  </a:lnTo>
                  <a:cubicBezTo>
                    <a:pt x="7214" y="7737"/>
                    <a:pt x="6866" y="7606"/>
                    <a:pt x="6517" y="7606"/>
                  </a:cubicBezTo>
                  <a:cubicBezTo>
                    <a:pt x="6169" y="7606"/>
                    <a:pt x="5821" y="7737"/>
                    <a:pt x="5552" y="7998"/>
                  </a:cubicBezTo>
                  <a:lnTo>
                    <a:pt x="2897" y="6466"/>
                  </a:lnTo>
                  <a:cubicBezTo>
                    <a:pt x="3069" y="5794"/>
                    <a:pt x="2718" y="5098"/>
                    <a:pt x="2076" y="4836"/>
                  </a:cubicBezTo>
                  <a:cubicBezTo>
                    <a:pt x="1905" y="4766"/>
                    <a:pt x="1727" y="4732"/>
                    <a:pt x="1551" y="4732"/>
                  </a:cubicBezTo>
                  <a:cubicBezTo>
                    <a:pt x="1068" y="4732"/>
                    <a:pt x="604" y="4985"/>
                    <a:pt x="349" y="5427"/>
                  </a:cubicBezTo>
                  <a:cubicBezTo>
                    <a:pt x="1" y="6026"/>
                    <a:pt x="150" y="6791"/>
                    <a:pt x="696" y="7217"/>
                  </a:cubicBezTo>
                  <a:cubicBezTo>
                    <a:pt x="949" y="7415"/>
                    <a:pt x="1251" y="7512"/>
                    <a:pt x="1551" y="7512"/>
                  </a:cubicBezTo>
                  <a:cubicBezTo>
                    <a:pt x="1901" y="7512"/>
                    <a:pt x="2250" y="7380"/>
                    <a:pt x="2518" y="7120"/>
                  </a:cubicBezTo>
                  <a:lnTo>
                    <a:pt x="5174" y="8653"/>
                  </a:lnTo>
                  <a:cubicBezTo>
                    <a:pt x="4991" y="9379"/>
                    <a:pt x="5418" y="10120"/>
                    <a:pt x="6141" y="10325"/>
                  </a:cubicBezTo>
                  <a:lnTo>
                    <a:pt x="6141" y="13391"/>
                  </a:lnTo>
                  <a:cubicBezTo>
                    <a:pt x="5418" y="13596"/>
                    <a:pt x="4991" y="14337"/>
                    <a:pt x="5174" y="15063"/>
                  </a:cubicBezTo>
                  <a:lnTo>
                    <a:pt x="2518" y="16596"/>
                  </a:lnTo>
                  <a:cubicBezTo>
                    <a:pt x="2252" y="16339"/>
                    <a:pt x="1906" y="16208"/>
                    <a:pt x="1559" y="16208"/>
                  </a:cubicBezTo>
                  <a:cubicBezTo>
                    <a:pt x="1259" y="16208"/>
                    <a:pt x="959" y="16305"/>
                    <a:pt x="707" y="16502"/>
                  </a:cubicBezTo>
                  <a:cubicBezTo>
                    <a:pt x="164" y="16926"/>
                    <a:pt x="17" y="17685"/>
                    <a:pt x="363" y="18282"/>
                  </a:cubicBezTo>
                  <a:cubicBezTo>
                    <a:pt x="616" y="18720"/>
                    <a:pt x="1078" y="18971"/>
                    <a:pt x="1558" y="18971"/>
                  </a:cubicBezTo>
                  <a:cubicBezTo>
                    <a:pt x="1732" y="18971"/>
                    <a:pt x="1909" y="18938"/>
                    <a:pt x="2079" y="18869"/>
                  </a:cubicBezTo>
                  <a:cubicBezTo>
                    <a:pt x="2717" y="18609"/>
                    <a:pt x="3066" y="17919"/>
                    <a:pt x="2897" y="17250"/>
                  </a:cubicBezTo>
                  <a:lnTo>
                    <a:pt x="5552" y="15718"/>
                  </a:lnTo>
                  <a:cubicBezTo>
                    <a:pt x="5821" y="15979"/>
                    <a:pt x="6170" y="16110"/>
                    <a:pt x="6518" y="16110"/>
                  </a:cubicBezTo>
                  <a:cubicBezTo>
                    <a:pt x="6866" y="16110"/>
                    <a:pt x="7214" y="15979"/>
                    <a:pt x="7483" y="15718"/>
                  </a:cubicBezTo>
                  <a:lnTo>
                    <a:pt x="10139" y="17250"/>
                  </a:lnTo>
                  <a:cubicBezTo>
                    <a:pt x="9955" y="17977"/>
                    <a:pt x="10382" y="18718"/>
                    <a:pt x="11104" y="18923"/>
                  </a:cubicBezTo>
                  <a:lnTo>
                    <a:pt x="11104" y="23322"/>
                  </a:lnTo>
                  <a:cubicBezTo>
                    <a:pt x="11113" y="23524"/>
                    <a:pt x="11279" y="23683"/>
                    <a:pt x="11481" y="23683"/>
                  </a:cubicBezTo>
                  <a:cubicBezTo>
                    <a:pt x="11683" y="23683"/>
                    <a:pt x="11850" y="23524"/>
                    <a:pt x="11859" y="23322"/>
                  </a:cubicBezTo>
                  <a:lnTo>
                    <a:pt x="11859" y="18923"/>
                  </a:lnTo>
                  <a:cubicBezTo>
                    <a:pt x="12579" y="18718"/>
                    <a:pt x="13008" y="17977"/>
                    <a:pt x="12825" y="17250"/>
                  </a:cubicBezTo>
                  <a:lnTo>
                    <a:pt x="15480" y="15718"/>
                  </a:lnTo>
                  <a:cubicBezTo>
                    <a:pt x="15749" y="15979"/>
                    <a:pt x="16097" y="16110"/>
                    <a:pt x="16445" y="16110"/>
                  </a:cubicBezTo>
                  <a:cubicBezTo>
                    <a:pt x="16793" y="16110"/>
                    <a:pt x="17141" y="15979"/>
                    <a:pt x="17410" y="15718"/>
                  </a:cubicBezTo>
                  <a:lnTo>
                    <a:pt x="20066" y="17250"/>
                  </a:lnTo>
                  <a:cubicBezTo>
                    <a:pt x="19920" y="17824"/>
                    <a:pt x="20156" y="18426"/>
                    <a:pt x="20651" y="18751"/>
                  </a:cubicBezTo>
                  <a:cubicBezTo>
                    <a:pt x="20882" y="18901"/>
                    <a:pt x="21146" y="18976"/>
                    <a:pt x="21409" y="18976"/>
                  </a:cubicBezTo>
                  <a:cubicBezTo>
                    <a:pt x="21710" y="18976"/>
                    <a:pt x="22011" y="18877"/>
                    <a:pt x="22260" y="18683"/>
                  </a:cubicBezTo>
                  <a:cubicBezTo>
                    <a:pt x="22727" y="18319"/>
                    <a:pt x="22912" y="17698"/>
                    <a:pt x="22719" y="17140"/>
                  </a:cubicBezTo>
                  <a:cubicBezTo>
                    <a:pt x="22527" y="16580"/>
                    <a:pt x="22001" y="16204"/>
                    <a:pt x="21409" y="16204"/>
                  </a:cubicBezTo>
                  <a:lnTo>
                    <a:pt x="21409" y="16204"/>
                  </a:lnTo>
                  <a:cubicBezTo>
                    <a:pt x="21048" y="16204"/>
                    <a:pt x="20702" y="16344"/>
                    <a:pt x="20445" y="16596"/>
                  </a:cubicBezTo>
                  <a:lnTo>
                    <a:pt x="17789" y="15063"/>
                  </a:lnTo>
                  <a:cubicBezTo>
                    <a:pt x="17973" y="14337"/>
                    <a:pt x="17544" y="13596"/>
                    <a:pt x="16824" y="13391"/>
                  </a:cubicBezTo>
                  <a:lnTo>
                    <a:pt x="16824" y="10325"/>
                  </a:lnTo>
                  <a:cubicBezTo>
                    <a:pt x="17544" y="10120"/>
                    <a:pt x="17973" y="9379"/>
                    <a:pt x="17789" y="8653"/>
                  </a:cubicBezTo>
                  <a:lnTo>
                    <a:pt x="20445" y="7120"/>
                  </a:lnTo>
                  <a:cubicBezTo>
                    <a:pt x="20711" y="7377"/>
                    <a:pt x="21057" y="7508"/>
                    <a:pt x="21405" y="7508"/>
                  </a:cubicBezTo>
                  <a:cubicBezTo>
                    <a:pt x="21704" y="7508"/>
                    <a:pt x="22005" y="7411"/>
                    <a:pt x="22256" y="7214"/>
                  </a:cubicBezTo>
                  <a:cubicBezTo>
                    <a:pt x="22798" y="6790"/>
                    <a:pt x="22946" y="6031"/>
                    <a:pt x="22601" y="5434"/>
                  </a:cubicBezTo>
                  <a:cubicBezTo>
                    <a:pt x="22347" y="4996"/>
                    <a:pt x="21885" y="4745"/>
                    <a:pt x="21405" y="4745"/>
                  </a:cubicBezTo>
                  <a:cubicBezTo>
                    <a:pt x="21231" y="4745"/>
                    <a:pt x="21054" y="4778"/>
                    <a:pt x="20884" y="4847"/>
                  </a:cubicBezTo>
                  <a:cubicBezTo>
                    <a:pt x="20246" y="5107"/>
                    <a:pt x="19896" y="5797"/>
                    <a:pt x="20066" y="6466"/>
                  </a:cubicBezTo>
                  <a:lnTo>
                    <a:pt x="17410" y="7998"/>
                  </a:lnTo>
                  <a:cubicBezTo>
                    <a:pt x="17142" y="7737"/>
                    <a:pt x="16794" y="7606"/>
                    <a:pt x="16446" y="7606"/>
                  </a:cubicBezTo>
                  <a:cubicBezTo>
                    <a:pt x="16097" y="7606"/>
                    <a:pt x="15749" y="7737"/>
                    <a:pt x="15481" y="7998"/>
                  </a:cubicBezTo>
                  <a:lnTo>
                    <a:pt x="12825" y="6466"/>
                  </a:lnTo>
                  <a:cubicBezTo>
                    <a:pt x="13008" y="5739"/>
                    <a:pt x="12581" y="4998"/>
                    <a:pt x="11859" y="4793"/>
                  </a:cubicBezTo>
                  <a:lnTo>
                    <a:pt x="11859" y="394"/>
                  </a:lnTo>
                  <a:cubicBezTo>
                    <a:pt x="11869" y="179"/>
                    <a:pt x="11697" y="0"/>
                    <a:pt x="114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52"/>
          <p:cNvGrpSpPr/>
          <p:nvPr/>
        </p:nvGrpSpPr>
        <p:grpSpPr>
          <a:xfrm>
            <a:off x="767663" y="2575225"/>
            <a:ext cx="592100" cy="592125"/>
            <a:chOff x="239075" y="3048800"/>
            <a:chExt cx="592100" cy="592125"/>
          </a:xfrm>
        </p:grpSpPr>
        <p:sp>
          <p:nvSpPr>
            <p:cNvPr id="4963" name="Google Shape;4963;p52"/>
            <p:cNvSpPr/>
            <p:nvPr/>
          </p:nvSpPr>
          <p:spPr>
            <a:xfrm>
              <a:off x="239075" y="3048800"/>
              <a:ext cx="592100" cy="592125"/>
            </a:xfrm>
            <a:custGeom>
              <a:rect b="b" l="l" r="r" t="t"/>
              <a:pathLst>
                <a:path extrusionOk="0" h="23685" w="23684">
                  <a:moveTo>
                    <a:pt x="19527" y="756"/>
                  </a:moveTo>
                  <a:cubicBezTo>
                    <a:pt x="21402" y="756"/>
                    <a:pt x="22929" y="2282"/>
                    <a:pt x="22929" y="4158"/>
                  </a:cubicBezTo>
                  <a:cubicBezTo>
                    <a:pt x="22929" y="6032"/>
                    <a:pt x="21402" y="7559"/>
                    <a:pt x="19527" y="7559"/>
                  </a:cubicBezTo>
                  <a:cubicBezTo>
                    <a:pt x="17651" y="7559"/>
                    <a:pt x="16126" y="6032"/>
                    <a:pt x="16126" y="4158"/>
                  </a:cubicBezTo>
                  <a:cubicBezTo>
                    <a:pt x="16126" y="2282"/>
                    <a:pt x="17651" y="756"/>
                    <a:pt x="19527" y="756"/>
                  </a:cubicBezTo>
                  <a:close/>
                  <a:moveTo>
                    <a:pt x="6535" y="7565"/>
                  </a:moveTo>
                  <a:lnTo>
                    <a:pt x="9182" y="12207"/>
                  </a:lnTo>
                  <a:cubicBezTo>
                    <a:pt x="8956" y="12319"/>
                    <a:pt x="8737" y="12445"/>
                    <a:pt x="8526" y="12583"/>
                  </a:cubicBezTo>
                  <a:lnTo>
                    <a:pt x="5879" y="7941"/>
                  </a:lnTo>
                  <a:cubicBezTo>
                    <a:pt x="6109" y="7836"/>
                    <a:pt x="6329" y="7710"/>
                    <a:pt x="6535" y="7565"/>
                  </a:cubicBezTo>
                  <a:close/>
                  <a:moveTo>
                    <a:pt x="17149" y="7565"/>
                  </a:moveTo>
                  <a:cubicBezTo>
                    <a:pt x="17357" y="7710"/>
                    <a:pt x="17576" y="7836"/>
                    <a:pt x="17806" y="7941"/>
                  </a:cubicBezTo>
                  <a:lnTo>
                    <a:pt x="15158" y="12583"/>
                  </a:lnTo>
                  <a:cubicBezTo>
                    <a:pt x="14948" y="12445"/>
                    <a:pt x="14729" y="12319"/>
                    <a:pt x="14502" y="12207"/>
                  </a:cubicBezTo>
                  <a:lnTo>
                    <a:pt x="17149" y="7565"/>
                  </a:lnTo>
                  <a:close/>
                  <a:moveTo>
                    <a:pt x="4158" y="0"/>
                  </a:moveTo>
                  <a:cubicBezTo>
                    <a:pt x="1866" y="0"/>
                    <a:pt x="0" y="1866"/>
                    <a:pt x="0" y="4158"/>
                  </a:cubicBezTo>
                  <a:cubicBezTo>
                    <a:pt x="0" y="6449"/>
                    <a:pt x="1866" y="8317"/>
                    <a:pt x="4158" y="8317"/>
                  </a:cubicBezTo>
                  <a:cubicBezTo>
                    <a:pt x="4494" y="8315"/>
                    <a:pt x="4827" y="8275"/>
                    <a:pt x="5153" y="8194"/>
                  </a:cubicBezTo>
                  <a:lnTo>
                    <a:pt x="7916" y="13043"/>
                  </a:lnTo>
                  <a:cubicBezTo>
                    <a:pt x="6620" y="14151"/>
                    <a:pt x="5795" y="15800"/>
                    <a:pt x="5795" y="17638"/>
                  </a:cubicBezTo>
                  <a:cubicBezTo>
                    <a:pt x="5795" y="20972"/>
                    <a:pt x="8508" y="23685"/>
                    <a:pt x="11842" y="23685"/>
                  </a:cubicBezTo>
                  <a:cubicBezTo>
                    <a:pt x="11846" y="23685"/>
                    <a:pt x="11851" y="23685"/>
                    <a:pt x="11855" y="23685"/>
                  </a:cubicBezTo>
                  <a:cubicBezTo>
                    <a:pt x="13177" y="23685"/>
                    <a:pt x="14461" y="23250"/>
                    <a:pt x="15510" y="22445"/>
                  </a:cubicBezTo>
                  <a:cubicBezTo>
                    <a:pt x="15677" y="22319"/>
                    <a:pt x="15707" y="22081"/>
                    <a:pt x="15581" y="21916"/>
                  </a:cubicBezTo>
                  <a:cubicBezTo>
                    <a:pt x="15506" y="21818"/>
                    <a:pt x="15394" y="21767"/>
                    <a:pt x="15280" y="21767"/>
                  </a:cubicBezTo>
                  <a:cubicBezTo>
                    <a:pt x="15200" y="21767"/>
                    <a:pt x="15120" y="21793"/>
                    <a:pt x="15052" y="21844"/>
                  </a:cubicBezTo>
                  <a:cubicBezTo>
                    <a:pt x="14136" y="22547"/>
                    <a:pt x="13016" y="22929"/>
                    <a:pt x="11862" y="22929"/>
                  </a:cubicBezTo>
                  <a:cubicBezTo>
                    <a:pt x="11855" y="22929"/>
                    <a:pt x="11848" y="22929"/>
                    <a:pt x="11842" y="22929"/>
                  </a:cubicBezTo>
                  <a:cubicBezTo>
                    <a:pt x="8925" y="22929"/>
                    <a:pt x="6551" y="20556"/>
                    <a:pt x="6551" y="17638"/>
                  </a:cubicBezTo>
                  <a:cubicBezTo>
                    <a:pt x="6551" y="14720"/>
                    <a:pt x="8925" y="12347"/>
                    <a:pt x="11842" y="12347"/>
                  </a:cubicBezTo>
                  <a:cubicBezTo>
                    <a:pt x="14760" y="12347"/>
                    <a:pt x="17134" y="14720"/>
                    <a:pt x="17134" y="17638"/>
                  </a:cubicBezTo>
                  <a:cubicBezTo>
                    <a:pt x="17137" y="18798"/>
                    <a:pt x="16755" y="19925"/>
                    <a:pt x="16049" y="20846"/>
                  </a:cubicBezTo>
                  <a:cubicBezTo>
                    <a:pt x="15923" y="21011"/>
                    <a:pt x="15954" y="21249"/>
                    <a:pt x="16120" y="21375"/>
                  </a:cubicBezTo>
                  <a:cubicBezTo>
                    <a:pt x="16188" y="21428"/>
                    <a:pt x="16269" y="21453"/>
                    <a:pt x="16349" y="21453"/>
                  </a:cubicBezTo>
                  <a:cubicBezTo>
                    <a:pt x="16463" y="21453"/>
                    <a:pt x="16575" y="21402"/>
                    <a:pt x="16649" y="21305"/>
                  </a:cubicBezTo>
                  <a:cubicBezTo>
                    <a:pt x="17457" y="20254"/>
                    <a:pt x="17893" y="18963"/>
                    <a:pt x="17889" y="17638"/>
                  </a:cubicBezTo>
                  <a:cubicBezTo>
                    <a:pt x="17889" y="15800"/>
                    <a:pt x="17065" y="14151"/>
                    <a:pt x="15768" y="13041"/>
                  </a:cubicBezTo>
                  <a:lnTo>
                    <a:pt x="18531" y="8194"/>
                  </a:lnTo>
                  <a:cubicBezTo>
                    <a:pt x="18857" y="8274"/>
                    <a:pt x="19190" y="8315"/>
                    <a:pt x="19526" y="8315"/>
                  </a:cubicBezTo>
                  <a:cubicBezTo>
                    <a:pt x="21818" y="8315"/>
                    <a:pt x="23683" y="6451"/>
                    <a:pt x="23683" y="4158"/>
                  </a:cubicBezTo>
                  <a:cubicBezTo>
                    <a:pt x="23683" y="1866"/>
                    <a:pt x="21819" y="0"/>
                    <a:pt x="19527" y="0"/>
                  </a:cubicBezTo>
                  <a:cubicBezTo>
                    <a:pt x="17234" y="0"/>
                    <a:pt x="15370" y="1866"/>
                    <a:pt x="15370" y="4158"/>
                  </a:cubicBezTo>
                  <a:cubicBezTo>
                    <a:pt x="15369" y="5247"/>
                    <a:pt x="15797" y="6293"/>
                    <a:pt x="16562" y="7068"/>
                  </a:cubicBezTo>
                  <a:lnTo>
                    <a:pt x="13799" y="11916"/>
                  </a:lnTo>
                  <a:cubicBezTo>
                    <a:pt x="13165" y="11699"/>
                    <a:pt x="12503" y="11591"/>
                    <a:pt x="11842" y="11591"/>
                  </a:cubicBezTo>
                  <a:cubicBezTo>
                    <a:pt x="11181" y="11591"/>
                    <a:pt x="10520" y="11699"/>
                    <a:pt x="9886" y="11916"/>
                  </a:cubicBezTo>
                  <a:lnTo>
                    <a:pt x="7123" y="7068"/>
                  </a:lnTo>
                  <a:cubicBezTo>
                    <a:pt x="8498" y="5671"/>
                    <a:pt x="8709" y="3501"/>
                    <a:pt x="7625" y="1866"/>
                  </a:cubicBezTo>
                  <a:cubicBezTo>
                    <a:pt x="7553" y="1756"/>
                    <a:pt x="7432" y="1696"/>
                    <a:pt x="7309" y="1696"/>
                  </a:cubicBezTo>
                  <a:cubicBezTo>
                    <a:pt x="7238" y="1696"/>
                    <a:pt x="7166" y="1716"/>
                    <a:pt x="7102" y="1759"/>
                  </a:cubicBezTo>
                  <a:cubicBezTo>
                    <a:pt x="6928" y="1875"/>
                    <a:pt x="6880" y="2109"/>
                    <a:pt x="6995" y="2283"/>
                  </a:cubicBezTo>
                  <a:cubicBezTo>
                    <a:pt x="7363" y="2839"/>
                    <a:pt x="7561" y="3492"/>
                    <a:pt x="7559" y="4158"/>
                  </a:cubicBezTo>
                  <a:cubicBezTo>
                    <a:pt x="7559" y="6034"/>
                    <a:pt x="6034" y="7559"/>
                    <a:pt x="4158" y="7559"/>
                  </a:cubicBezTo>
                  <a:cubicBezTo>
                    <a:pt x="2282" y="7559"/>
                    <a:pt x="756" y="6034"/>
                    <a:pt x="756" y="4158"/>
                  </a:cubicBezTo>
                  <a:cubicBezTo>
                    <a:pt x="756" y="2282"/>
                    <a:pt x="2283" y="756"/>
                    <a:pt x="4158" y="756"/>
                  </a:cubicBezTo>
                  <a:cubicBezTo>
                    <a:pt x="4825" y="756"/>
                    <a:pt x="5477" y="952"/>
                    <a:pt x="6034" y="1321"/>
                  </a:cubicBezTo>
                  <a:cubicBezTo>
                    <a:pt x="6098" y="1363"/>
                    <a:pt x="6170" y="1383"/>
                    <a:pt x="6241" y="1383"/>
                  </a:cubicBezTo>
                  <a:cubicBezTo>
                    <a:pt x="6364" y="1383"/>
                    <a:pt x="6484" y="1323"/>
                    <a:pt x="6557" y="1213"/>
                  </a:cubicBezTo>
                  <a:cubicBezTo>
                    <a:pt x="6672" y="1039"/>
                    <a:pt x="6625" y="805"/>
                    <a:pt x="6451" y="690"/>
                  </a:cubicBezTo>
                  <a:cubicBezTo>
                    <a:pt x="5771" y="239"/>
                    <a:pt x="4973" y="0"/>
                    <a:pt x="4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2"/>
            <p:cNvSpPr/>
            <p:nvPr/>
          </p:nvSpPr>
          <p:spPr>
            <a:xfrm>
              <a:off x="487250" y="3556475"/>
              <a:ext cx="18925" cy="18925"/>
            </a:xfrm>
            <a:custGeom>
              <a:rect b="b" l="l" r="r" t="t"/>
              <a:pathLst>
                <a:path extrusionOk="0" h="757" w="757">
                  <a:moveTo>
                    <a:pt x="378" y="0"/>
                  </a:moveTo>
                  <a:cubicBezTo>
                    <a:pt x="170" y="0"/>
                    <a:pt x="0" y="170"/>
                    <a:pt x="0" y="379"/>
                  </a:cubicBezTo>
                  <a:cubicBezTo>
                    <a:pt x="0" y="588"/>
                    <a:pt x="170" y="756"/>
                    <a:pt x="378" y="756"/>
                  </a:cubicBezTo>
                  <a:cubicBezTo>
                    <a:pt x="587" y="756"/>
                    <a:pt x="756" y="588"/>
                    <a:pt x="756" y="379"/>
                  </a:cubicBezTo>
                  <a:cubicBezTo>
                    <a:pt x="756" y="170"/>
                    <a:pt x="587"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2"/>
            <p:cNvSpPr/>
            <p:nvPr/>
          </p:nvSpPr>
          <p:spPr>
            <a:xfrm>
              <a:off x="449450" y="3518700"/>
              <a:ext cx="18925" cy="18925"/>
            </a:xfrm>
            <a:custGeom>
              <a:rect b="b" l="l" r="r" t="t"/>
              <a:pathLst>
                <a:path extrusionOk="0" h="757" w="757">
                  <a:moveTo>
                    <a:pt x="379" y="0"/>
                  </a:moveTo>
                  <a:cubicBezTo>
                    <a:pt x="170" y="0"/>
                    <a:pt x="0" y="170"/>
                    <a:pt x="0" y="378"/>
                  </a:cubicBezTo>
                  <a:cubicBezTo>
                    <a:pt x="0" y="587"/>
                    <a:pt x="170" y="756"/>
                    <a:pt x="379" y="756"/>
                  </a:cubicBezTo>
                  <a:cubicBezTo>
                    <a:pt x="587" y="756"/>
                    <a:pt x="756" y="587"/>
                    <a:pt x="756" y="378"/>
                  </a:cubicBezTo>
                  <a:cubicBezTo>
                    <a:pt x="756" y="170"/>
                    <a:pt x="587" y="0"/>
                    <a:pt x="3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52"/>
          <p:cNvGrpSpPr/>
          <p:nvPr/>
        </p:nvGrpSpPr>
        <p:grpSpPr>
          <a:xfrm>
            <a:off x="767663" y="3666425"/>
            <a:ext cx="596100" cy="410525"/>
            <a:chOff x="305950" y="3907950"/>
            <a:chExt cx="596100" cy="410525"/>
          </a:xfrm>
        </p:grpSpPr>
        <p:sp>
          <p:nvSpPr>
            <p:cNvPr id="4967" name="Google Shape;4967;p52"/>
            <p:cNvSpPr/>
            <p:nvPr/>
          </p:nvSpPr>
          <p:spPr>
            <a:xfrm>
              <a:off x="514475" y="4007525"/>
              <a:ext cx="184650" cy="199225"/>
            </a:xfrm>
            <a:custGeom>
              <a:rect b="b" l="l" r="r" t="t"/>
              <a:pathLst>
                <a:path extrusionOk="0" h="7969" w="7386">
                  <a:moveTo>
                    <a:pt x="4821" y="1887"/>
                  </a:moveTo>
                  <a:cubicBezTo>
                    <a:pt x="5894" y="1889"/>
                    <a:pt x="6621" y="2979"/>
                    <a:pt x="6211" y="3970"/>
                  </a:cubicBezTo>
                  <a:lnTo>
                    <a:pt x="5055" y="6761"/>
                  </a:lnTo>
                  <a:cubicBezTo>
                    <a:pt x="4935" y="7051"/>
                    <a:pt x="4659" y="7212"/>
                    <a:pt x="4378" y="7212"/>
                  </a:cubicBezTo>
                  <a:cubicBezTo>
                    <a:pt x="4203" y="7212"/>
                    <a:pt x="4027" y="7150"/>
                    <a:pt x="3884" y="7019"/>
                  </a:cubicBezTo>
                  <a:cubicBezTo>
                    <a:pt x="3812" y="6952"/>
                    <a:pt x="3720" y="6918"/>
                    <a:pt x="3627" y="6918"/>
                  </a:cubicBezTo>
                  <a:cubicBezTo>
                    <a:pt x="3535" y="6918"/>
                    <a:pt x="3443" y="6952"/>
                    <a:pt x="3371" y="7019"/>
                  </a:cubicBezTo>
                  <a:cubicBezTo>
                    <a:pt x="3228" y="7151"/>
                    <a:pt x="3051" y="7213"/>
                    <a:pt x="2877" y="7213"/>
                  </a:cubicBezTo>
                  <a:cubicBezTo>
                    <a:pt x="2595" y="7213"/>
                    <a:pt x="2320" y="7051"/>
                    <a:pt x="2201" y="6761"/>
                  </a:cubicBezTo>
                  <a:lnTo>
                    <a:pt x="1044" y="3970"/>
                  </a:lnTo>
                  <a:cubicBezTo>
                    <a:pt x="780" y="3332"/>
                    <a:pt x="984" y="2596"/>
                    <a:pt x="1538" y="2185"/>
                  </a:cubicBezTo>
                  <a:cubicBezTo>
                    <a:pt x="1805" y="1987"/>
                    <a:pt x="2121" y="1888"/>
                    <a:pt x="2436" y="1888"/>
                  </a:cubicBezTo>
                  <a:cubicBezTo>
                    <a:pt x="2775" y="1888"/>
                    <a:pt x="3112" y="2002"/>
                    <a:pt x="3389" y="2228"/>
                  </a:cubicBezTo>
                  <a:cubicBezTo>
                    <a:pt x="3405" y="2241"/>
                    <a:pt x="3423" y="2253"/>
                    <a:pt x="3440" y="2263"/>
                  </a:cubicBezTo>
                  <a:cubicBezTo>
                    <a:pt x="3442" y="2265"/>
                    <a:pt x="3443" y="2265"/>
                    <a:pt x="3445" y="2266"/>
                  </a:cubicBezTo>
                  <a:cubicBezTo>
                    <a:pt x="3462" y="2275"/>
                    <a:pt x="3480" y="2284"/>
                    <a:pt x="3498" y="2290"/>
                  </a:cubicBezTo>
                  <a:lnTo>
                    <a:pt x="3507" y="2293"/>
                  </a:lnTo>
                  <a:cubicBezTo>
                    <a:pt x="3524" y="2299"/>
                    <a:pt x="3542" y="2304"/>
                    <a:pt x="3561" y="2307"/>
                  </a:cubicBezTo>
                  <a:lnTo>
                    <a:pt x="3571" y="2309"/>
                  </a:lnTo>
                  <a:cubicBezTo>
                    <a:pt x="3589" y="2312"/>
                    <a:pt x="3608" y="2313"/>
                    <a:pt x="3629" y="2313"/>
                  </a:cubicBezTo>
                  <a:cubicBezTo>
                    <a:pt x="3648" y="2313"/>
                    <a:pt x="3667" y="2312"/>
                    <a:pt x="3686" y="2309"/>
                  </a:cubicBezTo>
                  <a:cubicBezTo>
                    <a:pt x="3689" y="2309"/>
                    <a:pt x="3692" y="2307"/>
                    <a:pt x="3695" y="2307"/>
                  </a:cubicBezTo>
                  <a:cubicBezTo>
                    <a:pt x="3714" y="2304"/>
                    <a:pt x="3732" y="2299"/>
                    <a:pt x="3750" y="2293"/>
                  </a:cubicBezTo>
                  <a:lnTo>
                    <a:pt x="3759" y="2290"/>
                  </a:lnTo>
                  <a:cubicBezTo>
                    <a:pt x="3776" y="2284"/>
                    <a:pt x="3794" y="2275"/>
                    <a:pt x="3812" y="2266"/>
                  </a:cubicBezTo>
                  <a:lnTo>
                    <a:pt x="3816" y="2263"/>
                  </a:lnTo>
                  <a:cubicBezTo>
                    <a:pt x="3834" y="2253"/>
                    <a:pt x="3850" y="2243"/>
                    <a:pt x="3866" y="2229"/>
                  </a:cubicBezTo>
                  <a:cubicBezTo>
                    <a:pt x="4136" y="2010"/>
                    <a:pt x="4473" y="1889"/>
                    <a:pt x="4821" y="1887"/>
                  </a:cubicBezTo>
                  <a:close/>
                  <a:moveTo>
                    <a:pt x="3627" y="1"/>
                  </a:moveTo>
                  <a:cubicBezTo>
                    <a:pt x="3426" y="1"/>
                    <a:pt x="3259" y="160"/>
                    <a:pt x="3250" y="364"/>
                  </a:cubicBezTo>
                  <a:lnTo>
                    <a:pt x="3250" y="1286"/>
                  </a:lnTo>
                  <a:cubicBezTo>
                    <a:pt x="2985" y="1183"/>
                    <a:pt x="2708" y="1133"/>
                    <a:pt x="2434" y="1133"/>
                  </a:cubicBezTo>
                  <a:cubicBezTo>
                    <a:pt x="1836" y="1133"/>
                    <a:pt x="1250" y="1371"/>
                    <a:pt x="817" y="1815"/>
                  </a:cubicBezTo>
                  <a:cubicBezTo>
                    <a:pt x="185" y="2462"/>
                    <a:pt x="1" y="3424"/>
                    <a:pt x="347" y="4260"/>
                  </a:cubicBezTo>
                  <a:lnTo>
                    <a:pt x="1502" y="7050"/>
                  </a:lnTo>
                  <a:cubicBezTo>
                    <a:pt x="1742" y="7629"/>
                    <a:pt x="2299" y="7967"/>
                    <a:pt x="2878" y="7967"/>
                  </a:cubicBezTo>
                  <a:cubicBezTo>
                    <a:pt x="3133" y="7967"/>
                    <a:pt x="3391" y="7902"/>
                    <a:pt x="3629" y="7763"/>
                  </a:cubicBezTo>
                  <a:cubicBezTo>
                    <a:pt x="3856" y="7896"/>
                    <a:pt x="4115" y="7967"/>
                    <a:pt x="4381" y="7968"/>
                  </a:cubicBezTo>
                  <a:cubicBezTo>
                    <a:pt x="4982" y="7968"/>
                    <a:pt x="5524" y="7605"/>
                    <a:pt x="5753" y="7050"/>
                  </a:cubicBezTo>
                  <a:lnTo>
                    <a:pt x="6909" y="4260"/>
                  </a:lnTo>
                  <a:cubicBezTo>
                    <a:pt x="7385" y="3106"/>
                    <a:pt x="6837" y="1784"/>
                    <a:pt x="5685" y="1305"/>
                  </a:cubicBezTo>
                  <a:cubicBezTo>
                    <a:pt x="5409" y="1190"/>
                    <a:pt x="5116" y="1133"/>
                    <a:pt x="4823" y="1133"/>
                  </a:cubicBezTo>
                  <a:cubicBezTo>
                    <a:pt x="4546" y="1133"/>
                    <a:pt x="4269" y="1184"/>
                    <a:pt x="4006" y="1286"/>
                  </a:cubicBezTo>
                  <a:lnTo>
                    <a:pt x="4006" y="364"/>
                  </a:lnTo>
                  <a:cubicBezTo>
                    <a:pt x="3996" y="160"/>
                    <a:pt x="3831" y="1"/>
                    <a:pt x="3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2"/>
            <p:cNvSpPr/>
            <p:nvPr/>
          </p:nvSpPr>
          <p:spPr>
            <a:xfrm>
              <a:off x="626225" y="4083875"/>
              <a:ext cx="18925" cy="18925"/>
            </a:xfrm>
            <a:custGeom>
              <a:rect b="b" l="l" r="r" t="t"/>
              <a:pathLst>
                <a:path extrusionOk="0" h="757" w="757">
                  <a:moveTo>
                    <a:pt x="378" y="1"/>
                  </a:moveTo>
                  <a:cubicBezTo>
                    <a:pt x="170" y="1"/>
                    <a:pt x="0" y="170"/>
                    <a:pt x="0" y="378"/>
                  </a:cubicBezTo>
                  <a:cubicBezTo>
                    <a:pt x="0" y="587"/>
                    <a:pt x="170" y="757"/>
                    <a:pt x="378" y="757"/>
                  </a:cubicBezTo>
                  <a:cubicBezTo>
                    <a:pt x="587" y="757"/>
                    <a:pt x="756" y="587"/>
                    <a:pt x="756" y="378"/>
                  </a:cubicBezTo>
                  <a:cubicBezTo>
                    <a:pt x="756" y="170"/>
                    <a:pt x="587"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2"/>
            <p:cNvSpPr/>
            <p:nvPr/>
          </p:nvSpPr>
          <p:spPr>
            <a:xfrm>
              <a:off x="308600" y="3958350"/>
              <a:ext cx="593125" cy="309775"/>
            </a:xfrm>
            <a:custGeom>
              <a:rect b="b" l="l" r="r" t="t"/>
              <a:pathLst>
                <a:path extrusionOk="0" h="12391" w="23725">
                  <a:moveTo>
                    <a:pt x="6390" y="1832"/>
                  </a:moveTo>
                  <a:lnTo>
                    <a:pt x="6390" y="1832"/>
                  </a:lnTo>
                  <a:cubicBezTo>
                    <a:pt x="5409" y="3057"/>
                    <a:pt x="4867" y="4578"/>
                    <a:pt x="4867" y="6195"/>
                  </a:cubicBezTo>
                  <a:cubicBezTo>
                    <a:pt x="4867" y="7811"/>
                    <a:pt x="5409" y="9334"/>
                    <a:pt x="6390" y="10557"/>
                  </a:cubicBezTo>
                  <a:cubicBezTo>
                    <a:pt x="4130" y="9624"/>
                    <a:pt x="2186" y="8119"/>
                    <a:pt x="855" y="6195"/>
                  </a:cubicBezTo>
                  <a:cubicBezTo>
                    <a:pt x="2186" y="4270"/>
                    <a:pt x="4130" y="2767"/>
                    <a:pt x="6390" y="1832"/>
                  </a:cubicBezTo>
                  <a:close/>
                  <a:moveTo>
                    <a:pt x="17334" y="1832"/>
                  </a:moveTo>
                  <a:lnTo>
                    <a:pt x="17334" y="1832"/>
                  </a:lnTo>
                  <a:cubicBezTo>
                    <a:pt x="19597" y="2767"/>
                    <a:pt x="21541" y="4270"/>
                    <a:pt x="22871" y="6195"/>
                  </a:cubicBezTo>
                  <a:cubicBezTo>
                    <a:pt x="21541" y="8119"/>
                    <a:pt x="19597" y="9624"/>
                    <a:pt x="17334" y="10557"/>
                  </a:cubicBezTo>
                  <a:cubicBezTo>
                    <a:pt x="18316" y="9334"/>
                    <a:pt x="18858" y="7811"/>
                    <a:pt x="18858" y="6195"/>
                  </a:cubicBezTo>
                  <a:cubicBezTo>
                    <a:pt x="18858" y="4578"/>
                    <a:pt x="18316" y="3057"/>
                    <a:pt x="17334" y="1832"/>
                  </a:cubicBezTo>
                  <a:close/>
                  <a:moveTo>
                    <a:pt x="11863" y="756"/>
                  </a:moveTo>
                  <a:cubicBezTo>
                    <a:pt x="13152" y="756"/>
                    <a:pt x="14441" y="928"/>
                    <a:pt x="15696" y="1271"/>
                  </a:cubicBezTo>
                  <a:cubicBezTo>
                    <a:pt x="17225" y="2465"/>
                    <a:pt x="18102" y="4254"/>
                    <a:pt x="18102" y="6195"/>
                  </a:cubicBezTo>
                  <a:cubicBezTo>
                    <a:pt x="18102" y="8137"/>
                    <a:pt x="17225" y="9926"/>
                    <a:pt x="15696" y="11118"/>
                  </a:cubicBezTo>
                  <a:cubicBezTo>
                    <a:pt x="14441" y="11462"/>
                    <a:pt x="13152" y="11634"/>
                    <a:pt x="11863" y="11634"/>
                  </a:cubicBezTo>
                  <a:cubicBezTo>
                    <a:pt x="10574" y="11634"/>
                    <a:pt x="9286" y="11462"/>
                    <a:pt x="8032" y="11118"/>
                  </a:cubicBezTo>
                  <a:cubicBezTo>
                    <a:pt x="6501" y="9926"/>
                    <a:pt x="5624" y="8137"/>
                    <a:pt x="5624" y="6195"/>
                  </a:cubicBezTo>
                  <a:cubicBezTo>
                    <a:pt x="5624" y="4252"/>
                    <a:pt x="6499" y="2463"/>
                    <a:pt x="8032" y="1271"/>
                  </a:cubicBezTo>
                  <a:cubicBezTo>
                    <a:pt x="9286" y="928"/>
                    <a:pt x="10574" y="756"/>
                    <a:pt x="11863" y="756"/>
                  </a:cubicBezTo>
                  <a:close/>
                  <a:moveTo>
                    <a:pt x="11862" y="1"/>
                  </a:moveTo>
                  <a:cubicBezTo>
                    <a:pt x="10496" y="1"/>
                    <a:pt x="9130" y="183"/>
                    <a:pt x="7801" y="546"/>
                  </a:cubicBezTo>
                  <a:cubicBezTo>
                    <a:pt x="7779" y="550"/>
                    <a:pt x="7758" y="556"/>
                    <a:pt x="7737" y="565"/>
                  </a:cubicBezTo>
                  <a:cubicBezTo>
                    <a:pt x="6782" y="830"/>
                    <a:pt x="5858" y="1194"/>
                    <a:pt x="4979" y="1648"/>
                  </a:cubicBezTo>
                  <a:cubicBezTo>
                    <a:pt x="2954" y="2697"/>
                    <a:pt x="1262" y="4198"/>
                    <a:pt x="83" y="5988"/>
                  </a:cubicBezTo>
                  <a:cubicBezTo>
                    <a:pt x="0" y="6114"/>
                    <a:pt x="0" y="6277"/>
                    <a:pt x="83" y="6404"/>
                  </a:cubicBezTo>
                  <a:cubicBezTo>
                    <a:pt x="1262" y="8195"/>
                    <a:pt x="2954" y="9695"/>
                    <a:pt x="4979" y="10744"/>
                  </a:cubicBezTo>
                  <a:cubicBezTo>
                    <a:pt x="5860" y="11199"/>
                    <a:pt x="6787" y="11564"/>
                    <a:pt x="7742" y="11829"/>
                  </a:cubicBezTo>
                  <a:cubicBezTo>
                    <a:pt x="7760" y="11835"/>
                    <a:pt x="7776" y="11839"/>
                    <a:pt x="7793" y="11844"/>
                  </a:cubicBezTo>
                  <a:cubicBezTo>
                    <a:pt x="9125" y="12208"/>
                    <a:pt x="10494" y="12391"/>
                    <a:pt x="11862" y="12391"/>
                  </a:cubicBezTo>
                  <a:cubicBezTo>
                    <a:pt x="13231" y="12391"/>
                    <a:pt x="14600" y="12208"/>
                    <a:pt x="15931" y="11844"/>
                  </a:cubicBezTo>
                  <a:cubicBezTo>
                    <a:pt x="15949" y="11839"/>
                    <a:pt x="15965" y="11835"/>
                    <a:pt x="15982" y="11829"/>
                  </a:cubicBezTo>
                  <a:cubicBezTo>
                    <a:pt x="16938" y="11564"/>
                    <a:pt x="17865" y="11199"/>
                    <a:pt x="18746" y="10744"/>
                  </a:cubicBezTo>
                  <a:cubicBezTo>
                    <a:pt x="20771" y="9695"/>
                    <a:pt x="22463" y="8195"/>
                    <a:pt x="23642" y="6404"/>
                  </a:cubicBezTo>
                  <a:cubicBezTo>
                    <a:pt x="23725" y="6277"/>
                    <a:pt x="23725" y="6114"/>
                    <a:pt x="23642" y="5988"/>
                  </a:cubicBezTo>
                  <a:cubicBezTo>
                    <a:pt x="22463" y="4198"/>
                    <a:pt x="20771" y="2697"/>
                    <a:pt x="18748" y="1648"/>
                  </a:cubicBezTo>
                  <a:cubicBezTo>
                    <a:pt x="17866" y="1194"/>
                    <a:pt x="16942" y="830"/>
                    <a:pt x="15987" y="565"/>
                  </a:cubicBezTo>
                  <a:cubicBezTo>
                    <a:pt x="15967" y="556"/>
                    <a:pt x="15946" y="550"/>
                    <a:pt x="15924" y="546"/>
                  </a:cubicBezTo>
                  <a:cubicBezTo>
                    <a:pt x="14595" y="183"/>
                    <a:pt x="13229" y="1"/>
                    <a:pt x="118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2"/>
            <p:cNvSpPr/>
            <p:nvPr/>
          </p:nvSpPr>
          <p:spPr>
            <a:xfrm>
              <a:off x="403400" y="4253800"/>
              <a:ext cx="403525" cy="64675"/>
            </a:xfrm>
            <a:custGeom>
              <a:rect b="b" l="l" r="r" t="t"/>
              <a:pathLst>
                <a:path extrusionOk="0" h="2587" w="16141">
                  <a:moveTo>
                    <a:pt x="433" y="1"/>
                  </a:moveTo>
                  <a:cubicBezTo>
                    <a:pt x="297" y="1"/>
                    <a:pt x="165" y="75"/>
                    <a:pt x="97" y="205"/>
                  </a:cubicBezTo>
                  <a:cubicBezTo>
                    <a:pt x="0" y="391"/>
                    <a:pt x="74" y="618"/>
                    <a:pt x="258" y="715"/>
                  </a:cubicBezTo>
                  <a:cubicBezTo>
                    <a:pt x="2623" y="1940"/>
                    <a:pt x="5325" y="2587"/>
                    <a:pt x="8070" y="2587"/>
                  </a:cubicBezTo>
                  <a:cubicBezTo>
                    <a:pt x="10816" y="2587"/>
                    <a:pt x="13517" y="1940"/>
                    <a:pt x="15883" y="715"/>
                  </a:cubicBezTo>
                  <a:cubicBezTo>
                    <a:pt x="16067" y="618"/>
                    <a:pt x="16141" y="391"/>
                    <a:pt x="16043" y="205"/>
                  </a:cubicBezTo>
                  <a:cubicBezTo>
                    <a:pt x="15976" y="75"/>
                    <a:pt x="15845" y="1"/>
                    <a:pt x="15708" y="1"/>
                  </a:cubicBezTo>
                  <a:cubicBezTo>
                    <a:pt x="15650" y="1"/>
                    <a:pt x="15591" y="14"/>
                    <a:pt x="15535" y="43"/>
                  </a:cubicBezTo>
                  <a:cubicBezTo>
                    <a:pt x="13277" y="1213"/>
                    <a:pt x="10697" y="1832"/>
                    <a:pt x="8070" y="1832"/>
                  </a:cubicBezTo>
                  <a:cubicBezTo>
                    <a:pt x="5446" y="1832"/>
                    <a:pt x="2864" y="1213"/>
                    <a:pt x="606" y="43"/>
                  </a:cubicBezTo>
                  <a:cubicBezTo>
                    <a:pt x="551" y="14"/>
                    <a:pt x="492" y="1"/>
                    <a:pt x="4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2"/>
            <p:cNvSpPr/>
            <p:nvPr/>
          </p:nvSpPr>
          <p:spPr>
            <a:xfrm>
              <a:off x="305950" y="3907950"/>
              <a:ext cx="472400" cy="135025"/>
            </a:xfrm>
            <a:custGeom>
              <a:rect b="b" l="l" r="r" t="t"/>
              <a:pathLst>
                <a:path extrusionOk="0" h="5401" w="18896">
                  <a:moveTo>
                    <a:pt x="11968" y="0"/>
                  </a:moveTo>
                  <a:cubicBezTo>
                    <a:pt x="9223" y="0"/>
                    <a:pt x="6521" y="649"/>
                    <a:pt x="4158" y="1874"/>
                  </a:cubicBezTo>
                  <a:cubicBezTo>
                    <a:pt x="2681" y="2638"/>
                    <a:pt x="1362" y="3610"/>
                    <a:pt x="234" y="4758"/>
                  </a:cubicBezTo>
                  <a:cubicBezTo>
                    <a:pt x="0" y="4996"/>
                    <a:pt x="170" y="5400"/>
                    <a:pt x="504" y="5400"/>
                  </a:cubicBezTo>
                  <a:cubicBezTo>
                    <a:pt x="606" y="5400"/>
                    <a:pt x="703" y="5359"/>
                    <a:pt x="775" y="5287"/>
                  </a:cubicBezTo>
                  <a:cubicBezTo>
                    <a:pt x="1845" y="4195"/>
                    <a:pt x="3099" y="3272"/>
                    <a:pt x="4504" y="2544"/>
                  </a:cubicBezTo>
                  <a:cubicBezTo>
                    <a:pt x="6762" y="1375"/>
                    <a:pt x="9344" y="757"/>
                    <a:pt x="11968" y="757"/>
                  </a:cubicBezTo>
                  <a:cubicBezTo>
                    <a:pt x="14151" y="757"/>
                    <a:pt x="16344" y="1194"/>
                    <a:pt x="18311" y="2021"/>
                  </a:cubicBezTo>
                  <a:cubicBezTo>
                    <a:pt x="18361" y="2043"/>
                    <a:pt x="18413" y="2053"/>
                    <a:pt x="18464" y="2053"/>
                  </a:cubicBezTo>
                  <a:cubicBezTo>
                    <a:pt x="18612" y="2053"/>
                    <a:pt x="18753" y="1967"/>
                    <a:pt x="18814" y="1822"/>
                  </a:cubicBezTo>
                  <a:cubicBezTo>
                    <a:pt x="18895" y="1626"/>
                    <a:pt x="18801" y="1402"/>
                    <a:pt x="18605" y="1324"/>
                  </a:cubicBezTo>
                  <a:cubicBezTo>
                    <a:pt x="16544" y="457"/>
                    <a:pt x="14250" y="0"/>
                    <a:pt x="119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2"/>
            <p:cNvSpPr/>
            <p:nvPr/>
          </p:nvSpPr>
          <p:spPr>
            <a:xfrm>
              <a:off x="790725" y="3956600"/>
              <a:ext cx="111325" cy="86275"/>
            </a:xfrm>
            <a:custGeom>
              <a:rect b="b" l="l" r="r" t="t"/>
              <a:pathLst>
                <a:path extrusionOk="0" h="3451" w="4453">
                  <a:moveTo>
                    <a:pt x="434" y="0"/>
                  </a:moveTo>
                  <a:cubicBezTo>
                    <a:pt x="299" y="0"/>
                    <a:pt x="169" y="73"/>
                    <a:pt x="101" y="199"/>
                  </a:cubicBezTo>
                  <a:cubicBezTo>
                    <a:pt x="1" y="383"/>
                    <a:pt x="70" y="613"/>
                    <a:pt x="254" y="712"/>
                  </a:cubicBezTo>
                  <a:cubicBezTo>
                    <a:pt x="1573" y="1420"/>
                    <a:pt x="2757" y="2306"/>
                    <a:pt x="3772" y="3341"/>
                  </a:cubicBezTo>
                  <a:cubicBezTo>
                    <a:pt x="3845" y="3414"/>
                    <a:pt x="3941" y="3450"/>
                    <a:pt x="4037" y="3450"/>
                  </a:cubicBezTo>
                  <a:cubicBezTo>
                    <a:pt x="4133" y="3450"/>
                    <a:pt x="4229" y="3414"/>
                    <a:pt x="4303" y="3342"/>
                  </a:cubicBezTo>
                  <a:cubicBezTo>
                    <a:pt x="4450" y="3198"/>
                    <a:pt x="4453" y="2962"/>
                    <a:pt x="4311" y="2812"/>
                  </a:cubicBezTo>
                  <a:cubicBezTo>
                    <a:pt x="3243" y="1723"/>
                    <a:pt x="1999" y="791"/>
                    <a:pt x="612" y="46"/>
                  </a:cubicBezTo>
                  <a:cubicBezTo>
                    <a:pt x="555" y="15"/>
                    <a:pt x="494" y="0"/>
                    <a:pt x="4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52"/>
          <p:cNvGrpSpPr/>
          <p:nvPr/>
        </p:nvGrpSpPr>
        <p:grpSpPr>
          <a:xfrm>
            <a:off x="1547076" y="3575638"/>
            <a:ext cx="592150" cy="592100"/>
            <a:chOff x="1073575" y="3809725"/>
            <a:chExt cx="592150" cy="592100"/>
          </a:xfrm>
        </p:grpSpPr>
        <p:sp>
          <p:nvSpPr>
            <p:cNvPr id="4974" name="Google Shape;4974;p52"/>
            <p:cNvSpPr/>
            <p:nvPr/>
          </p:nvSpPr>
          <p:spPr>
            <a:xfrm>
              <a:off x="1073575" y="3809725"/>
              <a:ext cx="592150" cy="592100"/>
            </a:xfrm>
            <a:custGeom>
              <a:rect b="b" l="l" r="r" t="t"/>
              <a:pathLst>
                <a:path extrusionOk="0" h="23684" w="23686">
                  <a:moveTo>
                    <a:pt x="11844" y="755"/>
                  </a:moveTo>
                  <a:cubicBezTo>
                    <a:pt x="17955" y="755"/>
                    <a:pt x="22929" y="5729"/>
                    <a:pt x="22929" y="11842"/>
                  </a:cubicBezTo>
                  <a:cubicBezTo>
                    <a:pt x="22929" y="17954"/>
                    <a:pt x="17955" y="22927"/>
                    <a:pt x="11844" y="22927"/>
                  </a:cubicBezTo>
                  <a:cubicBezTo>
                    <a:pt x="5731" y="22927"/>
                    <a:pt x="757" y="17954"/>
                    <a:pt x="757" y="11842"/>
                  </a:cubicBezTo>
                  <a:cubicBezTo>
                    <a:pt x="757" y="5729"/>
                    <a:pt x="5731" y="755"/>
                    <a:pt x="11844" y="755"/>
                  </a:cubicBezTo>
                  <a:close/>
                  <a:moveTo>
                    <a:pt x="11844" y="0"/>
                  </a:moveTo>
                  <a:cubicBezTo>
                    <a:pt x="8679" y="0"/>
                    <a:pt x="5705" y="1231"/>
                    <a:pt x="3470" y="3468"/>
                  </a:cubicBezTo>
                  <a:cubicBezTo>
                    <a:pt x="1233" y="5705"/>
                    <a:pt x="1" y="8678"/>
                    <a:pt x="1" y="11842"/>
                  </a:cubicBezTo>
                  <a:cubicBezTo>
                    <a:pt x="1" y="15005"/>
                    <a:pt x="1233" y="17979"/>
                    <a:pt x="3470" y="20214"/>
                  </a:cubicBezTo>
                  <a:cubicBezTo>
                    <a:pt x="5705" y="22451"/>
                    <a:pt x="8679" y="23683"/>
                    <a:pt x="11844" y="23683"/>
                  </a:cubicBezTo>
                  <a:cubicBezTo>
                    <a:pt x="15006" y="23683"/>
                    <a:pt x="17980" y="22451"/>
                    <a:pt x="20216" y="20214"/>
                  </a:cubicBezTo>
                  <a:cubicBezTo>
                    <a:pt x="22453" y="17979"/>
                    <a:pt x="23685" y="15005"/>
                    <a:pt x="23685" y="11842"/>
                  </a:cubicBezTo>
                  <a:cubicBezTo>
                    <a:pt x="23685" y="8678"/>
                    <a:pt x="22453" y="5705"/>
                    <a:pt x="20216" y="3468"/>
                  </a:cubicBezTo>
                  <a:cubicBezTo>
                    <a:pt x="17979" y="1231"/>
                    <a:pt x="15006" y="0"/>
                    <a:pt x="118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2"/>
            <p:cNvSpPr/>
            <p:nvPr/>
          </p:nvSpPr>
          <p:spPr>
            <a:xfrm>
              <a:off x="1249000" y="4143525"/>
              <a:ext cx="18925" cy="18925"/>
            </a:xfrm>
            <a:custGeom>
              <a:rect b="b" l="l" r="r" t="t"/>
              <a:pathLst>
                <a:path extrusionOk="0" h="757" w="757">
                  <a:moveTo>
                    <a:pt x="379" y="1"/>
                  </a:moveTo>
                  <a:cubicBezTo>
                    <a:pt x="170" y="1"/>
                    <a:pt x="0" y="170"/>
                    <a:pt x="0" y="379"/>
                  </a:cubicBezTo>
                  <a:cubicBezTo>
                    <a:pt x="0" y="587"/>
                    <a:pt x="170" y="757"/>
                    <a:pt x="379" y="757"/>
                  </a:cubicBezTo>
                  <a:cubicBezTo>
                    <a:pt x="587" y="757"/>
                    <a:pt x="756" y="587"/>
                    <a:pt x="756" y="379"/>
                  </a:cubicBezTo>
                  <a:cubicBezTo>
                    <a:pt x="756" y="170"/>
                    <a:pt x="587"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2"/>
            <p:cNvSpPr/>
            <p:nvPr/>
          </p:nvSpPr>
          <p:spPr>
            <a:xfrm>
              <a:off x="1375550" y="4013725"/>
              <a:ext cx="18925" cy="18925"/>
            </a:xfrm>
            <a:custGeom>
              <a:rect b="b" l="l" r="r" t="t"/>
              <a:pathLst>
                <a:path extrusionOk="0" h="757" w="757">
                  <a:moveTo>
                    <a:pt x="379" y="1"/>
                  </a:moveTo>
                  <a:cubicBezTo>
                    <a:pt x="170" y="1"/>
                    <a:pt x="0" y="170"/>
                    <a:pt x="0" y="378"/>
                  </a:cubicBezTo>
                  <a:cubicBezTo>
                    <a:pt x="0" y="587"/>
                    <a:pt x="170" y="757"/>
                    <a:pt x="379" y="757"/>
                  </a:cubicBezTo>
                  <a:cubicBezTo>
                    <a:pt x="588" y="757"/>
                    <a:pt x="756" y="587"/>
                    <a:pt x="756" y="378"/>
                  </a:cubicBezTo>
                  <a:cubicBezTo>
                    <a:pt x="756" y="170"/>
                    <a:pt x="588" y="1"/>
                    <a:pt x="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2"/>
            <p:cNvSpPr/>
            <p:nvPr/>
          </p:nvSpPr>
          <p:spPr>
            <a:xfrm>
              <a:off x="1421125" y="4056800"/>
              <a:ext cx="58925" cy="56700"/>
            </a:xfrm>
            <a:custGeom>
              <a:rect b="b" l="l" r="r" t="t"/>
              <a:pathLst>
                <a:path extrusionOk="0" h="2268" w="2357">
                  <a:moveTo>
                    <a:pt x="1132" y="756"/>
                  </a:moveTo>
                  <a:cubicBezTo>
                    <a:pt x="1133" y="756"/>
                    <a:pt x="1133" y="756"/>
                    <a:pt x="1134" y="756"/>
                  </a:cubicBezTo>
                  <a:cubicBezTo>
                    <a:pt x="1343" y="756"/>
                    <a:pt x="1512" y="924"/>
                    <a:pt x="1512" y="1134"/>
                  </a:cubicBezTo>
                  <a:cubicBezTo>
                    <a:pt x="1512" y="1362"/>
                    <a:pt x="1326" y="1512"/>
                    <a:pt x="1132" y="1512"/>
                  </a:cubicBezTo>
                  <a:cubicBezTo>
                    <a:pt x="1039" y="1512"/>
                    <a:pt x="944" y="1478"/>
                    <a:pt x="867" y="1400"/>
                  </a:cubicBezTo>
                  <a:cubicBezTo>
                    <a:pt x="629" y="1164"/>
                    <a:pt x="797" y="756"/>
                    <a:pt x="1132" y="756"/>
                  </a:cubicBezTo>
                  <a:close/>
                  <a:moveTo>
                    <a:pt x="1134" y="0"/>
                  </a:moveTo>
                  <a:cubicBezTo>
                    <a:pt x="509" y="0"/>
                    <a:pt x="0" y="507"/>
                    <a:pt x="0" y="1134"/>
                  </a:cubicBezTo>
                  <a:cubicBezTo>
                    <a:pt x="0" y="1592"/>
                    <a:pt x="276" y="2006"/>
                    <a:pt x="700" y="2182"/>
                  </a:cubicBezTo>
                  <a:cubicBezTo>
                    <a:pt x="840" y="2240"/>
                    <a:pt x="987" y="2268"/>
                    <a:pt x="1133" y="2268"/>
                  </a:cubicBezTo>
                  <a:cubicBezTo>
                    <a:pt x="1428" y="2268"/>
                    <a:pt x="1718" y="2152"/>
                    <a:pt x="1935" y="1935"/>
                  </a:cubicBezTo>
                  <a:cubicBezTo>
                    <a:pt x="2260" y="1611"/>
                    <a:pt x="2357" y="1123"/>
                    <a:pt x="2182" y="700"/>
                  </a:cubicBezTo>
                  <a:cubicBezTo>
                    <a:pt x="2006" y="276"/>
                    <a:pt x="1592" y="0"/>
                    <a:pt x="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2"/>
            <p:cNvSpPr/>
            <p:nvPr/>
          </p:nvSpPr>
          <p:spPr>
            <a:xfrm>
              <a:off x="1339025" y="3897900"/>
              <a:ext cx="58975" cy="56700"/>
            </a:xfrm>
            <a:custGeom>
              <a:rect b="b" l="l" r="r" t="t"/>
              <a:pathLst>
                <a:path extrusionOk="0" h="2268" w="2359">
                  <a:moveTo>
                    <a:pt x="1222" y="755"/>
                  </a:moveTo>
                  <a:cubicBezTo>
                    <a:pt x="1417" y="755"/>
                    <a:pt x="1603" y="906"/>
                    <a:pt x="1603" y="1133"/>
                  </a:cubicBezTo>
                  <a:cubicBezTo>
                    <a:pt x="1603" y="1343"/>
                    <a:pt x="1433" y="1512"/>
                    <a:pt x="1226" y="1512"/>
                  </a:cubicBezTo>
                  <a:cubicBezTo>
                    <a:pt x="888" y="1512"/>
                    <a:pt x="719" y="1105"/>
                    <a:pt x="957" y="867"/>
                  </a:cubicBezTo>
                  <a:cubicBezTo>
                    <a:pt x="1035" y="790"/>
                    <a:pt x="1129" y="755"/>
                    <a:pt x="1222" y="755"/>
                  </a:cubicBezTo>
                  <a:close/>
                  <a:moveTo>
                    <a:pt x="1226" y="0"/>
                  </a:moveTo>
                  <a:cubicBezTo>
                    <a:pt x="766" y="0"/>
                    <a:pt x="353" y="276"/>
                    <a:pt x="178" y="700"/>
                  </a:cubicBezTo>
                  <a:cubicBezTo>
                    <a:pt x="1" y="1123"/>
                    <a:pt x="98" y="1611"/>
                    <a:pt x="422" y="1935"/>
                  </a:cubicBezTo>
                  <a:cubicBezTo>
                    <a:pt x="639" y="2152"/>
                    <a:pt x="930" y="2267"/>
                    <a:pt x="1225" y="2267"/>
                  </a:cubicBezTo>
                  <a:cubicBezTo>
                    <a:pt x="1371" y="2267"/>
                    <a:pt x="1518" y="2239"/>
                    <a:pt x="1659" y="2181"/>
                  </a:cubicBezTo>
                  <a:cubicBezTo>
                    <a:pt x="2082" y="2006"/>
                    <a:pt x="2359" y="1592"/>
                    <a:pt x="2359" y="1133"/>
                  </a:cubicBezTo>
                  <a:cubicBezTo>
                    <a:pt x="2357" y="509"/>
                    <a:pt x="1850" y="0"/>
                    <a:pt x="1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2"/>
            <p:cNvSpPr/>
            <p:nvPr/>
          </p:nvSpPr>
          <p:spPr>
            <a:xfrm>
              <a:off x="1520775" y="4077400"/>
              <a:ext cx="58975" cy="56725"/>
            </a:xfrm>
            <a:custGeom>
              <a:rect b="b" l="l" r="r" t="t"/>
              <a:pathLst>
                <a:path extrusionOk="0" h="2269" w="2359">
                  <a:moveTo>
                    <a:pt x="1136" y="756"/>
                  </a:moveTo>
                  <a:cubicBezTo>
                    <a:pt x="1472" y="756"/>
                    <a:pt x="1641" y="1163"/>
                    <a:pt x="1402" y="1402"/>
                  </a:cubicBezTo>
                  <a:cubicBezTo>
                    <a:pt x="1326" y="1479"/>
                    <a:pt x="1231" y="1513"/>
                    <a:pt x="1138" y="1513"/>
                  </a:cubicBezTo>
                  <a:cubicBezTo>
                    <a:pt x="944" y="1513"/>
                    <a:pt x="757" y="1362"/>
                    <a:pt x="757" y="1135"/>
                  </a:cubicBezTo>
                  <a:cubicBezTo>
                    <a:pt x="758" y="926"/>
                    <a:pt x="926" y="756"/>
                    <a:pt x="1136" y="756"/>
                  </a:cubicBezTo>
                  <a:close/>
                  <a:moveTo>
                    <a:pt x="1136" y="1"/>
                  </a:moveTo>
                  <a:cubicBezTo>
                    <a:pt x="990" y="1"/>
                    <a:pt x="842" y="29"/>
                    <a:pt x="701" y="87"/>
                  </a:cubicBezTo>
                  <a:cubicBezTo>
                    <a:pt x="278" y="263"/>
                    <a:pt x="1" y="675"/>
                    <a:pt x="2" y="1135"/>
                  </a:cubicBezTo>
                  <a:cubicBezTo>
                    <a:pt x="2" y="1760"/>
                    <a:pt x="509" y="2267"/>
                    <a:pt x="1136" y="2268"/>
                  </a:cubicBezTo>
                  <a:cubicBezTo>
                    <a:pt x="1594" y="2268"/>
                    <a:pt x="2008" y="1991"/>
                    <a:pt x="2184" y="1568"/>
                  </a:cubicBezTo>
                  <a:cubicBezTo>
                    <a:pt x="2359" y="1144"/>
                    <a:pt x="2262" y="657"/>
                    <a:pt x="1937" y="332"/>
                  </a:cubicBezTo>
                  <a:cubicBezTo>
                    <a:pt x="1721" y="115"/>
                    <a:pt x="1431" y="1"/>
                    <a:pt x="1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2"/>
            <p:cNvSpPr/>
            <p:nvPr/>
          </p:nvSpPr>
          <p:spPr>
            <a:xfrm>
              <a:off x="1207950" y="4199900"/>
              <a:ext cx="58925" cy="56700"/>
            </a:xfrm>
            <a:custGeom>
              <a:rect b="b" l="l" r="r" t="t"/>
              <a:pathLst>
                <a:path extrusionOk="0" h="2268" w="2357">
                  <a:moveTo>
                    <a:pt x="1220" y="754"/>
                  </a:moveTo>
                  <a:cubicBezTo>
                    <a:pt x="1414" y="754"/>
                    <a:pt x="1601" y="905"/>
                    <a:pt x="1601" y="1134"/>
                  </a:cubicBezTo>
                  <a:cubicBezTo>
                    <a:pt x="1601" y="1341"/>
                    <a:pt x="1431" y="1511"/>
                    <a:pt x="1224" y="1511"/>
                  </a:cubicBezTo>
                  <a:cubicBezTo>
                    <a:pt x="886" y="1511"/>
                    <a:pt x="718" y="1104"/>
                    <a:pt x="955" y="865"/>
                  </a:cubicBezTo>
                  <a:cubicBezTo>
                    <a:pt x="1032" y="789"/>
                    <a:pt x="1127" y="754"/>
                    <a:pt x="1220" y="754"/>
                  </a:cubicBezTo>
                  <a:close/>
                  <a:moveTo>
                    <a:pt x="1220" y="0"/>
                  </a:moveTo>
                  <a:cubicBezTo>
                    <a:pt x="763" y="0"/>
                    <a:pt x="351" y="277"/>
                    <a:pt x="176" y="699"/>
                  </a:cubicBezTo>
                  <a:cubicBezTo>
                    <a:pt x="0" y="1123"/>
                    <a:pt x="98" y="1611"/>
                    <a:pt x="422" y="1935"/>
                  </a:cubicBezTo>
                  <a:cubicBezTo>
                    <a:pt x="639" y="2152"/>
                    <a:pt x="929" y="2268"/>
                    <a:pt x="1224" y="2268"/>
                  </a:cubicBezTo>
                  <a:cubicBezTo>
                    <a:pt x="1370" y="2268"/>
                    <a:pt x="1517" y="2240"/>
                    <a:pt x="1657" y="2182"/>
                  </a:cubicBezTo>
                  <a:cubicBezTo>
                    <a:pt x="2081" y="2006"/>
                    <a:pt x="2357" y="1592"/>
                    <a:pt x="2357" y="1134"/>
                  </a:cubicBezTo>
                  <a:cubicBezTo>
                    <a:pt x="2357" y="507"/>
                    <a:pt x="1850" y="0"/>
                    <a:pt x="1224" y="0"/>
                  </a:cubicBezTo>
                  <a:cubicBezTo>
                    <a:pt x="1222" y="0"/>
                    <a:pt x="1221" y="0"/>
                    <a:pt x="1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2"/>
            <p:cNvSpPr/>
            <p:nvPr/>
          </p:nvSpPr>
          <p:spPr>
            <a:xfrm>
              <a:off x="1322375" y="4219125"/>
              <a:ext cx="98250" cy="94500"/>
            </a:xfrm>
            <a:custGeom>
              <a:rect b="b" l="l" r="r" t="t"/>
              <a:pathLst>
                <a:path extrusionOk="0" h="3780" w="3930">
                  <a:moveTo>
                    <a:pt x="1892" y="757"/>
                  </a:moveTo>
                  <a:cubicBezTo>
                    <a:pt x="2350" y="757"/>
                    <a:pt x="2763" y="1032"/>
                    <a:pt x="2938" y="1457"/>
                  </a:cubicBezTo>
                  <a:cubicBezTo>
                    <a:pt x="3113" y="1880"/>
                    <a:pt x="3018" y="2367"/>
                    <a:pt x="2692" y="2692"/>
                  </a:cubicBezTo>
                  <a:cubicBezTo>
                    <a:pt x="2475" y="2909"/>
                    <a:pt x="2185" y="3024"/>
                    <a:pt x="1890" y="3024"/>
                  </a:cubicBezTo>
                  <a:cubicBezTo>
                    <a:pt x="1744" y="3024"/>
                    <a:pt x="1597" y="2996"/>
                    <a:pt x="1457" y="2938"/>
                  </a:cubicBezTo>
                  <a:cubicBezTo>
                    <a:pt x="1032" y="2762"/>
                    <a:pt x="757" y="2348"/>
                    <a:pt x="757" y="1890"/>
                  </a:cubicBezTo>
                  <a:cubicBezTo>
                    <a:pt x="758" y="1264"/>
                    <a:pt x="1265" y="757"/>
                    <a:pt x="1892" y="757"/>
                  </a:cubicBezTo>
                  <a:close/>
                  <a:moveTo>
                    <a:pt x="1889" y="0"/>
                  </a:moveTo>
                  <a:cubicBezTo>
                    <a:pt x="1646" y="0"/>
                    <a:pt x="1401" y="47"/>
                    <a:pt x="1168" y="144"/>
                  </a:cubicBezTo>
                  <a:cubicBezTo>
                    <a:pt x="462" y="437"/>
                    <a:pt x="1" y="1125"/>
                    <a:pt x="1" y="1890"/>
                  </a:cubicBezTo>
                  <a:cubicBezTo>
                    <a:pt x="2" y="2933"/>
                    <a:pt x="848" y="3778"/>
                    <a:pt x="1892" y="3779"/>
                  </a:cubicBezTo>
                  <a:cubicBezTo>
                    <a:pt x="2655" y="3779"/>
                    <a:pt x="3345" y="3320"/>
                    <a:pt x="3637" y="2614"/>
                  </a:cubicBezTo>
                  <a:cubicBezTo>
                    <a:pt x="3930" y="1908"/>
                    <a:pt x="3768" y="1094"/>
                    <a:pt x="3227" y="553"/>
                  </a:cubicBezTo>
                  <a:cubicBezTo>
                    <a:pt x="2865" y="192"/>
                    <a:pt x="2381" y="0"/>
                    <a:pt x="18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2"/>
            <p:cNvSpPr/>
            <p:nvPr/>
          </p:nvSpPr>
          <p:spPr>
            <a:xfrm>
              <a:off x="1284625" y="4067950"/>
              <a:ext cx="98200" cy="94500"/>
            </a:xfrm>
            <a:custGeom>
              <a:rect b="b" l="l" r="r" t="t"/>
              <a:pathLst>
                <a:path extrusionOk="0" h="3780" w="3928">
                  <a:moveTo>
                    <a:pt x="1890" y="757"/>
                  </a:moveTo>
                  <a:cubicBezTo>
                    <a:pt x="2348" y="757"/>
                    <a:pt x="2761" y="1033"/>
                    <a:pt x="2937" y="1457"/>
                  </a:cubicBezTo>
                  <a:cubicBezTo>
                    <a:pt x="3113" y="1880"/>
                    <a:pt x="3015" y="2368"/>
                    <a:pt x="2691" y="2692"/>
                  </a:cubicBezTo>
                  <a:cubicBezTo>
                    <a:pt x="2474" y="2909"/>
                    <a:pt x="2184" y="3024"/>
                    <a:pt x="1889" y="3024"/>
                  </a:cubicBezTo>
                  <a:cubicBezTo>
                    <a:pt x="1743" y="3024"/>
                    <a:pt x="1595" y="2996"/>
                    <a:pt x="1455" y="2938"/>
                  </a:cubicBezTo>
                  <a:cubicBezTo>
                    <a:pt x="1032" y="2763"/>
                    <a:pt x="755" y="2349"/>
                    <a:pt x="755" y="1890"/>
                  </a:cubicBezTo>
                  <a:cubicBezTo>
                    <a:pt x="756" y="1264"/>
                    <a:pt x="1263" y="757"/>
                    <a:pt x="1890" y="757"/>
                  </a:cubicBezTo>
                  <a:close/>
                  <a:moveTo>
                    <a:pt x="1888" y="1"/>
                  </a:moveTo>
                  <a:cubicBezTo>
                    <a:pt x="1645" y="1"/>
                    <a:pt x="1399" y="47"/>
                    <a:pt x="1166" y="144"/>
                  </a:cubicBezTo>
                  <a:cubicBezTo>
                    <a:pt x="460" y="437"/>
                    <a:pt x="0" y="1125"/>
                    <a:pt x="0" y="1890"/>
                  </a:cubicBezTo>
                  <a:cubicBezTo>
                    <a:pt x="0" y="2934"/>
                    <a:pt x="846" y="3778"/>
                    <a:pt x="1890" y="3780"/>
                  </a:cubicBezTo>
                  <a:cubicBezTo>
                    <a:pt x="2653" y="3780"/>
                    <a:pt x="3343" y="3320"/>
                    <a:pt x="3634" y="2614"/>
                  </a:cubicBezTo>
                  <a:cubicBezTo>
                    <a:pt x="3928" y="1908"/>
                    <a:pt x="3766" y="1094"/>
                    <a:pt x="3225" y="554"/>
                  </a:cubicBezTo>
                  <a:cubicBezTo>
                    <a:pt x="2864" y="193"/>
                    <a:pt x="2380" y="1"/>
                    <a:pt x="18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2"/>
            <p:cNvSpPr/>
            <p:nvPr/>
          </p:nvSpPr>
          <p:spPr>
            <a:xfrm>
              <a:off x="1439150" y="3952325"/>
              <a:ext cx="98250" cy="94500"/>
            </a:xfrm>
            <a:custGeom>
              <a:rect b="b" l="l" r="r" t="t"/>
              <a:pathLst>
                <a:path extrusionOk="0" h="3780" w="3930">
                  <a:moveTo>
                    <a:pt x="2038" y="757"/>
                  </a:moveTo>
                  <a:cubicBezTo>
                    <a:pt x="2334" y="757"/>
                    <a:pt x="2624" y="872"/>
                    <a:pt x="2841" y="1089"/>
                  </a:cubicBezTo>
                  <a:cubicBezTo>
                    <a:pt x="3166" y="1413"/>
                    <a:pt x="3261" y="1901"/>
                    <a:pt x="3086" y="2324"/>
                  </a:cubicBezTo>
                  <a:cubicBezTo>
                    <a:pt x="2911" y="2748"/>
                    <a:pt x="2498" y="3024"/>
                    <a:pt x="2038" y="3024"/>
                  </a:cubicBezTo>
                  <a:cubicBezTo>
                    <a:pt x="1413" y="3022"/>
                    <a:pt x="906" y="2516"/>
                    <a:pt x="906" y="1891"/>
                  </a:cubicBezTo>
                  <a:lnTo>
                    <a:pt x="905" y="1891"/>
                  </a:lnTo>
                  <a:cubicBezTo>
                    <a:pt x="905" y="1432"/>
                    <a:pt x="1182" y="1018"/>
                    <a:pt x="1605" y="843"/>
                  </a:cubicBezTo>
                  <a:cubicBezTo>
                    <a:pt x="1745" y="785"/>
                    <a:pt x="1893" y="757"/>
                    <a:pt x="2038" y="757"/>
                  </a:cubicBezTo>
                  <a:close/>
                  <a:moveTo>
                    <a:pt x="2039" y="1"/>
                  </a:moveTo>
                  <a:cubicBezTo>
                    <a:pt x="1548" y="1"/>
                    <a:pt x="1065" y="192"/>
                    <a:pt x="703" y="554"/>
                  </a:cubicBezTo>
                  <a:cubicBezTo>
                    <a:pt x="162" y="1095"/>
                    <a:pt x="0" y="1907"/>
                    <a:pt x="293" y="2613"/>
                  </a:cubicBezTo>
                  <a:cubicBezTo>
                    <a:pt x="585" y="3320"/>
                    <a:pt x="1275" y="3780"/>
                    <a:pt x="2038" y="3780"/>
                  </a:cubicBezTo>
                  <a:cubicBezTo>
                    <a:pt x="3082" y="3779"/>
                    <a:pt x="3928" y="2934"/>
                    <a:pt x="3929" y="1891"/>
                  </a:cubicBezTo>
                  <a:cubicBezTo>
                    <a:pt x="3929" y="1126"/>
                    <a:pt x="3468" y="438"/>
                    <a:pt x="2762" y="144"/>
                  </a:cubicBezTo>
                  <a:cubicBezTo>
                    <a:pt x="2528" y="48"/>
                    <a:pt x="2283" y="1"/>
                    <a:pt x="20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2"/>
            <p:cNvSpPr/>
            <p:nvPr/>
          </p:nvSpPr>
          <p:spPr>
            <a:xfrm>
              <a:off x="1111375" y="3847500"/>
              <a:ext cx="516550" cy="516525"/>
            </a:xfrm>
            <a:custGeom>
              <a:rect b="b" l="l" r="r" t="t"/>
              <a:pathLst>
                <a:path extrusionOk="0" h="20661" w="20662">
                  <a:moveTo>
                    <a:pt x="10332" y="0"/>
                  </a:moveTo>
                  <a:cubicBezTo>
                    <a:pt x="4636" y="0"/>
                    <a:pt x="1" y="4635"/>
                    <a:pt x="1" y="10331"/>
                  </a:cubicBezTo>
                  <a:cubicBezTo>
                    <a:pt x="1" y="16027"/>
                    <a:pt x="4636" y="20660"/>
                    <a:pt x="10332" y="20660"/>
                  </a:cubicBezTo>
                  <a:cubicBezTo>
                    <a:pt x="12799" y="20659"/>
                    <a:pt x="15185" y="19773"/>
                    <a:pt x="17056" y="18165"/>
                  </a:cubicBezTo>
                  <a:cubicBezTo>
                    <a:pt x="17211" y="18028"/>
                    <a:pt x="17227" y="17791"/>
                    <a:pt x="17093" y="17635"/>
                  </a:cubicBezTo>
                  <a:cubicBezTo>
                    <a:pt x="17018" y="17548"/>
                    <a:pt x="16912" y="17503"/>
                    <a:pt x="16806" y="17503"/>
                  </a:cubicBezTo>
                  <a:cubicBezTo>
                    <a:pt x="16720" y="17503"/>
                    <a:pt x="16634" y="17532"/>
                    <a:pt x="16564" y="17592"/>
                  </a:cubicBezTo>
                  <a:cubicBezTo>
                    <a:pt x="14829" y="19082"/>
                    <a:pt x="12619" y="19903"/>
                    <a:pt x="10332" y="19904"/>
                  </a:cubicBezTo>
                  <a:cubicBezTo>
                    <a:pt x="5051" y="19904"/>
                    <a:pt x="757" y="15610"/>
                    <a:pt x="757" y="10331"/>
                  </a:cubicBezTo>
                  <a:cubicBezTo>
                    <a:pt x="757" y="5052"/>
                    <a:pt x="5051" y="756"/>
                    <a:pt x="10332" y="756"/>
                  </a:cubicBezTo>
                  <a:cubicBezTo>
                    <a:pt x="15611" y="756"/>
                    <a:pt x="19905" y="5052"/>
                    <a:pt x="19905" y="10331"/>
                  </a:cubicBezTo>
                  <a:cubicBezTo>
                    <a:pt x="19904" y="12618"/>
                    <a:pt x="19083" y="14829"/>
                    <a:pt x="17593" y="16563"/>
                  </a:cubicBezTo>
                  <a:cubicBezTo>
                    <a:pt x="17459" y="16721"/>
                    <a:pt x="17479" y="16957"/>
                    <a:pt x="17635" y="17092"/>
                  </a:cubicBezTo>
                  <a:cubicBezTo>
                    <a:pt x="17706" y="17153"/>
                    <a:pt x="17794" y="17183"/>
                    <a:pt x="17882" y="17183"/>
                  </a:cubicBezTo>
                  <a:cubicBezTo>
                    <a:pt x="17987" y="17183"/>
                    <a:pt x="18091" y="17140"/>
                    <a:pt x="18166" y="17056"/>
                  </a:cubicBezTo>
                  <a:cubicBezTo>
                    <a:pt x="19774" y="15184"/>
                    <a:pt x="20660" y="12798"/>
                    <a:pt x="20661" y="10331"/>
                  </a:cubicBezTo>
                  <a:cubicBezTo>
                    <a:pt x="20661" y="4635"/>
                    <a:pt x="16026" y="0"/>
                    <a:pt x="10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2"/>
            <p:cNvSpPr/>
            <p:nvPr/>
          </p:nvSpPr>
          <p:spPr>
            <a:xfrm>
              <a:off x="1205100" y="3941250"/>
              <a:ext cx="119750" cy="119700"/>
            </a:xfrm>
            <a:custGeom>
              <a:rect b="b" l="l" r="r" t="t"/>
              <a:pathLst>
                <a:path extrusionOk="0" h="4788" w="4790">
                  <a:moveTo>
                    <a:pt x="2396" y="1"/>
                  </a:moveTo>
                  <a:cubicBezTo>
                    <a:pt x="1075" y="1"/>
                    <a:pt x="2" y="1074"/>
                    <a:pt x="2" y="2394"/>
                  </a:cubicBezTo>
                  <a:cubicBezTo>
                    <a:pt x="1" y="2715"/>
                    <a:pt x="66" y="3034"/>
                    <a:pt x="191" y="3328"/>
                  </a:cubicBezTo>
                  <a:cubicBezTo>
                    <a:pt x="255" y="3467"/>
                    <a:pt x="392" y="3549"/>
                    <a:pt x="535" y="3549"/>
                  </a:cubicBezTo>
                  <a:cubicBezTo>
                    <a:pt x="584" y="3549"/>
                    <a:pt x="634" y="3539"/>
                    <a:pt x="682" y="3519"/>
                  </a:cubicBezTo>
                  <a:cubicBezTo>
                    <a:pt x="870" y="3439"/>
                    <a:pt x="960" y="3224"/>
                    <a:pt x="887" y="3034"/>
                  </a:cubicBezTo>
                  <a:cubicBezTo>
                    <a:pt x="582" y="2313"/>
                    <a:pt x="831" y="1476"/>
                    <a:pt x="1479" y="1040"/>
                  </a:cubicBezTo>
                  <a:cubicBezTo>
                    <a:pt x="1758" y="852"/>
                    <a:pt x="2077" y="760"/>
                    <a:pt x="2393" y="760"/>
                  </a:cubicBezTo>
                  <a:cubicBezTo>
                    <a:pt x="2815" y="760"/>
                    <a:pt x="3234" y="923"/>
                    <a:pt x="3550" y="1239"/>
                  </a:cubicBezTo>
                  <a:cubicBezTo>
                    <a:pt x="4104" y="1793"/>
                    <a:pt x="4188" y="2661"/>
                    <a:pt x="3750" y="3311"/>
                  </a:cubicBezTo>
                  <a:cubicBezTo>
                    <a:pt x="3438" y="3773"/>
                    <a:pt x="2923" y="4033"/>
                    <a:pt x="2392" y="4033"/>
                  </a:cubicBezTo>
                  <a:cubicBezTo>
                    <a:pt x="2179" y="4033"/>
                    <a:pt x="1963" y="3991"/>
                    <a:pt x="1756" y="3903"/>
                  </a:cubicBezTo>
                  <a:cubicBezTo>
                    <a:pt x="1711" y="3886"/>
                    <a:pt x="1665" y="3878"/>
                    <a:pt x="1619" y="3878"/>
                  </a:cubicBezTo>
                  <a:cubicBezTo>
                    <a:pt x="1472" y="3878"/>
                    <a:pt x="1332" y="3964"/>
                    <a:pt x="1271" y="4108"/>
                  </a:cubicBezTo>
                  <a:cubicBezTo>
                    <a:pt x="1192" y="4295"/>
                    <a:pt x="1276" y="4513"/>
                    <a:pt x="1461" y="4599"/>
                  </a:cubicBezTo>
                  <a:cubicBezTo>
                    <a:pt x="1753" y="4723"/>
                    <a:pt x="2067" y="4787"/>
                    <a:pt x="2385" y="4787"/>
                  </a:cubicBezTo>
                  <a:cubicBezTo>
                    <a:pt x="2389" y="4787"/>
                    <a:pt x="2392" y="4787"/>
                    <a:pt x="2396" y="4787"/>
                  </a:cubicBezTo>
                  <a:cubicBezTo>
                    <a:pt x="3716" y="4787"/>
                    <a:pt x="4789" y="3715"/>
                    <a:pt x="4789" y="2394"/>
                  </a:cubicBezTo>
                  <a:cubicBezTo>
                    <a:pt x="4789" y="1074"/>
                    <a:pt x="3715" y="1"/>
                    <a:pt x="2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52"/>
          <p:cNvGrpSpPr/>
          <p:nvPr/>
        </p:nvGrpSpPr>
        <p:grpSpPr>
          <a:xfrm>
            <a:off x="2322540" y="3720938"/>
            <a:ext cx="592450" cy="301500"/>
            <a:chOff x="1840175" y="3977875"/>
            <a:chExt cx="592450" cy="301500"/>
          </a:xfrm>
        </p:grpSpPr>
        <p:sp>
          <p:nvSpPr>
            <p:cNvPr id="4987" name="Google Shape;4987;p52"/>
            <p:cNvSpPr/>
            <p:nvPr/>
          </p:nvSpPr>
          <p:spPr>
            <a:xfrm>
              <a:off x="1840175" y="3977875"/>
              <a:ext cx="592450" cy="301500"/>
            </a:xfrm>
            <a:custGeom>
              <a:rect b="b" l="l" r="r" t="t"/>
              <a:pathLst>
                <a:path extrusionOk="0" h="12060" w="23698">
                  <a:moveTo>
                    <a:pt x="12469" y="757"/>
                  </a:moveTo>
                  <a:cubicBezTo>
                    <a:pt x="15493" y="757"/>
                    <a:pt x="18129" y="2701"/>
                    <a:pt x="19042" y="5539"/>
                  </a:cubicBezTo>
                  <a:lnTo>
                    <a:pt x="12485" y="5540"/>
                  </a:lnTo>
                  <a:cubicBezTo>
                    <a:pt x="12660" y="4802"/>
                    <a:pt x="13319" y="4280"/>
                    <a:pt x="14078" y="4280"/>
                  </a:cubicBezTo>
                  <a:lnTo>
                    <a:pt x="15729" y="4280"/>
                  </a:lnTo>
                  <a:cubicBezTo>
                    <a:pt x="15930" y="4272"/>
                    <a:pt x="16090" y="4105"/>
                    <a:pt x="16090" y="3903"/>
                  </a:cubicBezTo>
                  <a:cubicBezTo>
                    <a:pt x="16090" y="3700"/>
                    <a:pt x="15930" y="3533"/>
                    <a:pt x="15729" y="3524"/>
                  </a:cubicBezTo>
                  <a:lnTo>
                    <a:pt x="14078" y="3524"/>
                  </a:lnTo>
                  <a:cubicBezTo>
                    <a:pt x="12887" y="3524"/>
                    <a:pt x="11897" y="4400"/>
                    <a:pt x="11714" y="5540"/>
                  </a:cubicBezTo>
                  <a:lnTo>
                    <a:pt x="1896" y="5540"/>
                  </a:lnTo>
                  <a:lnTo>
                    <a:pt x="3386" y="4733"/>
                  </a:lnTo>
                  <a:lnTo>
                    <a:pt x="3389" y="4731"/>
                  </a:lnTo>
                  <a:lnTo>
                    <a:pt x="5261" y="3716"/>
                  </a:lnTo>
                  <a:cubicBezTo>
                    <a:pt x="5381" y="3650"/>
                    <a:pt x="5458" y="3523"/>
                    <a:pt x="5458" y="3384"/>
                  </a:cubicBezTo>
                  <a:lnTo>
                    <a:pt x="5458" y="1339"/>
                  </a:lnTo>
                  <a:cubicBezTo>
                    <a:pt x="5458" y="1031"/>
                    <a:pt x="5709" y="780"/>
                    <a:pt x="6017" y="780"/>
                  </a:cubicBezTo>
                  <a:cubicBezTo>
                    <a:pt x="6325" y="780"/>
                    <a:pt x="6575" y="1031"/>
                    <a:pt x="6575" y="1339"/>
                  </a:cubicBezTo>
                  <a:lnTo>
                    <a:pt x="6575" y="2367"/>
                  </a:lnTo>
                  <a:cubicBezTo>
                    <a:pt x="6575" y="2587"/>
                    <a:pt x="6756" y="2745"/>
                    <a:pt x="6953" y="2745"/>
                  </a:cubicBezTo>
                  <a:cubicBezTo>
                    <a:pt x="7013" y="2745"/>
                    <a:pt x="7074" y="2731"/>
                    <a:pt x="7132" y="2699"/>
                  </a:cubicBezTo>
                  <a:lnTo>
                    <a:pt x="9179" y="1589"/>
                  </a:lnTo>
                  <a:cubicBezTo>
                    <a:pt x="10189" y="1043"/>
                    <a:pt x="11321" y="757"/>
                    <a:pt x="12469" y="757"/>
                  </a:cubicBezTo>
                  <a:close/>
                  <a:moveTo>
                    <a:pt x="12469" y="1"/>
                  </a:moveTo>
                  <a:cubicBezTo>
                    <a:pt x="11194" y="2"/>
                    <a:pt x="9940" y="319"/>
                    <a:pt x="8820" y="925"/>
                  </a:cubicBezTo>
                  <a:lnTo>
                    <a:pt x="7331" y="1734"/>
                  </a:lnTo>
                  <a:lnTo>
                    <a:pt x="7331" y="1340"/>
                  </a:lnTo>
                  <a:cubicBezTo>
                    <a:pt x="7340" y="608"/>
                    <a:pt x="6749" y="9"/>
                    <a:pt x="6017" y="9"/>
                  </a:cubicBezTo>
                  <a:cubicBezTo>
                    <a:pt x="5284" y="9"/>
                    <a:pt x="4693" y="608"/>
                    <a:pt x="4702" y="1340"/>
                  </a:cubicBezTo>
                  <a:lnTo>
                    <a:pt x="4702" y="3159"/>
                  </a:lnTo>
                  <a:lnTo>
                    <a:pt x="3585" y="3765"/>
                  </a:lnTo>
                  <a:lnTo>
                    <a:pt x="3585" y="2348"/>
                  </a:lnTo>
                  <a:cubicBezTo>
                    <a:pt x="3585" y="2123"/>
                    <a:pt x="3719" y="1921"/>
                    <a:pt x="3927" y="1832"/>
                  </a:cubicBezTo>
                  <a:cubicBezTo>
                    <a:pt x="4118" y="1751"/>
                    <a:pt x="4208" y="1530"/>
                    <a:pt x="4127" y="1337"/>
                  </a:cubicBezTo>
                  <a:cubicBezTo>
                    <a:pt x="4066" y="1194"/>
                    <a:pt x="3926" y="1107"/>
                    <a:pt x="3779" y="1107"/>
                  </a:cubicBezTo>
                  <a:cubicBezTo>
                    <a:pt x="3730" y="1107"/>
                    <a:pt x="3680" y="1117"/>
                    <a:pt x="3632" y="1137"/>
                  </a:cubicBezTo>
                  <a:cubicBezTo>
                    <a:pt x="3144" y="1342"/>
                    <a:pt x="2829" y="1819"/>
                    <a:pt x="2829" y="2348"/>
                  </a:cubicBezTo>
                  <a:lnTo>
                    <a:pt x="2829" y="4174"/>
                  </a:lnTo>
                  <a:lnTo>
                    <a:pt x="316" y="5537"/>
                  </a:lnTo>
                  <a:cubicBezTo>
                    <a:pt x="287" y="5554"/>
                    <a:pt x="259" y="5570"/>
                    <a:pt x="231" y="5586"/>
                  </a:cubicBezTo>
                  <a:lnTo>
                    <a:pt x="222" y="5591"/>
                  </a:lnTo>
                  <a:cubicBezTo>
                    <a:pt x="73" y="5676"/>
                    <a:pt x="1" y="5850"/>
                    <a:pt x="45" y="6016"/>
                  </a:cubicBezTo>
                  <a:cubicBezTo>
                    <a:pt x="89" y="6181"/>
                    <a:pt x="238" y="6296"/>
                    <a:pt x="410" y="6296"/>
                  </a:cubicBezTo>
                  <a:lnTo>
                    <a:pt x="21898" y="6296"/>
                  </a:lnTo>
                  <a:cubicBezTo>
                    <a:pt x="22478" y="6304"/>
                    <a:pt x="22945" y="6777"/>
                    <a:pt x="22945" y="7359"/>
                  </a:cubicBezTo>
                  <a:cubicBezTo>
                    <a:pt x="22945" y="7941"/>
                    <a:pt x="22478" y="8414"/>
                    <a:pt x="21898" y="8422"/>
                  </a:cubicBezTo>
                  <a:lnTo>
                    <a:pt x="8111" y="8422"/>
                  </a:lnTo>
                  <a:cubicBezTo>
                    <a:pt x="8104" y="8422"/>
                    <a:pt x="8098" y="8421"/>
                    <a:pt x="8092" y="8421"/>
                  </a:cubicBezTo>
                  <a:cubicBezTo>
                    <a:pt x="7090" y="8421"/>
                    <a:pt x="6275" y="9235"/>
                    <a:pt x="6275" y="10240"/>
                  </a:cubicBezTo>
                  <a:cubicBezTo>
                    <a:pt x="6275" y="11245"/>
                    <a:pt x="7090" y="12059"/>
                    <a:pt x="8092" y="12059"/>
                  </a:cubicBezTo>
                  <a:cubicBezTo>
                    <a:pt x="8098" y="12059"/>
                    <a:pt x="8104" y="12059"/>
                    <a:pt x="8111" y="12059"/>
                  </a:cubicBezTo>
                  <a:lnTo>
                    <a:pt x="15637" y="12059"/>
                  </a:lnTo>
                  <a:cubicBezTo>
                    <a:pt x="15643" y="12059"/>
                    <a:pt x="15648" y="12059"/>
                    <a:pt x="15653" y="12059"/>
                  </a:cubicBezTo>
                  <a:cubicBezTo>
                    <a:pt x="15861" y="12059"/>
                    <a:pt x="16032" y="11891"/>
                    <a:pt x="16032" y="11681"/>
                  </a:cubicBezTo>
                  <a:cubicBezTo>
                    <a:pt x="16032" y="11472"/>
                    <a:pt x="15862" y="11304"/>
                    <a:pt x="15656" y="11304"/>
                  </a:cubicBezTo>
                  <a:cubicBezTo>
                    <a:pt x="15649" y="11304"/>
                    <a:pt x="15643" y="11304"/>
                    <a:pt x="15637" y="11304"/>
                  </a:cubicBezTo>
                  <a:lnTo>
                    <a:pt x="8111" y="11304"/>
                  </a:lnTo>
                  <a:cubicBezTo>
                    <a:pt x="8106" y="11304"/>
                    <a:pt x="8102" y="11304"/>
                    <a:pt x="8097" y="11304"/>
                  </a:cubicBezTo>
                  <a:cubicBezTo>
                    <a:pt x="7511" y="11304"/>
                    <a:pt x="7035" y="10828"/>
                    <a:pt x="7035" y="10240"/>
                  </a:cubicBezTo>
                  <a:cubicBezTo>
                    <a:pt x="7035" y="9652"/>
                    <a:pt x="7511" y="9178"/>
                    <a:pt x="8097" y="9178"/>
                  </a:cubicBezTo>
                  <a:cubicBezTo>
                    <a:pt x="8102" y="9178"/>
                    <a:pt x="8106" y="9178"/>
                    <a:pt x="8111" y="9178"/>
                  </a:cubicBezTo>
                  <a:lnTo>
                    <a:pt x="21898" y="9178"/>
                  </a:lnTo>
                  <a:cubicBezTo>
                    <a:pt x="22894" y="9169"/>
                    <a:pt x="23697" y="8357"/>
                    <a:pt x="23697" y="7359"/>
                  </a:cubicBezTo>
                  <a:cubicBezTo>
                    <a:pt x="23697" y="6363"/>
                    <a:pt x="22894" y="5551"/>
                    <a:pt x="21898" y="5542"/>
                  </a:cubicBezTo>
                  <a:lnTo>
                    <a:pt x="21898" y="5540"/>
                  </a:lnTo>
                  <a:lnTo>
                    <a:pt x="19830" y="5540"/>
                  </a:lnTo>
                  <a:cubicBezTo>
                    <a:pt x="19385" y="4009"/>
                    <a:pt x="18477" y="2653"/>
                    <a:pt x="17229" y="1660"/>
                  </a:cubicBezTo>
                  <a:cubicBezTo>
                    <a:pt x="15863" y="575"/>
                    <a:pt x="14217" y="1"/>
                    <a:pt x="124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2"/>
            <p:cNvSpPr/>
            <p:nvPr/>
          </p:nvSpPr>
          <p:spPr>
            <a:xfrm>
              <a:off x="2095725" y="4056400"/>
              <a:ext cx="18925" cy="18925"/>
            </a:xfrm>
            <a:custGeom>
              <a:rect b="b" l="l" r="r" t="t"/>
              <a:pathLst>
                <a:path extrusionOk="0" h="757" w="757">
                  <a:moveTo>
                    <a:pt x="379" y="0"/>
                  </a:moveTo>
                  <a:cubicBezTo>
                    <a:pt x="170" y="0"/>
                    <a:pt x="1" y="170"/>
                    <a:pt x="1" y="377"/>
                  </a:cubicBezTo>
                  <a:cubicBezTo>
                    <a:pt x="1" y="587"/>
                    <a:pt x="170" y="756"/>
                    <a:pt x="379" y="756"/>
                  </a:cubicBezTo>
                  <a:cubicBezTo>
                    <a:pt x="589" y="756"/>
                    <a:pt x="757" y="587"/>
                    <a:pt x="757" y="377"/>
                  </a:cubicBezTo>
                  <a:cubicBezTo>
                    <a:pt x="757" y="170"/>
                    <a:pt x="589" y="0"/>
                    <a:pt x="3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2"/>
            <p:cNvSpPr/>
            <p:nvPr/>
          </p:nvSpPr>
          <p:spPr>
            <a:xfrm>
              <a:off x="2132275" y="4025050"/>
              <a:ext cx="18925" cy="18925"/>
            </a:xfrm>
            <a:custGeom>
              <a:rect b="b" l="l" r="r" t="t"/>
              <a:pathLst>
                <a:path extrusionOk="0" h="757" w="757">
                  <a:moveTo>
                    <a:pt x="378" y="0"/>
                  </a:moveTo>
                  <a:cubicBezTo>
                    <a:pt x="170" y="0"/>
                    <a:pt x="1" y="170"/>
                    <a:pt x="1" y="379"/>
                  </a:cubicBezTo>
                  <a:cubicBezTo>
                    <a:pt x="1" y="587"/>
                    <a:pt x="170" y="756"/>
                    <a:pt x="378" y="756"/>
                  </a:cubicBezTo>
                  <a:cubicBezTo>
                    <a:pt x="587" y="756"/>
                    <a:pt x="757" y="587"/>
                    <a:pt x="757" y="379"/>
                  </a:cubicBezTo>
                  <a:cubicBezTo>
                    <a:pt x="757" y="170"/>
                    <a:pt x="587"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 name="Google Shape;4990;p52"/>
          <p:cNvGrpSpPr/>
          <p:nvPr/>
        </p:nvGrpSpPr>
        <p:grpSpPr>
          <a:xfrm>
            <a:off x="2974154" y="2575225"/>
            <a:ext cx="472200" cy="592125"/>
            <a:chOff x="2158700" y="3039150"/>
            <a:chExt cx="472200" cy="592125"/>
          </a:xfrm>
        </p:grpSpPr>
        <p:sp>
          <p:nvSpPr>
            <p:cNvPr id="4991" name="Google Shape;4991;p52"/>
            <p:cNvSpPr/>
            <p:nvPr/>
          </p:nvSpPr>
          <p:spPr>
            <a:xfrm>
              <a:off x="2273800" y="3039150"/>
              <a:ext cx="316875" cy="367600"/>
            </a:xfrm>
            <a:custGeom>
              <a:rect b="b" l="l" r="r" t="t"/>
              <a:pathLst>
                <a:path extrusionOk="0" h="14704" w="12675">
                  <a:moveTo>
                    <a:pt x="4676" y="756"/>
                  </a:moveTo>
                  <a:lnTo>
                    <a:pt x="4676" y="3523"/>
                  </a:lnTo>
                  <a:lnTo>
                    <a:pt x="2392" y="3523"/>
                  </a:lnTo>
                  <a:lnTo>
                    <a:pt x="2392" y="756"/>
                  </a:lnTo>
                  <a:close/>
                  <a:moveTo>
                    <a:pt x="5692" y="4279"/>
                  </a:moveTo>
                  <a:lnTo>
                    <a:pt x="5692" y="11873"/>
                  </a:lnTo>
                  <a:lnTo>
                    <a:pt x="1378" y="11873"/>
                  </a:lnTo>
                  <a:lnTo>
                    <a:pt x="1378" y="4279"/>
                  </a:lnTo>
                  <a:close/>
                  <a:moveTo>
                    <a:pt x="2401" y="12629"/>
                  </a:moveTo>
                  <a:lnTo>
                    <a:pt x="2401" y="13948"/>
                  </a:lnTo>
                  <a:lnTo>
                    <a:pt x="1635" y="13948"/>
                  </a:lnTo>
                  <a:lnTo>
                    <a:pt x="1635" y="12629"/>
                  </a:lnTo>
                  <a:close/>
                  <a:moveTo>
                    <a:pt x="5434" y="12629"/>
                  </a:moveTo>
                  <a:lnTo>
                    <a:pt x="5434" y="13948"/>
                  </a:lnTo>
                  <a:lnTo>
                    <a:pt x="4668" y="13948"/>
                  </a:lnTo>
                  <a:lnTo>
                    <a:pt x="4668" y="12629"/>
                  </a:lnTo>
                  <a:close/>
                  <a:moveTo>
                    <a:pt x="2015" y="0"/>
                  </a:moveTo>
                  <a:cubicBezTo>
                    <a:pt x="1806" y="0"/>
                    <a:pt x="1636" y="170"/>
                    <a:pt x="1636" y="378"/>
                  </a:cubicBezTo>
                  <a:lnTo>
                    <a:pt x="1636" y="3523"/>
                  </a:lnTo>
                  <a:lnTo>
                    <a:pt x="999" y="3523"/>
                  </a:lnTo>
                  <a:cubicBezTo>
                    <a:pt x="792" y="3523"/>
                    <a:pt x="622" y="3692"/>
                    <a:pt x="622" y="3900"/>
                  </a:cubicBezTo>
                  <a:lnTo>
                    <a:pt x="622" y="11873"/>
                  </a:lnTo>
                  <a:lnTo>
                    <a:pt x="395" y="11873"/>
                  </a:lnTo>
                  <a:cubicBezTo>
                    <a:pt x="390" y="11872"/>
                    <a:pt x="385" y="11872"/>
                    <a:pt x="379" y="11872"/>
                  </a:cubicBezTo>
                  <a:cubicBezTo>
                    <a:pt x="171" y="11872"/>
                    <a:pt x="0" y="12042"/>
                    <a:pt x="0" y="12251"/>
                  </a:cubicBezTo>
                  <a:cubicBezTo>
                    <a:pt x="0" y="12461"/>
                    <a:pt x="171" y="12629"/>
                    <a:pt x="379" y="12629"/>
                  </a:cubicBezTo>
                  <a:cubicBezTo>
                    <a:pt x="385" y="12629"/>
                    <a:pt x="390" y="12629"/>
                    <a:pt x="395" y="12629"/>
                  </a:cubicBezTo>
                  <a:lnTo>
                    <a:pt x="879" y="12629"/>
                  </a:lnTo>
                  <a:lnTo>
                    <a:pt x="879" y="14325"/>
                  </a:lnTo>
                  <a:cubicBezTo>
                    <a:pt x="879" y="14534"/>
                    <a:pt x="1048" y="14704"/>
                    <a:pt x="1256" y="14704"/>
                  </a:cubicBezTo>
                  <a:lnTo>
                    <a:pt x="2780" y="14704"/>
                  </a:lnTo>
                  <a:cubicBezTo>
                    <a:pt x="2988" y="14704"/>
                    <a:pt x="3157" y="14534"/>
                    <a:pt x="3157" y="14325"/>
                  </a:cubicBezTo>
                  <a:lnTo>
                    <a:pt x="3157" y="12629"/>
                  </a:lnTo>
                  <a:lnTo>
                    <a:pt x="3913" y="12629"/>
                  </a:lnTo>
                  <a:lnTo>
                    <a:pt x="3913" y="14325"/>
                  </a:lnTo>
                  <a:cubicBezTo>
                    <a:pt x="3912" y="14534"/>
                    <a:pt x="4081" y="14704"/>
                    <a:pt x="4290" y="14704"/>
                  </a:cubicBezTo>
                  <a:lnTo>
                    <a:pt x="5813" y="14704"/>
                  </a:lnTo>
                  <a:cubicBezTo>
                    <a:pt x="6021" y="14704"/>
                    <a:pt x="6190" y="14534"/>
                    <a:pt x="6190" y="14325"/>
                  </a:cubicBezTo>
                  <a:lnTo>
                    <a:pt x="6190" y="12629"/>
                  </a:lnTo>
                  <a:lnTo>
                    <a:pt x="6673" y="12629"/>
                  </a:lnTo>
                  <a:cubicBezTo>
                    <a:pt x="6875" y="12620"/>
                    <a:pt x="7034" y="12453"/>
                    <a:pt x="7034" y="12251"/>
                  </a:cubicBezTo>
                  <a:cubicBezTo>
                    <a:pt x="7034" y="12050"/>
                    <a:pt x="6875" y="11883"/>
                    <a:pt x="6673" y="11874"/>
                  </a:cubicBezTo>
                  <a:lnTo>
                    <a:pt x="6446" y="11874"/>
                  </a:lnTo>
                  <a:lnTo>
                    <a:pt x="6446" y="6588"/>
                  </a:lnTo>
                  <a:lnTo>
                    <a:pt x="7481" y="6588"/>
                  </a:lnTo>
                  <a:lnTo>
                    <a:pt x="10779" y="8468"/>
                  </a:lnTo>
                  <a:cubicBezTo>
                    <a:pt x="11392" y="8821"/>
                    <a:pt x="11910" y="9715"/>
                    <a:pt x="11910" y="10421"/>
                  </a:cubicBezTo>
                  <a:lnTo>
                    <a:pt x="11910" y="12978"/>
                  </a:lnTo>
                  <a:cubicBezTo>
                    <a:pt x="11899" y="13193"/>
                    <a:pt x="12072" y="13373"/>
                    <a:pt x="12287" y="13373"/>
                  </a:cubicBezTo>
                  <a:cubicBezTo>
                    <a:pt x="12502" y="13373"/>
                    <a:pt x="12674" y="13193"/>
                    <a:pt x="12664" y="12978"/>
                  </a:cubicBezTo>
                  <a:lnTo>
                    <a:pt x="12664" y="10421"/>
                  </a:lnTo>
                  <a:cubicBezTo>
                    <a:pt x="12664" y="9445"/>
                    <a:pt x="12001" y="8300"/>
                    <a:pt x="11154" y="7813"/>
                  </a:cubicBezTo>
                  <a:lnTo>
                    <a:pt x="7768" y="5882"/>
                  </a:lnTo>
                  <a:cubicBezTo>
                    <a:pt x="7713" y="5851"/>
                    <a:pt x="7651" y="5833"/>
                    <a:pt x="7589" y="5833"/>
                  </a:cubicBezTo>
                  <a:cubicBezTo>
                    <a:pt x="7586" y="5833"/>
                    <a:pt x="7584" y="5833"/>
                    <a:pt x="7581" y="5833"/>
                  </a:cubicBezTo>
                  <a:lnTo>
                    <a:pt x="6446" y="5833"/>
                  </a:lnTo>
                  <a:lnTo>
                    <a:pt x="6446" y="3900"/>
                  </a:lnTo>
                  <a:cubicBezTo>
                    <a:pt x="6446" y="3692"/>
                    <a:pt x="6278" y="3523"/>
                    <a:pt x="6069" y="3523"/>
                  </a:cubicBezTo>
                  <a:lnTo>
                    <a:pt x="5432" y="3523"/>
                  </a:lnTo>
                  <a:lnTo>
                    <a:pt x="5432" y="378"/>
                  </a:lnTo>
                  <a:cubicBezTo>
                    <a:pt x="5432" y="170"/>
                    <a:pt x="5263" y="0"/>
                    <a:pt x="50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2"/>
            <p:cNvSpPr/>
            <p:nvPr/>
          </p:nvSpPr>
          <p:spPr>
            <a:xfrm>
              <a:off x="2158700" y="3272625"/>
              <a:ext cx="472200" cy="358650"/>
            </a:xfrm>
            <a:custGeom>
              <a:rect b="b" l="l" r="r" t="t"/>
              <a:pathLst>
                <a:path extrusionOk="0" h="14346" w="18888">
                  <a:moveTo>
                    <a:pt x="16890" y="5528"/>
                  </a:moveTo>
                  <a:cubicBezTo>
                    <a:pt x="17039" y="5528"/>
                    <a:pt x="17190" y="5557"/>
                    <a:pt x="17333" y="5617"/>
                  </a:cubicBezTo>
                  <a:cubicBezTo>
                    <a:pt x="17763" y="5795"/>
                    <a:pt x="18045" y="6215"/>
                    <a:pt x="18045" y="6682"/>
                  </a:cubicBezTo>
                  <a:cubicBezTo>
                    <a:pt x="18045" y="7319"/>
                    <a:pt x="17528" y="7836"/>
                    <a:pt x="16891" y="7838"/>
                  </a:cubicBezTo>
                  <a:lnTo>
                    <a:pt x="16891" y="7836"/>
                  </a:lnTo>
                  <a:cubicBezTo>
                    <a:pt x="16424" y="7836"/>
                    <a:pt x="16004" y="7555"/>
                    <a:pt x="15825" y="7124"/>
                  </a:cubicBezTo>
                  <a:cubicBezTo>
                    <a:pt x="15646" y="6693"/>
                    <a:pt x="15744" y="6196"/>
                    <a:pt x="16074" y="5866"/>
                  </a:cubicBezTo>
                  <a:cubicBezTo>
                    <a:pt x="16295" y="5645"/>
                    <a:pt x="16590" y="5528"/>
                    <a:pt x="16890" y="5528"/>
                  </a:cubicBezTo>
                  <a:close/>
                  <a:moveTo>
                    <a:pt x="12185" y="1"/>
                  </a:moveTo>
                  <a:cubicBezTo>
                    <a:pt x="12054" y="1"/>
                    <a:pt x="11926" y="70"/>
                    <a:pt x="11857" y="192"/>
                  </a:cubicBezTo>
                  <a:cubicBezTo>
                    <a:pt x="11753" y="373"/>
                    <a:pt x="11817" y="605"/>
                    <a:pt x="12000" y="708"/>
                  </a:cubicBezTo>
                  <a:lnTo>
                    <a:pt x="13470" y="1542"/>
                  </a:lnTo>
                  <a:lnTo>
                    <a:pt x="13470" y="6305"/>
                  </a:lnTo>
                  <a:lnTo>
                    <a:pt x="4999" y="6305"/>
                  </a:lnTo>
                  <a:cubicBezTo>
                    <a:pt x="4791" y="6305"/>
                    <a:pt x="4622" y="6473"/>
                    <a:pt x="4622" y="6682"/>
                  </a:cubicBezTo>
                  <a:lnTo>
                    <a:pt x="4622" y="8194"/>
                  </a:lnTo>
                  <a:cubicBezTo>
                    <a:pt x="4622" y="8402"/>
                    <a:pt x="4790" y="8572"/>
                    <a:pt x="4999" y="8572"/>
                  </a:cubicBezTo>
                  <a:lnTo>
                    <a:pt x="12336" y="8572"/>
                  </a:lnTo>
                  <a:cubicBezTo>
                    <a:pt x="12537" y="8563"/>
                    <a:pt x="12697" y="8396"/>
                    <a:pt x="12697" y="8194"/>
                  </a:cubicBezTo>
                  <a:cubicBezTo>
                    <a:pt x="12697" y="7992"/>
                    <a:pt x="12537" y="7826"/>
                    <a:pt x="12336" y="7817"/>
                  </a:cubicBezTo>
                  <a:lnTo>
                    <a:pt x="5378" y="7817"/>
                  </a:lnTo>
                  <a:lnTo>
                    <a:pt x="5378" y="7061"/>
                  </a:lnTo>
                  <a:lnTo>
                    <a:pt x="13469" y="7061"/>
                  </a:lnTo>
                  <a:lnTo>
                    <a:pt x="13469" y="9513"/>
                  </a:lnTo>
                  <a:lnTo>
                    <a:pt x="3716" y="9513"/>
                  </a:lnTo>
                  <a:cubicBezTo>
                    <a:pt x="2728" y="9513"/>
                    <a:pt x="1649" y="10224"/>
                    <a:pt x="1260" y="11131"/>
                  </a:cubicBezTo>
                  <a:lnTo>
                    <a:pt x="108" y="13818"/>
                  </a:lnTo>
                  <a:cubicBezTo>
                    <a:pt x="0" y="14067"/>
                    <a:pt x="183" y="14346"/>
                    <a:pt x="454" y="14346"/>
                  </a:cubicBezTo>
                  <a:lnTo>
                    <a:pt x="16891" y="14346"/>
                  </a:lnTo>
                  <a:cubicBezTo>
                    <a:pt x="17100" y="14346"/>
                    <a:pt x="17268" y="14176"/>
                    <a:pt x="17268" y="13967"/>
                  </a:cubicBezTo>
                  <a:lnTo>
                    <a:pt x="17268" y="8555"/>
                  </a:lnTo>
                  <a:cubicBezTo>
                    <a:pt x="18231" y="8361"/>
                    <a:pt x="18888" y="7469"/>
                    <a:pt x="18791" y="6494"/>
                  </a:cubicBezTo>
                  <a:cubicBezTo>
                    <a:pt x="18693" y="5518"/>
                    <a:pt x="17872" y="4774"/>
                    <a:pt x="16891" y="4774"/>
                  </a:cubicBezTo>
                  <a:lnTo>
                    <a:pt x="16891" y="4772"/>
                  </a:lnTo>
                  <a:cubicBezTo>
                    <a:pt x="15909" y="4772"/>
                    <a:pt x="15088" y="5517"/>
                    <a:pt x="14991" y="6492"/>
                  </a:cubicBezTo>
                  <a:cubicBezTo>
                    <a:pt x="14894" y="7469"/>
                    <a:pt x="15551" y="8359"/>
                    <a:pt x="16514" y="8554"/>
                  </a:cubicBezTo>
                  <a:lnTo>
                    <a:pt x="16514" y="13588"/>
                  </a:lnTo>
                  <a:lnTo>
                    <a:pt x="1027" y="13588"/>
                  </a:lnTo>
                  <a:lnTo>
                    <a:pt x="1954" y="11428"/>
                  </a:lnTo>
                  <a:cubicBezTo>
                    <a:pt x="2224" y="10798"/>
                    <a:pt x="3030" y="10268"/>
                    <a:pt x="3714" y="10268"/>
                  </a:cubicBezTo>
                  <a:lnTo>
                    <a:pt x="15360" y="10268"/>
                  </a:lnTo>
                  <a:cubicBezTo>
                    <a:pt x="15365" y="10268"/>
                    <a:pt x="15370" y="10268"/>
                    <a:pt x="15375" y="10268"/>
                  </a:cubicBezTo>
                  <a:cubicBezTo>
                    <a:pt x="15584" y="10268"/>
                    <a:pt x="15755" y="10099"/>
                    <a:pt x="15755" y="9889"/>
                  </a:cubicBezTo>
                  <a:cubicBezTo>
                    <a:pt x="15755" y="9679"/>
                    <a:pt x="15584" y="9512"/>
                    <a:pt x="15376" y="9512"/>
                  </a:cubicBezTo>
                  <a:cubicBezTo>
                    <a:pt x="15370" y="9512"/>
                    <a:pt x="15365" y="9512"/>
                    <a:pt x="15360" y="9512"/>
                  </a:cubicBezTo>
                  <a:lnTo>
                    <a:pt x="14226" y="9512"/>
                  </a:lnTo>
                  <a:lnTo>
                    <a:pt x="14226" y="1321"/>
                  </a:lnTo>
                  <a:cubicBezTo>
                    <a:pt x="14226" y="1185"/>
                    <a:pt x="14153" y="1060"/>
                    <a:pt x="14035" y="992"/>
                  </a:cubicBezTo>
                  <a:lnTo>
                    <a:pt x="12372" y="50"/>
                  </a:lnTo>
                  <a:cubicBezTo>
                    <a:pt x="12313" y="17"/>
                    <a:pt x="12249" y="1"/>
                    <a:pt x="121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52"/>
          <p:cNvGrpSpPr/>
          <p:nvPr/>
        </p:nvGrpSpPr>
        <p:grpSpPr>
          <a:xfrm>
            <a:off x="3098304" y="3575638"/>
            <a:ext cx="595600" cy="592100"/>
            <a:chOff x="2565300" y="3851550"/>
            <a:chExt cx="595600" cy="592100"/>
          </a:xfrm>
        </p:grpSpPr>
        <p:sp>
          <p:nvSpPr>
            <p:cNvPr id="4994" name="Google Shape;4994;p52"/>
            <p:cNvSpPr/>
            <p:nvPr/>
          </p:nvSpPr>
          <p:spPr>
            <a:xfrm>
              <a:off x="2565300" y="3851550"/>
              <a:ext cx="595600" cy="592100"/>
            </a:xfrm>
            <a:custGeom>
              <a:rect b="b" l="l" r="r" t="t"/>
              <a:pathLst>
                <a:path extrusionOk="0" h="23684" w="23824">
                  <a:moveTo>
                    <a:pt x="4507" y="914"/>
                  </a:moveTo>
                  <a:lnTo>
                    <a:pt x="7048" y="3452"/>
                  </a:lnTo>
                  <a:lnTo>
                    <a:pt x="6114" y="4386"/>
                  </a:lnTo>
                  <a:lnTo>
                    <a:pt x="4911" y="5589"/>
                  </a:lnTo>
                  <a:lnTo>
                    <a:pt x="3975" y="6524"/>
                  </a:lnTo>
                  <a:lnTo>
                    <a:pt x="1436" y="3987"/>
                  </a:lnTo>
                  <a:lnTo>
                    <a:pt x="2104" y="3318"/>
                  </a:lnTo>
                  <a:lnTo>
                    <a:pt x="3841" y="5057"/>
                  </a:lnTo>
                  <a:cubicBezTo>
                    <a:pt x="3916" y="5137"/>
                    <a:pt x="4017" y="5177"/>
                    <a:pt x="4118" y="5177"/>
                  </a:cubicBezTo>
                  <a:cubicBezTo>
                    <a:pt x="4215" y="5177"/>
                    <a:pt x="4312" y="5140"/>
                    <a:pt x="4385" y="5067"/>
                  </a:cubicBezTo>
                  <a:cubicBezTo>
                    <a:pt x="4537" y="4915"/>
                    <a:pt x="4532" y="4668"/>
                    <a:pt x="4376" y="4522"/>
                  </a:cubicBezTo>
                  <a:lnTo>
                    <a:pt x="2637" y="2784"/>
                  </a:lnTo>
                  <a:lnTo>
                    <a:pt x="3305" y="2116"/>
                  </a:lnTo>
                  <a:lnTo>
                    <a:pt x="5044" y="3854"/>
                  </a:lnTo>
                  <a:cubicBezTo>
                    <a:pt x="5117" y="3925"/>
                    <a:pt x="5211" y="3960"/>
                    <a:pt x="5306" y="3960"/>
                  </a:cubicBezTo>
                  <a:cubicBezTo>
                    <a:pt x="5402" y="3960"/>
                    <a:pt x="5499" y="3923"/>
                    <a:pt x="5573" y="3850"/>
                  </a:cubicBezTo>
                  <a:cubicBezTo>
                    <a:pt x="5719" y="3704"/>
                    <a:pt x="5720" y="3468"/>
                    <a:pt x="5577" y="3321"/>
                  </a:cubicBezTo>
                  <a:lnTo>
                    <a:pt x="3840" y="1582"/>
                  </a:lnTo>
                  <a:lnTo>
                    <a:pt x="4507" y="914"/>
                  </a:lnTo>
                  <a:close/>
                  <a:moveTo>
                    <a:pt x="7583" y="3987"/>
                  </a:moveTo>
                  <a:lnTo>
                    <a:pt x="10122" y="6527"/>
                  </a:lnTo>
                  <a:lnTo>
                    <a:pt x="9455" y="7195"/>
                  </a:lnTo>
                  <a:lnTo>
                    <a:pt x="6915" y="4654"/>
                  </a:lnTo>
                  <a:lnTo>
                    <a:pt x="7583" y="3987"/>
                  </a:lnTo>
                  <a:close/>
                  <a:moveTo>
                    <a:pt x="6380" y="5191"/>
                  </a:moveTo>
                  <a:lnTo>
                    <a:pt x="8920" y="7730"/>
                  </a:lnTo>
                  <a:lnTo>
                    <a:pt x="8587" y="8063"/>
                  </a:lnTo>
                  <a:lnTo>
                    <a:pt x="8587" y="8064"/>
                  </a:lnTo>
                  <a:lnTo>
                    <a:pt x="8252" y="8398"/>
                  </a:lnTo>
                  <a:lnTo>
                    <a:pt x="5711" y="5858"/>
                  </a:lnTo>
                  <a:lnTo>
                    <a:pt x="6380" y="5191"/>
                  </a:lnTo>
                  <a:close/>
                  <a:moveTo>
                    <a:pt x="17463" y="4234"/>
                  </a:moveTo>
                  <a:lnTo>
                    <a:pt x="18273" y="4304"/>
                  </a:lnTo>
                  <a:cubicBezTo>
                    <a:pt x="18372" y="4312"/>
                    <a:pt x="18552" y="4395"/>
                    <a:pt x="18623" y="4466"/>
                  </a:cubicBezTo>
                  <a:lnTo>
                    <a:pt x="19324" y="5166"/>
                  </a:lnTo>
                  <a:cubicBezTo>
                    <a:pt x="19394" y="5236"/>
                    <a:pt x="19478" y="5416"/>
                    <a:pt x="19486" y="5516"/>
                  </a:cubicBezTo>
                  <a:lnTo>
                    <a:pt x="19629" y="7183"/>
                  </a:lnTo>
                  <a:lnTo>
                    <a:pt x="18238" y="8573"/>
                  </a:lnTo>
                  <a:lnTo>
                    <a:pt x="15215" y="5550"/>
                  </a:lnTo>
                  <a:lnTo>
                    <a:pt x="16462" y="4304"/>
                  </a:lnTo>
                  <a:lnTo>
                    <a:pt x="18176" y="6019"/>
                  </a:lnTo>
                  <a:cubicBezTo>
                    <a:pt x="18251" y="6099"/>
                    <a:pt x="18352" y="6139"/>
                    <a:pt x="18453" y="6139"/>
                  </a:cubicBezTo>
                  <a:cubicBezTo>
                    <a:pt x="18550" y="6139"/>
                    <a:pt x="18647" y="6102"/>
                    <a:pt x="18721" y="6028"/>
                  </a:cubicBezTo>
                  <a:cubicBezTo>
                    <a:pt x="18872" y="5877"/>
                    <a:pt x="18867" y="5630"/>
                    <a:pt x="18711" y="5484"/>
                  </a:cubicBezTo>
                  <a:lnTo>
                    <a:pt x="17463" y="4234"/>
                  </a:lnTo>
                  <a:close/>
                  <a:moveTo>
                    <a:pt x="5178" y="6392"/>
                  </a:moveTo>
                  <a:lnTo>
                    <a:pt x="7717" y="8931"/>
                  </a:lnTo>
                  <a:lnTo>
                    <a:pt x="7049" y="9599"/>
                  </a:lnTo>
                  <a:lnTo>
                    <a:pt x="7049" y="9600"/>
                  </a:lnTo>
                  <a:lnTo>
                    <a:pt x="4510" y="7061"/>
                  </a:lnTo>
                  <a:lnTo>
                    <a:pt x="5178" y="6392"/>
                  </a:lnTo>
                  <a:close/>
                  <a:moveTo>
                    <a:pt x="7388" y="15690"/>
                  </a:moveTo>
                  <a:lnTo>
                    <a:pt x="8280" y="16581"/>
                  </a:lnTo>
                  <a:lnTo>
                    <a:pt x="7719" y="17143"/>
                  </a:lnTo>
                  <a:cubicBezTo>
                    <a:pt x="7559" y="16948"/>
                    <a:pt x="7390" y="16760"/>
                    <a:pt x="7210" y="16580"/>
                  </a:cubicBezTo>
                  <a:cubicBezTo>
                    <a:pt x="7091" y="16460"/>
                    <a:pt x="6968" y="16345"/>
                    <a:pt x="6843" y="16236"/>
                  </a:cubicBezTo>
                  <a:lnTo>
                    <a:pt x="7388" y="15690"/>
                  </a:lnTo>
                  <a:close/>
                  <a:moveTo>
                    <a:pt x="14227" y="5631"/>
                  </a:moveTo>
                  <a:lnTo>
                    <a:pt x="18159" y="9563"/>
                  </a:lnTo>
                  <a:lnTo>
                    <a:pt x="10245" y="17477"/>
                  </a:lnTo>
                  <a:lnTo>
                    <a:pt x="6313" y="13545"/>
                  </a:lnTo>
                  <a:lnTo>
                    <a:pt x="14227" y="5631"/>
                  </a:lnTo>
                  <a:close/>
                  <a:moveTo>
                    <a:pt x="17261" y="13666"/>
                  </a:moveTo>
                  <a:lnTo>
                    <a:pt x="19802" y="16207"/>
                  </a:lnTo>
                  <a:lnTo>
                    <a:pt x="16729" y="19278"/>
                  </a:lnTo>
                  <a:lnTo>
                    <a:pt x="14190" y="16740"/>
                  </a:lnTo>
                  <a:lnTo>
                    <a:pt x="14190" y="16740"/>
                  </a:lnTo>
                  <a:lnTo>
                    <a:pt x="14857" y="16073"/>
                  </a:lnTo>
                  <a:lnTo>
                    <a:pt x="16595" y="17810"/>
                  </a:lnTo>
                  <a:cubicBezTo>
                    <a:pt x="16668" y="17881"/>
                    <a:pt x="16763" y="17916"/>
                    <a:pt x="16857" y="17916"/>
                  </a:cubicBezTo>
                  <a:cubicBezTo>
                    <a:pt x="16954" y="17916"/>
                    <a:pt x="17051" y="17879"/>
                    <a:pt x="17124" y="17806"/>
                  </a:cubicBezTo>
                  <a:cubicBezTo>
                    <a:pt x="17270" y="17660"/>
                    <a:pt x="17273" y="17424"/>
                    <a:pt x="17130" y="17277"/>
                  </a:cubicBezTo>
                  <a:lnTo>
                    <a:pt x="15392" y="15536"/>
                  </a:lnTo>
                  <a:lnTo>
                    <a:pt x="15725" y="15203"/>
                  </a:lnTo>
                  <a:lnTo>
                    <a:pt x="16060" y="14869"/>
                  </a:lnTo>
                  <a:lnTo>
                    <a:pt x="17797" y="16606"/>
                  </a:lnTo>
                  <a:cubicBezTo>
                    <a:pt x="17871" y="16677"/>
                    <a:pt x="17965" y="16712"/>
                    <a:pt x="18059" y="16712"/>
                  </a:cubicBezTo>
                  <a:cubicBezTo>
                    <a:pt x="18156" y="16712"/>
                    <a:pt x="18253" y="16675"/>
                    <a:pt x="18327" y="16602"/>
                  </a:cubicBezTo>
                  <a:cubicBezTo>
                    <a:pt x="18472" y="16456"/>
                    <a:pt x="18474" y="16220"/>
                    <a:pt x="18332" y="16073"/>
                  </a:cubicBezTo>
                  <a:lnTo>
                    <a:pt x="16593" y="14334"/>
                  </a:lnTo>
                  <a:lnTo>
                    <a:pt x="17261" y="13666"/>
                  </a:lnTo>
                  <a:close/>
                  <a:moveTo>
                    <a:pt x="20337" y="16740"/>
                  </a:moveTo>
                  <a:lnTo>
                    <a:pt x="22876" y="19280"/>
                  </a:lnTo>
                  <a:lnTo>
                    <a:pt x="22208" y="19947"/>
                  </a:lnTo>
                  <a:lnTo>
                    <a:pt x="19669" y="17408"/>
                  </a:lnTo>
                  <a:lnTo>
                    <a:pt x="20337" y="16740"/>
                  </a:lnTo>
                  <a:close/>
                  <a:moveTo>
                    <a:pt x="2933" y="17799"/>
                  </a:moveTo>
                  <a:lnTo>
                    <a:pt x="5991" y="20857"/>
                  </a:lnTo>
                  <a:lnTo>
                    <a:pt x="3492" y="21113"/>
                  </a:lnTo>
                  <a:lnTo>
                    <a:pt x="2677" y="20298"/>
                  </a:lnTo>
                  <a:lnTo>
                    <a:pt x="2933" y="17799"/>
                  </a:lnTo>
                  <a:close/>
                  <a:moveTo>
                    <a:pt x="19134" y="17943"/>
                  </a:moveTo>
                  <a:lnTo>
                    <a:pt x="21673" y="20482"/>
                  </a:lnTo>
                  <a:lnTo>
                    <a:pt x="21006" y="21150"/>
                  </a:lnTo>
                  <a:lnTo>
                    <a:pt x="18467" y="18611"/>
                  </a:lnTo>
                  <a:lnTo>
                    <a:pt x="19134" y="17943"/>
                  </a:lnTo>
                  <a:close/>
                  <a:moveTo>
                    <a:pt x="17932" y="19144"/>
                  </a:moveTo>
                  <a:lnTo>
                    <a:pt x="20472" y="21685"/>
                  </a:lnTo>
                  <a:lnTo>
                    <a:pt x="19803" y="22352"/>
                  </a:lnTo>
                  <a:lnTo>
                    <a:pt x="17264" y="19813"/>
                  </a:lnTo>
                  <a:lnTo>
                    <a:pt x="17932" y="19144"/>
                  </a:lnTo>
                  <a:close/>
                  <a:moveTo>
                    <a:pt x="1762" y="15079"/>
                  </a:moveTo>
                  <a:cubicBezTo>
                    <a:pt x="3333" y="15079"/>
                    <a:pt x="4824" y="15597"/>
                    <a:pt x="6041" y="16553"/>
                  </a:cubicBezTo>
                  <a:lnTo>
                    <a:pt x="6049" y="16559"/>
                  </a:lnTo>
                  <a:cubicBezTo>
                    <a:pt x="6268" y="16732"/>
                    <a:pt x="6478" y="16917"/>
                    <a:pt x="6675" y="17115"/>
                  </a:cubicBezTo>
                  <a:cubicBezTo>
                    <a:pt x="8090" y="18532"/>
                    <a:pt x="8827" y="20491"/>
                    <a:pt x="8696" y="22489"/>
                  </a:cubicBezTo>
                  <a:lnTo>
                    <a:pt x="8694" y="22491"/>
                  </a:lnTo>
                  <a:lnTo>
                    <a:pt x="1299" y="15094"/>
                  </a:lnTo>
                  <a:cubicBezTo>
                    <a:pt x="1454" y="15084"/>
                    <a:pt x="1607" y="15079"/>
                    <a:pt x="1762" y="15079"/>
                  </a:cubicBezTo>
                  <a:close/>
                  <a:moveTo>
                    <a:pt x="4509" y="0"/>
                  </a:moveTo>
                  <a:cubicBezTo>
                    <a:pt x="4413" y="0"/>
                    <a:pt x="4316" y="37"/>
                    <a:pt x="4242" y="111"/>
                  </a:cubicBezTo>
                  <a:lnTo>
                    <a:pt x="636" y="3718"/>
                  </a:lnTo>
                  <a:cubicBezTo>
                    <a:pt x="488" y="3866"/>
                    <a:pt x="488" y="4105"/>
                    <a:pt x="636" y="4252"/>
                  </a:cubicBezTo>
                  <a:lnTo>
                    <a:pt x="6784" y="10402"/>
                  </a:lnTo>
                  <a:cubicBezTo>
                    <a:pt x="6858" y="10476"/>
                    <a:pt x="6954" y="10512"/>
                    <a:pt x="7051" y="10512"/>
                  </a:cubicBezTo>
                  <a:cubicBezTo>
                    <a:pt x="7148" y="10512"/>
                    <a:pt x="7245" y="10476"/>
                    <a:pt x="7319" y="10402"/>
                  </a:cubicBezTo>
                  <a:lnTo>
                    <a:pt x="8855" y="8865"/>
                  </a:lnTo>
                  <a:lnTo>
                    <a:pt x="9388" y="9400"/>
                  </a:lnTo>
                  <a:lnTo>
                    <a:pt x="5512" y="13277"/>
                  </a:lnTo>
                  <a:cubicBezTo>
                    <a:pt x="5363" y="13424"/>
                    <a:pt x="5363" y="13663"/>
                    <a:pt x="5512" y="13811"/>
                  </a:cubicBezTo>
                  <a:lnTo>
                    <a:pt x="6855" y="15155"/>
                  </a:lnTo>
                  <a:lnTo>
                    <a:pt x="6249" y="15762"/>
                  </a:lnTo>
                  <a:cubicBezTo>
                    <a:pt x="4949" y="14827"/>
                    <a:pt x="3395" y="14322"/>
                    <a:pt x="1763" y="14322"/>
                  </a:cubicBezTo>
                  <a:cubicBezTo>
                    <a:pt x="1312" y="14322"/>
                    <a:pt x="861" y="14362"/>
                    <a:pt x="418" y="14440"/>
                  </a:cubicBezTo>
                  <a:cubicBezTo>
                    <a:pt x="117" y="14493"/>
                    <a:pt x="1" y="14863"/>
                    <a:pt x="216" y="15079"/>
                  </a:cubicBezTo>
                  <a:lnTo>
                    <a:pt x="2245" y="17107"/>
                  </a:lnTo>
                  <a:lnTo>
                    <a:pt x="1906" y="20398"/>
                  </a:lnTo>
                  <a:cubicBezTo>
                    <a:pt x="1896" y="20512"/>
                    <a:pt x="1936" y="20624"/>
                    <a:pt x="2015" y="20705"/>
                  </a:cubicBezTo>
                  <a:lnTo>
                    <a:pt x="3084" y="21773"/>
                  </a:lnTo>
                  <a:cubicBezTo>
                    <a:pt x="3154" y="21844"/>
                    <a:pt x="3252" y="21884"/>
                    <a:pt x="3350" y="21884"/>
                  </a:cubicBezTo>
                  <a:cubicBezTo>
                    <a:pt x="3364" y="21884"/>
                    <a:pt x="3377" y="21884"/>
                    <a:pt x="3390" y="21881"/>
                  </a:cubicBezTo>
                  <a:lnTo>
                    <a:pt x="6681" y="21543"/>
                  </a:lnTo>
                  <a:lnTo>
                    <a:pt x="8709" y="23573"/>
                  </a:lnTo>
                  <a:cubicBezTo>
                    <a:pt x="8780" y="23643"/>
                    <a:pt x="8875" y="23683"/>
                    <a:pt x="8977" y="23683"/>
                  </a:cubicBezTo>
                  <a:cubicBezTo>
                    <a:pt x="9015" y="23683"/>
                    <a:pt x="9054" y="23677"/>
                    <a:pt x="9091" y="23665"/>
                  </a:cubicBezTo>
                  <a:cubicBezTo>
                    <a:pt x="9225" y="23623"/>
                    <a:pt x="9323" y="23509"/>
                    <a:pt x="9348" y="23371"/>
                  </a:cubicBezTo>
                  <a:cubicBezTo>
                    <a:pt x="9692" y="21417"/>
                    <a:pt x="9270" y="19406"/>
                    <a:pt x="8171" y="17756"/>
                  </a:cubicBezTo>
                  <a:lnTo>
                    <a:pt x="8814" y="17113"/>
                  </a:lnTo>
                  <a:lnTo>
                    <a:pt x="9976" y="18277"/>
                  </a:lnTo>
                  <a:cubicBezTo>
                    <a:pt x="10050" y="18351"/>
                    <a:pt x="10147" y="18388"/>
                    <a:pt x="10244" y="18388"/>
                  </a:cubicBezTo>
                  <a:cubicBezTo>
                    <a:pt x="10341" y="18388"/>
                    <a:pt x="10438" y="18351"/>
                    <a:pt x="10511" y="18277"/>
                  </a:cubicBezTo>
                  <a:lnTo>
                    <a:pt x="14389" y="14400"/>
                  </a:lnTo>
                  <a:lnTo>
                    <a:pt x="14922" y="14935"/>
                  </a:lnTo>
                  <a:lnTo>
                    <a:pt x="13387" y="16471"/>
                  </a:lnTo>
                  <a:cubicBezTo>
                    <a:pt x="13239" y="16618"/>
                    <a:pt x="13239" y="16858"/>
                    <a:pt x="13387" y="17006"/>
                  </a:cubicBezTo>
                  <a:lnTo>
                    <a:pt x="19535" y="23154"/>
                  </a:lnTo>
                  <a:cubicBezTo>
                    <a:pt x="19609" y="23228"/>
                    <a:pt x="19705" y="23265"/>
                    <a:pt x="19802" y="23265"/>
                  </a:cubicBezTo>
                  <a:cubicBezTo>
                    <a:pt x="19899" y="23265"/>
                    <a:pt x="19996" y="23228"/>
                    <a:pt x="20070" y="23154"/>
                  </a:cubicBezTo>
                  <a:lnTo>
                    <a:pt x="23676" y="19546"/>
                  </a:lnTo>
                  <a:cubicBezTo>
                    <a:pt x="23824" y="19399"/>
                    <a:pt x="23824" y="19160"/>
                    <a:pt x="23676" y="19013"/>
                  </a:cubicBezTo>
                  <a:lnTo>
                    <a:pt x="23678" y="19013"/>
                  </a:lnTo>
                  <a:lnTo>
                    <a:pt x="17529" y="12866"/>
                  </a:lnTo>
                  <a:cubicBezTo>
                    <a:pt x="17456" y="12792"/>
                    <a:pt x="17359" y="12755"/>
                    <a:pt x="17262" y="12755"/>
                  </a:cubicBezTo>
                  <a:cubicBezTo>
                    <a:pt x="17166" y="12755"/>
                    <a:pt x="17069" y="12792"/>
                    <a:pt x="16994" y="12866"/>
                  </a:cubicBezTo>
                  <a:lnTo>
                    <a:pt x="15459" y="14402"/>
                  </a:lnTo>
                  <a:lnTo>
                    <a:pt x="14925" y="13867"/>
                  </a:lnTo>
                  <a:lnTo>
                    <a:pt x="18962" y="9830"/>
                  </a:lnTo>
                  <a:cubicBezTo>
                    <a:pt x="19109" y="9683"/>
                    <a:pt x="19109" y="9444"/>
                    <a:pt x="18962" y="9297"/>
                  </a:cubicBezTo>
                  <a:lnTo>
                    <a:pt x="18773" y="9108"/>
                  </a:lnTo>
                  <a:lnTo>
                    <a:pt x="20288" y="7593"/>
                  </a:lnTo>
                  <a:cubicBezTo>
                    <a:pt x="20366" y="7515"/>
                    <a:pt x="20406" y="7404"/>
                    <a:pt x="20397" y="7294"/>
                  </a:cubicBezTo>
                  <a:lnTo>
                    <a:pt x="20238" y="5452"/>
                  </a:lnTo>
                  <a:cubicBezTo>
                    <a:pt x="20214" y="5174"/>
                    <a:pt x="20054" y="4830"/>
                    <a:pt x="19858" y="4632"/>
                  </a:cubicBezTo>
                  <a:lnTo>
                    <a:pt x="19158" y="3931"/>
                  </a:lnTo>
                  <a:cubicBezTo>
                    <a:pt x="18960" y="3733"/>
                    <a:pt x="18615" y="3574"/>
                    <a:pt x="18338" y="3549"/>
                  </a:cubicBezTo>
                  <a:lnTo>
                    <a:pt x="16496" y="3391"/>
                  </a:lnTo>
                  <a:lnTo>
                    <a:pt x="16443" y="3391"/>
                  </a:lnTo>
                  <a:cubicBezTo>
                    <a:pt x="16436" y="3391"/>
                    <a:pt x="16427" y="3393"/>
                    <a:pt x="16420" y="3393"/>
                  </a:cubicBezTo>
                  <a:lnTo>
                    <a:pt x="16405" y="3396"/>
                  </a:lnTo>
                  <a:cubicBezTo>
                    <a:pt x="16396" y="3396"/>
                    <a:pt x="16389" y="3397"/>
                    <a:pt x="16380" y="3400"/>
                  </a:cubicBezTo>
                  <a:lnTo>
                    <a:pt x="16366" y="3403"/>
                  </a:lnTo>
                  <a:cubicBezTo>
                    <a:pt x="16358" y="3406"/>
                    <a:pt x="16350" y="3407"/>
                    <a:pt x="16341" y="3410"/>
                  </a:cubicBezTo>
                  <a:cubicBezTo>
                    <a:pt x="16337" y="3412"/>
                    <a:pt x="16334" y="3413"/>
                    <a:pt x="16330" y="3415"/>
                  </a:cubicBezTo>
                  <a:cubicBezTo>
                    <a:pt x="16321" y="3418"/>
                    <a:pt x="16312" y="3422"/>
                    <a:pt x="16305" y="3425"/>
                  </a:cubicBezTo>
                  <a:cubicBezTo>
                    <a:pt x="16300" y="3427"/>
                    <a:pt x="16297" y="3428"/>
                    <a:pt x="16293" y="3431"/>
                  </a:cubicBezTo>
                  <a:cubicBezTo>
                    <a:pt x="16285" y="3435"/>
                    <a:pt x="16277" y="3440"/>
                    <a:pt x="16268" y="3444"/>
                  </a:cubicBezTo>
                  <a:cubicBezTo>
                    <a:pt x="16265" y="3447"/>
                    <a:pt x="16262" y="3449"/>
                    <a:pt x="16259" y="3450"/>
                  </a:cubicBezTo>
                  <a:cubicBezTo>
                    <a:pt x="16250" y="3456"/>
                    <a:pt x="16243" y="3462"/>
                    <a:pt x="16234" y="3469"/>
                  </a:cubicBezTo>
                  <a:lnTo>
                    <a:pt x="16226" y="3474"/>
                  </a:lnTo>
                  <a:cubicBezTo>
                    <a:pt x="16216" y="3483"/>
                    <a:pt x="16206" y="3491"/>
                    <a:pt x="16195" y="3502"/>
                  </a:cubicBezTo>
                  <a:lnTo>
                    <a:pt x="14682" y="5015"/>
                  </a:lnTo>
                  <a:lnTo>
                    <a:pt x="14495" y="4828"/>
                  </a:lnTo>
                  <a:cubicBezTo>
                    <a:pt x="14421" y="4754"/>
                    <a:pt x="14324" y="4718"/>
                    <a:pt x="14227" y="4718"/>
                  </a:cubicBezTo>
                  <a:cubicBezTo>
                    <a:pt x="14130" y="4718"/>
                    <a:pt x="14034" y="4754"/>
                    <a:pt x="13960" y="4828"/>
                  </a:cubicBezTo>
                  <a:lnTo>
                    <a:pt x="9923" y="8865"/>
                  </a:lnTo>
                  <a:lnTo>
                    <a:pt x="9390" y="8331"/>
                  </a:lnTo>
                  <a:lnTo>
                    <a:pt x="10925" y="6794"/>
                  </a:lnTo>
                  <a:cubicBezTo>
                    <a:pt x="11073" y="6647"/>
                    <a:pt x="11073" y="6408"/>
                    <a:pt x="10925" y="6261"/>
                  </a:cubicBezTo>
                  <a:lnTo>
                    <a:pt x="4777" y="111"/>
                  </a:lnTo>
                  <a:cubicBezTo>
                    <a:pt x="4703" y="37"/>
                    <a:pt x="4606" y="0"/>
                    <a:pt x="45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2"/>
            <p:cNvSpPr/>
            <p:nvPr/>
          </p:nvSpPr>
          <p:spPr>
            <a:xfrm>
              <a:off x="2585375" y="4379850"/>
              <a:ext cx="47225" cy="45400"/>
            </a:xfrm>
            <a:custGeom>
              <a:rect b="b" l="l" r="r" t="t"/>
              <a:pathLst>
                <a:path extrusionOk="0" h="1816" w="1889">
                  <a:moveTo>
                    <a:pt x="417" y="1"/>
                  </a:moveTo>
                  <a:cubicBezTo>
                    <a:pt x="320" y="1"/>
                    <a:pt x="223" y="38"/>
                    <a:pt x="150" y="112"/>
                  </a:cubicBezTo>
                  <a:cubicBezTo>
                    <a:pt x="4" y="257"/>
                    <a:pt x="1" y="492"/>
                    <a:pt x="144" y="641"/>
                  </a:cubicBezTo>
                  <a:lnTo>
                    <a:pt x="1212" y="1710"/>
                  </a:lnTo>
                  <a:cubicBezTo>
                    <a:pt x="1285" y="1780"/>
                    <a:pt x="1379" y="1815"/>
                    <a:pt x="1473" y="1815"/>
                  </a:cubicBezTo>
                  <a:cubicBezTo>
                    <a:pt x="1570" y="1815"/>
                    <a:pt x="1667" y="1778"/>
                    <a:pt x="1741" y="1704"/>
                  </a:cubicBezTo>
                  <a:cubicBezTo>
                    <a:pt x="1887" y="1559"/>
                    <a:pt x="1889" y="1324"/>
                    <a:pt x="1746" y="1175"/>
                  </a:cubicBezTo>
                  <a:lnTo>
                    <a:pt x="677" y="106"/>
                  </a:lnTo>
                  <a:cubicBezTo>
                    <a:pt x="605" y="36"/>
                    <a:pt x="511"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52"/>
          <p:cNvGrpSpPr/>
          <p:nvPr/>
        </p:nvGrpSpPr>
        <p:grpSpPr>
          <a:xfrm>
            <a:off x="3877218" y="3575425"/>
            <a:ext cx="592350" cy="592525"/>
            <a:chOff x="3295250" y="3837900"/>
            <a:chExt cx="592350" cy="592525"/>
          </a:xfrm>
        </p:grpSpPr>
        <p:sp>
          <p:nvSpPr>
            <p:cNvPr id="4997" name="Google Shape;4997;p52"/>
            <p:cNvSpPr/>
            <p:nvPr/>
          </p:nvSpPr>
          <p:spPr>
            <a:xfrm>
              <a:off x="3414725" y="3837900"/>
              <a:ext cx="287950" cy="287900"/>
            </a:xfrm>
            <a:custGeom>
              <a:rect b="b" l="l" r="r" t="t"/>
              <a:pathLst>
                <a:path extrusionOk="0" h="11516" w="11518">
                  <a:moveTo>
                    <a:pt x="5760" y="755"/>
                  </a:moveTo>
                  <a:cubicBezTo>
                    <a:pt x="8517" y="755"/>
                    <a:pt x="10762" y="2998"/>
                    <a:pt x="10762" y="5757"/>
                  </a:cubicBezTo>
                  <a:cubicBezTo>
                    <a:pt x="10762" y="8516"/>
                    <a:pt x="8517" y="10759"/>
                    <a:pt x="5760" y="10759"/>
                  </a:cubicBezTo>
                  <a:cubicBezTo>
                    <a:pt x="3001" y="10759"/>
                    <a:pt x="757" y="8516"/>
                    <a:pt x="757" y="5757"/>
                  </a:cubicBezTo>
                  <a:cubicBezTo>
                    <a:pt x="757" y="2998"/>
                    <a:pt x="3001" y="755"/>
                    <a:pt x="5760" y="755"/>
                  </a:cubicBezTo>
                  <a:close/>
                  <a:moveTo>
                    <a:pt x="5760" y="1"/>
                  </a:moveTo>
                  <a:cubicBezTo>
                    <a:pt x="2584" y="1"/>
                    <a:pt x="1" y="2583"/>
                    <a:pt x="1" y="5759"/>
                  </a:cubicBezTo>
                  <a:cubicBezTo>
                    <a:pt x="1" y="8933"/>
                    <a:pt x="2584" y="11515"/>
                    <a:pt x="5760" y="11515"/>
                  </a:cubicBezTo>
                  <a:cubicBezTo>
                    <a:pt x="8935" y="11515"/>
                    <a:pt x="11518" y="8932"/>
                    <a:pt x="11518" y="5757"/>
                  </a:cubicBezTo>
                  <a:cubicBezTo>
                    <a:pt x="11518" y="2583"/>
                    <a:pt x="8935" y="1"/>
                    <a:pt x="57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2"/>
            <p:cNvSpPr/>
            <p:nvPr/>
          </p:nvSpPr>
          <p:spPr>
            <a:xfrm>
              <a:off x="3295250" y="4157275"/>
              <a:ext cx="432050" cy="273150"/>
            </a:xfrm>
            <a:custGeom>
              <a:rect b="b" l="l" r="r" t="t"/>
              <a:pathLst>
                <a:path extrusionOk="0" h="10926" w="17282">
                  <a:moveTo>
                    <a:pt x="10546" y="756"/>
                  </a:moveTo>
                  <a:cubicBezTo>
                    <a:pt x="11641" y="756"/>
                    <a:pt x="12735" y="939"/>
                    <a:pt x="13783" y="1305"/>
                  </a:cubicBezTo>
                  <a:lnTo>
                    <a:pt x="10539" y="5739"/>
                  </a:lnTo>
                  <a:lnTo>
                    <a:pt x="7297" y="1309"/>
                  </a:lnTo>
                  <a:cubicBezTo>
                    <a:pt x="8349" y="941"/>
                    <a:pt x="9448" y="756"/>
                    <a:pt x="10546" y="756"/>
                  </a:cubicBezTo>
                  <a:close/>
                  <a:moveTo>
                    <a:pt x="6573" y="1598"/>
                  </a:moveTo>
                  <a:lnTo>
                    <a:pt x="10162" y="6502"/>
                  </a:lnTo>
                  <a:lnTo>
                    <a:pt x="10162" y="9373"/>
                  </a:lnTo>
                  <a:lnTo>
                    <a:pt x="10160" y="9373"/>
                  </a:lnTo>
                  <a:lnTo>
                    <a:pt x="7400" y="5600"/>
                  </a:lnTo>
                  <a:lnTo>
                    <a:pt x="7400" y="4831"/>
                  </a:lnTo>
                  <a:cubicBezTo>
                    <a:pt x="7400" y="4623"/>
                    <a:pt x="7231" y="4454"/>
                    <a:pt x="7023" y="4454"/>
                  </a:cubicBezTo>
                  <a:lnTo>
                    <a:pt x="5198" y="4454"/>
                  </a:lnTo>
                  <a:lnTo>
                    <a:pt x="4203" y="3094"/>
                  </a:lnTo>
                  <a:cubicBezTo>
                    <a:pt x="4918" y="2484"/>
                    <a:pt x="5716" y="1979"/>
                    <a:pt x="6573" y="1598"/>
                  </a:cubicBezTo>
                  <a:close/>
                  <a:moveTo>
                    <a:pt x="10526" y="0"/>
                  </a:moveTo>
                  <a:cubicBezTo>
                    <a:pt x="9180" y="0"/>
                    <a:pt x="7845" y="261"/>
                    <a:pt x="6595" y="767"/>
                  </a:cubicBezTo>
                  <a:cubicBezTo>
                    <a:pt x="6569" y="774"/>
                    <a:pt x="6542" y="786"/>
                    <a:pt x="6517" y="799"/>
                  </a:cubicBezTo>
                  <a:cubicBezTo>
                    <a:pt x="5403" y="1262"/>
                    <a:pt x="4379" y="1910"/>
                    <a:pt x="3484" y="2719"/>
                  </a:cubicBezTo>
                  <a:cubicBezTo>
                    <a:pt x="3480" y="2722"/>
                    <a:pt x="3474" y="2725"/>
                    <a:pt x="3468" y="2730"/>
                  </a:cubicBezTo>
                  <a:cubicBezTo>
                    <a:pt x="3440" y="2750"/>
                    <a:pt x="3415" y="2775"/>
                    <a:pt x="3394" y="2803"/>
                  </a:cubicBezTo>
                  <a:cubicBezTo>
                    <a:pt x="1313" y="4728"/>
                    <a:pt x="9" y="7479"/>
                    <a:pt x="9" y="10530"/>
                  </a:cubicBezTo>
                  <a:cubicBezTo>
                    <a:pt x="0" y="10745"/>
                    <a:pt x="171" y="10925"/>
                    <a:pt x="386" y="10925"/>
                  </a:cubicBezTo>
                  <a:cubicBezTo>
                    <a:pt x="602" y="10925"/>
                    <a:pt x="774" y="10745"/>
                    <a:pt x="764" y="10530"/>
                  </a:cubicBezTo>
                  <a:cubicBezTo>
                    <a:pt x="764" y="7829"/>
                    <a:pt x="1866" y="5381"/>
                    <a:pt x="3643" y="3609"/>
                  </a:cubicBezTo>
                  <a:lnTo>
                    <a:pt x="4702" y="5055"/>
                  </a:lnTo>
                  <a:cubicBezTo>
                    <a:pt x="4772" y="5152"/>
                    <a:pt x="4886" y="5210"/>
                    <a:pt x="5007" y="5210"/>
                  </a:cubicBezTo>
                  <a:lnTo>
                    <a:pt x="6644" y="5210"/>
                  </a:lnTo>
                  <a:lnTo>
                    <a:pt x="6644" y="5724"/>
                  </a:lnTo>
                  <a:cubicBezTo>
                    <a:pt x="6644" y="5804"/>
                    <a:pt x="6671" y="5882"/>
                    <a:pt x="6718" y="5947"/>
                  </a:cubicBezTo>
                  <a:lnTo>
                    <a:pt x="10234" y="10753"/>
                  </a:lnTo>
                  <a:cubicBezTo>
                    <a:pt x="10235" y="10756"/>
                    <a:pt x="10237" y="10757"/>
                    <a:pt x="10238" y="10759"/>
                  </a:cubicBezTo>
                  <a:cubicBezTo>
                    <a:pt x="10244" y="10767"/>
                    <a:pt x="10250" y="10773"/>
                    <a:pt x="10258" y="10781"/>
                  </a:cubicBezTo>
                  <a:cubicBezTo>
                    <a:pt x="10261" y="10785"/>
                    <a:pt x="10263" y="10788"/>
                    <a:pt x="10266" y="10791"/>
                  </a:cubicBezTo>
                  <a:cubicBezTo>
                    <a:pt x="10274" y="10798"/>
                    <a:pt x="10281" y="10806"/>
                    <a:pt x="10289" y="10812"/>
                  </a:cubicBezTo>
                  <a:lnTo>
                    <a:pt x="10296" y="10819"/>
                  </a:lnTo>
                  <a:cubicBezTo>
                    <a:pt x="10306" y="10828"/>
                    <a:pt x="10318" y="10837"/>
                    <a:pt x="10330" y="10844"/>
                  </a:cubicBezTo>
                  <a:lnTo>
                    <a:pt x="10334" y="10847"/>
                  </a:lnTo>
                  <a:cubicBezTo>
                    <a:pt x="10345" y="10853"/>
                    <a:pt x="10355" y="10860"/>
                    <a:pt x="10365" y="10866"/>
                  </a:cubicBezTo>
                  <a:lnTo>
                    <a:pt x="10374" y="10871"/>
                  </a:lnTo>
                  <a:cubicBezTo>
                    <a:pt x="10384" y="10875"/>
                    <a:pt x="10393" y="10879"/>
                    <a:pt x="10403" y="10882"/>
                  </a:cubicBezTo>
                  <a:lnTo>
                    <a:pt x="10414" y="10887"/>
                  </a:lnTo>
                  <a:cubicBezTo>
                    <a:pt x="10424" y="10890"/>
                    <a:pt x="10433" y="10893"/>
                    <a:pt x="10443" y="10896"/>
                  </a:cubicBezTo>
                  <a:lnTo>
                    <a:pt x="10455" y="10899"/>
                  </a:lnTo>
                  <a:cubicBezTo>
                    <a:pt x="10465" y="10900"/>
                    <a:pt x="10476" y="10903"/>
                    <a:pt x="10486" y="10904"/>
                  </a:cubicBezTo>
                  <a:lnTo>
                    <a:pt x="10496" y="10906"/>
                  </a:lnTo>
                  <a:cubicBezTo>
                    <a:pt x="10510" y="10907"/>
                    <a:pt x="10525" y="10908"/>
                    <a:pt x="10539" y="10908"/>
                  </a:cubicBezTo>
                  <a:cubicBezTo>
                    <a:pt x="10553" y="10908"/>
                    <a:pt x="10568" y="10907"/>
                    <a:pt x="10582" y="10906"/>
                  </a:cubicBezTo>
                  <a:lnTo>
                    <a:pt x="10592" y="10904"/>
                  </a:lnTo>
                  <a:cubicBezTo>
                    <a:pt x="10602" y="10903"/>
                    <a:pt x="10613" y="10900"/>
                    <a:pt x="10623" y="10899"/>
                  </a:cubicBezTo>
                  <a:lnTo>
                    <a:pt x="10635" y="10896"/>
                  </a:lnTo>
                  <a:cubicBezTo>
                    <a:pt x="10645" y="10893"/>
                    <a:pt x="10654" y="10890"/>
                    <a:pt x="10663" y="10887"/>
                  </a:cubicBezTo>
                  <a:lnTo>
                    <a:pt x="10675" y="10882"/>
                  </a:lnTo>
                  <a:cubicBezTo>
                    <a:pt x="10685" y="10879"/>
                    <a:pt x="10694" y="10875"/>
                    <a:pt x="10703" y="10871"/>
                  </a:cubicBezTo>
                  <a:lnTo>
                    <a:pt x="10713" y="10866"/>
                  </a:lnTo>
                  <a:cubicBezTo>
                    <a:pt x="10723" y="10860"/>
                    <a:pt x="10734" y="10854"/>
                    <a:pt x="10744" y="10847"/>
                  </a:cubicBezTo>
                  <a:cubicBezTo>
                    <a:pt x="10745" y="10846"/>
                    <a:pt x="10747" y="10846"/>
                    <a:pt x="10748" y="10844"/>
                  </a:cubicBezTo>
                  <a:cubicBezTo>
                    <a:pt x="10760" y="10837"/>
                    <a:pt x="10770" y="10828"/>
                    <a:pt x="10781" y="10819"/>
                  </a:cubicBezTo>
                  <a:lnTo>
                    <a:pt x="10790" y="10812"/>
                  </a:lnTo>
                  <a:cubicBezTo>
                    <a:pt x="10797" y="10806"/>
                    <a:pt x="10804" y="10798"/>
                    <a:pt x="10812" y="10791"/>
                  </a:cubicBezTo>
                  <a:lnTo>
                    <a:pt x="10821" y="10781"/>
                  </a:lnTo>
                  <a:cubicBezTo>
                    <a:pt x="10826" y="10773"/>
                    <a:pt x="10832" y="10767"/>
                    <a:pt x="10840" y="10759"/>
                  </a:cubicBezTo>
                  <a:cubicBezTo>
                    <a:pt x="10841" y="10757"/>
                    <a:pt x="10843" y="10756"/>
                    <a:pt x="10844" y="10753"/>
                  </a:cubicBezTo>
                  <a:lnTo>
                    <a:pt x="14360" y="5947"/>
                  </a:lnTo>
                  <a:cubicBezTo>
                    <a:pt x="14408" y="5882"/>
                    <a:pt x="14434" y="5804"/>
                    <a:pt x="14434" y="5724"/>
                  </a:cubicBezTo>
                  <a:lnTo>
                    <a:pt x="14434" y="5210"/>
                  </a:lnTo>
                  <a:lnTo>
                    <a:pt x="14962" y="5210"/>
                  </a:lnTo>
                  <a:cubicBezTo>
                    <a:pt x="15165" y="5204"/>
                    <a:pt x="15327" y="5036"/>
                    <a:pt x="15327" y="4833"/>
                  </a:cubicBezTo>
                  <a:cubicBezTo>
                    <a:pt x="15327" y="4628"/>
                    <a:pt x="15165" y="4461"/>
                    <a:pt x="14962" y="4455"/>
                  </a:cubicBezTo>
                  <a:lnTo>
                    <a:pt x="14960" y="4454"/>
                  </a:lnTo>
                  <a:lnTo>
                    <a:pt x="14055" y="4454"/>
                  </a:lnTo>
                  <a:cubicBezTo>
                    <a:pt x="13846" y="4454"/>
                    <a:pt x="13677" y="4623"/>
                    <a:pt x="13677" y="4831"/>
                  </a:cubicBezTo>
                  <a:lnTo>
                    <a:pt x="13677" y="5600"/>
                  </a:lnTo>
                  <a:lnTo>
                    <a:pt x="10916" y="9373"/>
                  </a:lnTo>
                  <a:lnTo>
                    <a:pt x="10916" y="6502"/>
                  </a:lnTo>
                  <a:lnTo>
                    <a:pt x="14509" y="1592"/>
                  </a:lnTo>
                  <a:cubicBezTo>
                    <a:pt x="15265" y="1931"/>
                    <a:pt x="15976" y="2363"/>
                    <a:pt x="16623" y="2880"/>
                  </a:cubicBezTo>
                  <a:cubicBezTo>
                    <a:pt x="16692" y="2935"/>
                    <a:pt x="16775" y="2962"/>
                    <a:pt x="16857" y="2962"/>
                  </a:cubicBezTo>
                  <a:cubicBezTo>
                    <a:pt x="16967" y="2962"/>
                    <a:pt x="17077" y="2913"/>
                    <a:pt x="17152" y="2820"/>
                  </a:cubicBezTo>
                  <a:cubicBezTo>
                    <a:pt x="17281" y="2656"/>
                    <a:pt x="17255" y="2420"/>
                    <a:pt x="17093" y="2289"/>
                  </a:cubicBezTo>
                  <a:cubicBezTo>
                    <a:pt x="15214" y="792"/>
                    <a:pt x="12947" y="0"/>
                    <a:pt x="10538" y="0"/>
                  </a:cubicBezTo>
                  <a:cubicBezTo>
                    <a:pt x="10534" y="0"/>
                    <a:pt x="10530" y="0"/>
                    <a:pt x="105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2"/>
            <p:cNvSpPr/>
            <p:nvPr/>
          </p:nvSpPr>
          <p:spPr>
            <a:xfrm>
              <a:off x="3457725" y="3931050"/>
              <a:ext cx="201975" cy="88525"/>
            </a:xfrm>
            <a:custGeom>
              <a:rect b="b" l="l" r="r" t="t"/>
              <a:pathLst>
                <a:path extrusionOk="0" h="3541" w="8079">
                  <a:moveTo>
                    <a:pt x="6895" y="757"/>
                  </a:moveTo>
                  <a:cubicBezTo>
                    <a:pt x="7131" y="757"/>
                    <a:pt x="7322" y="948"/>
                    <a:pt x="7322" y="1184"/>
                  </a:cubicBezTo>
                  <a:lnTo>
                    <a:pt x="7322" y="2356"/>
                  </a:lnTo>
                  <a:cubicBezTo>
                    <a:pt x="7322" y="2593"/>
                    <a:pt x="7131" y="2784"/>
                    <a:pt x="6895" y="2784"/>
                  </a:cubicBezTo>
                  <a:lnTo>
                    <a:pt x="5109" y="2784"/>
                  </a:lnTo>
                  <a:cubicBezTo>
                    <a:pt x="4948" y="2330"/>
                    <a:pt x="4521" y="2028"/>
                    <a:pt x="4039" y="2028"/>
                  </a:cubicBezTo>
                  <a:cubicBezTo>
                    <a:pt x="3558" y="2028"/>
                    <a:pt x="3131" y="2330"/>
                    <a:pt x="2970" y="2784"/>
                  </a:cubicBezTo>
                  <a:lnTo>
                    <a:pt x="1185" y="2784"/>
                  </a:lnTo>
                  <a:cubicBezTo>
                    <a:pt x="948" y="2784"/>
                    <a:pt x="757" y="2593"/>
                    <a:pt x="757" y="2356"/>
                  </a:cubicBezTo>
                  <a:lnTo>
                    <a:pt x="757" y="1184"/>
                  </a:lnTo>
                  <a:cubicBezTo>
                    <a:pt x="757" y="948"/>
                    <a:pt x="948" y="757"/>
                    <a:pt x="1185" y="757"/>
                  </a:cubicBezTo>
                  <a:close/>
                  <a:moveTo>
                    <a:pt x="1185" y="1"/>
                  </a:moveTo>
                  <a:cubicBezTo>
                    <a:pt x="531" y="1"/>
                    <a:pt x="2" y="531"/>
                    <a:pt x="1" y="1184"/>
                  </a:cubicBezTo>
                  <a:lnTo>
                    <a:pt x="1" y="2356"/>
                  </a:lnTo>
                  <a:cubicBezTo>
                    <a:pt x="2" y="3010"/>
                    <a:pt x="531" y="3539"/>
                    <a:pt x="1185" y="3540"/>
                  </a:cubicBezTo>
                  <a:lnTo>
                    <a:pt x="3284" y="3540"/>
                  </a:lnTo>
                  <a:cubicBezTo>
                    <a:pt x="3492" y="3540"/>
                    <a:pt x="3661" y="3371"/>
                    <a:pt x="3661" y="3162"/>
                  </a:cubicBezTo>
                  <a:cubicBezTo>
                    <a:pt x="3670" y="2960"/>
                    <a:pt x="3837" y="2801"/>
                    <a:pt x="4039" y="2801"/>
                  </a:cubicBezTo>
                  <a:cubicBezTo>
                    <a:pt x="4242" y="2801"/>
                    <a:pt x="4409" y="2960"/>
                    <a:pt x="4417" y="3162"/>
                  </a:cubicBezTo>
                  <a:cubicBezTo>
                    <a:pt x="4417" y="3371"/>
                    <a:pt x="4585" y="3540"/>
                    <a:pt x="4795" y="3540"/>
                  </a:cubicBezTo>
                  <a:lnTo>
                    <a:pt x="6893" y="3540"/>
                  </a:lnTo>
                  <a:cubicBezTo>
                    <a:pt x="7548" y="3539"/>
                    <a:pt x="8077" y="3010"/>
                    <a:pt x="8078" y="2356"/>
                  </a:cubicBezTo>
                  <a:lnTo>
                    <a:pt x="8078" y="1184"/>
                  </a:lnTo>
                  <a:cubicBezTo>
                    <a:pt x="8077" y="531"/>
                    <a:pt x="7548" y="1"/>
                    <a:pt x="68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2"/>
            <p:cNvSpPr/>
            <p:nvPr/>
          </p:nvSpPr>
          <p:spPr>
            <a:xfrm>
              <a:off x="3686775" y="4125775"/>
              <a:ext cx="200825" cy="304200"/>
            </a:xfrm>
            <a:custGeom>
              <a:rect b="b" l="l" r="r" t="t"/>
              <a:pathLst>
                <a:path extrusionOk="0" h="12168" w="8033">
                  <a:moveTo>
                    <a:pt x="4594" y="756"/>
                  </a:moveTo>
                  <a:lnTo>
                    <a:pt x="4594" y="4642"/>
                  </a:lnTo>
                  <a:cubicBezTo>
                    <a:pt x="4594" y="4813"/>
                    <a:pt x="4708" y="4962"/>
                    <a:pt x="4873" y="5008"/>
                  </a:cubicBezTo>
                  <a:cubicBezTo>
                    <a:pt x="6155" y="5359"/>
                    <a:pt x="7097" y="6454"/>
                    <a:pt x="7253" y="7774"/>
                  </a:cubicBezTo>
                  <a:lnTo>
                    <a:pt x="6142" y="7774"/>
                  </a:lnTo>
                  <a:cubicBezTo>
                    <a:pt x="6137" y="7774"/>
                    <a:pt x="6131" y="7774"/>
                    <a:pt x="6126" y="7774"/>
                  </a:cubicBezTo>
                  <a:cubicBezTo>
                    <a:pt x="5918" y="7774"/>
                    <a:pt x="5747" y="7942"/>
                    <a:pt x="5747" y="8151"/>
                  </a:cubicBezTo>
                  <a:cubicBezTo>
                    <a:pt x="5747" y="8361"/>
                    <a:pt x="5918" y="8531"/>
                    <a:pt x="6126" y="8531"/>
                  </a:cubicBezTo>
                  <a:cubicBezTo>
                    <a:pt x="6131" y="8531"/>
                    <a:pt x="6137" y="8530"/>
                    <a:pt x="6142" y="8530"/>
                  </a:cubicBezTo>
                  <a:lnTo>
                    <a:pt x="7253" y="8530"/>
                  </a:lnTo>
                  <a:cubicBezTo>
                    <a:pt x="7064" y="10150"/>
                    <a:pt x="5685" y="11411"/>
                    <a:pt x="4015" y="11411"/>
                  </a:cubicBezTo>
                  <a:cubicBezTo>
                    <a:pt x="2347" y="11411"/>
                    <a:pt x="966" y="10150"/>
                    <a:pt x="779" y="8530"/>
                  </a:cubicBezTo>
                  <a:lnTo>
                    <a:pt x="4630" y="8530"/>
                  </a:lnTo>
                  <a:cubicBezTo>
                    <a:pt x="4635" y="8530"/>
                    <a:pt x="4640" y="8531"/>
                    <a:pt x="4646" y="8531"/>
                  </a:cubicBezTo>
                  <a:cubicBezTo>
                    <a:pt x="4854" y="8531"/>
                    <a:pt x="5025" y="8361"/>
                    <a:pt x="5025" y="8151"/>
                  </a:cubicBezTo>
                  <a:cubicBezTo>
                    <a:pt x="5025" y="7942"/>
                    <a:pt x="4854" y="7774"/>
                    <a:pt x="4646" y="7774"/>
                  </a:cubicBezTo>
                  <a:cubicBezTo>
                    <a:pt x="4640" y="7774"/>
                    <a:pt x="4635" y="7774"/>
                    <a:pt x="4630" y="7774"/>
                  </a:cubicBezTo>
                  <a:lnTo>
                    <a:pt x="779" y="7774"/>
                  </a:lnTo>
                  <a:cubicBezTo>
                    <a:pt x="935" y="6454"/>
                    <a:pt x="1875" y="5359"/>
                    <a:pt x="3159" y="5008"/>
                  </a:cubicBezTo>
                  <a:cubicBezTo>
                    <a:pt x="3323" y="4962"/>
                    <a:pt x="3438" y="4813"/>
                    <a:pt x="3438" y="4642"/>
                  </a:cubicBezTo>
                  <a:lnTo>
                    <a:pt x="3438" y="756"/>
                  </a:lnTo>
                  <a:close/>
                  <a:moveTo>
                    <a:pt x="3059" y="0"/>
                  </a:moveTo>
                  <a:cubicBezTo>
                    <a:pt x="2851" y="0"/>
                    <a:pt x="2682" y="170"/>
                    <a:pt x="2682" y="379"/>
                  </a:cubicBezTo>
                  <a:lnTo>
                    <a:pt x="2682" y="4365"/>
                  </a:lnTo>
                  <a:cubicBezTo>
                    <a:pt x="1077" y="4933"/>
                    <a:pt x="2" y="6449"/>
                    <a:pt x="1" y="8151"/>
                  </a:cubicBezTo>
                  <a:cubicBezTo>
                    <a:pt x="1" y="10365"/>
                    <a:pt x="1802" y="12167"/>
                    <a:pt x="4017" y="12167"/>
                  </a:cubicBezTo>
                  <a:cubicBezTo>
                    <a:pt x="6230" y="12167"/>
                    <a:pt x="8033" y="10366"/>
                    <a:pt x="8033" y="8151"/>
                  </a:cubicBezTo>
                  <a:cubicBezTo>
                    <a:pt x="8030" y="6449"/>
                    <a:pt x="6955" y="4933"/>
                    <a:pt x="5350" y="4365"/>
                  </a:cubicBezTo>
                  <a:lnTo>
                    <a:pt x="5350" y="379"/>
                  </a:lnTo>
                  <a:cubicBezTo>
                    <a:pt x="5350" y="170"/>
                    <a:pt x="5181" y="0"/>
                    <a:pt x="49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52"/>
          <p:cNvGrpSpPr/>
          <p:nvPr/>
        </p:nvGrpSpPr>
        <p:grpSpPr>
          <a:xfrm>
            <a:off x="4652882" y="3575638"/>
            <a:ext cx="592100" cy="592100"/>
            <a:chOff x="4045125" y="3840125"/>
            <a:chExt cx="592100" cy="592100"/>
          </a:xfrm>
        </p:grpSpPr>
        <p:sp>
          <p:nvSpPr>
            <p:cNvPr id="5002" name="Google Shape;5002;p52"/>
            <p:cNvSpPr/>
            <p:nvPr/>
          </p:nvSpPr>
          <p:spPr>
            <a:xfrm>
              <a:off x="4234325" y="4025525"/>
              <a:ext cx="213525" cy="221300"/>
            </a:xfrm>
            <a:custGeom>
              <a:rect b="b" l="l" r="r" t="t"/>
              <a:pathLst>
                <a:path extrusionOk="0" h="8852" w="8541">
                  <a:moveTo>
                    <a:pt x="4274" y="1528"/>
                  </a:moveTo>
                  <a:cubicBezTo>
                    <a:pt x="5872" y="1528"/>
                    <a:pt x="7171" y="2828"/>
                    <a:pt x="7171" y="4426"/>
                  </a:cubicBezTo>
                  <a:cubicBezTo>
                    <a:pt x="7171" y="6023"/>
                    <a:pt x="5872" y="7323"/>
                    <a:pt x="4274" y="7323"/>
                  </a:cubicBezTo>
                  <a:cubicBezTo>
                    <a:pt x="2676" y="7323"/>
                    <a:pt x="1377" y="6023"/>
                    <a:pt x="1377" y="4426"/>
                  </a:cubicBezTo>
                  <a:cubicBezTo>
                    <a:pt x="1377" y="2828"/>
                    <a:pt x="2676" y="1528"/>
                    <a:pt x="4274" y="1528"/>
                  </a:cubicBezTo>
                  <a:close/>
                  <a:moveTo>
                    <a:pt x="4274" y="0"/>
                  </a:moveTo>
                  <a:cubicBezTo>
                    <a:pt x="4059" y="0"/>
                    <a:pt x="3886" y="180"/>
                    <a:pt x="3897" y="394"/>
                  </a:cubicBezTo>
                  <a:lnTo>
                    <a:pt x="3897" y="792"/>
                  </a:lnTo>
                  <a:cubicBezTo>
                    <a:pt x="3384" y="845"/>
                    <a:pt x="2890" y="1007"/>
                    <a:pt x="2445" y="1265"/>
                  </a:cubicBezTo>
                  <a:lnTo>
                    <a:pt x="2211" y="942"/>
                  </a:lnTo>
                  <a:cubicBezTo>
                    <a:pt x="2136" y="840"/>
                    <a:pt x="2020" y="786"/>
                    <a:pt x="1903" y="786"/>
                  </a:cubicBezTo>
                  <a:cubicBezTo>
                    <a:pt x="1827" y="786"/>
                    <a:pt x="1750" y="809"/>
                    <a:pt x="1683" y="858"/>
                  </a:cubicBezTo>
                  <a:cubicBezTo>
                    <a:pt x="1514" y="982"/>
                    <a:pt x="1477" y="1217"/>
                    <a:pt x="1599" y="1387"/>
                  </a:cubicBezTo>
                  <a:lnTo>
                    <a:pt x="1833" y="1710"/>
                  </a:lnTo>
                  <a:cubicBezTo>
                    <a:pt x="1452" y="2053"/>
                    <a:pt x="1145" y="2475"/>
                    <a:pt x="936" y="2943"/>
                  </a:cubicBezTo>
                  <a:lnTo>
                    <a:pt x="936" y="2945"/>
                  </a:lnTo>
                  <a:lnTo>
                    <a:pt x="557" y="2821"/>
                  </a:lnTo>
                  <a:cubicBezTo>
                    <a:pt x="521" y="2810"/>
                    <a:pt x="484" y="2805"/>
                    <a:pt x="448" y="2805"/>
                  </a:cubicBezTo>
                  <a:cubicBezTo>
                    <a:pt x="288" y="2805"/>
                    <a:pt x="140" y="2907"/>
                    <a:pt x="89" y="3066"/>
                  </a:cubicBezTo>
                  <a:cubicBezTo>
                    <a:pt x="25" y="3262"/>
                    <a:pt x="130" y="3472"/>
                    <a:pt x="323" y="3540"/>
                  </a:cubicBezTo>
                  <a:lnTo>
                    <a:pt x="702" y="3662"/>
                  </a:lnTo>
                  <a:cubicBezTo>
                    <a:pt x="594" y="4165"/>
                    <a:pt x="594" y="4685"/>
                    <a:pt x="702" y="5189"/>
                  </a:cubicBezTo>
                  <a:lnTo>
                    <a:pt x="323" y="5312"/>
                  </a:lnTo>
                  <a:cubicBezTo>
                    <a:pt x="117" y="5370"/>
                    <a:pt x="0" y="5589"/>
                    <a:pt x="66" y="5792"/>
                  </a:cubicBezTo>
                  <a:cubicBezTo>
                    <a:pt x="119" y="5953"/>
                    <a:pt x="267" y="6054"/>
                    <a:pt x="427" y="6054"/>
                  </a:cubicBezTo>
                  <a:cubicBezTo>
                    <a:pt x="470" y="6054"/>
                    <a:pt x="514" y="6046"/>
                    <a:pt x="557" y="6031"/>
                  </a:cubicBezTo>
                  <a:lnTo>
                    <a:pt x="936" y="5907"/>
                  </a:lnTo>
                  <a:cubicBezTo>
                    <a:pt x="1145" y="6377"/>
                    <a:pt x="1452" y="6797"/>
                    <a:pt x="1833" y="7142"/>
                  </a:cubicBezTo>
                  <a:lnTo>
                    <a:pt x="1599" y="7465"/>
                  </a:lnTo>
                  <a:cubicBezTo>
                    <a:pt x="1477" y="7634"/>
                    <a:pt x="1514" y="7870"/>
                    <a:pt x="1683" y="7992"/>
                  </a:cubicBezTo>
                  <a:cubicBezTo>
                    <a:pt x="1750" y="8041"/>
                    <a:pt x="1828" y="8064"/>
                    <a:pt x="1905" y="8064"/>
                  </a:cubicBezTo>
                  <a:cubicBezTo>
                    <a:pt x="2021" y="8064"/>
                    <a:pt x="2136" y="8011"/>
                    <a:pt x="2211" y="7910"/>
                  </a:cubicBezTo>
                  <a:lnTo>
                    <a:pt x="2445" y="7586"/>
                  </a:lnTo>
                  <a:cubicBezTo>
                    <a:pt x="2890" y="7845"/>
                    <a:pt x="3384" y="8007"/>
                    <a:pt x="3897" y="8060"/>
                  </a:cubicBezTo>
                  <a:lnTo>
                    <a:pt x="3897" y="8456"/>
                  </a:lnTo>
                  <a:cubicBezTo>
                    <a:pt x="3886" y="8672"/>
                    <a:pt x="4059" y="8851"/>
                    <a:pt x="4274" y="8851"/>
                  </a:cubicBezTo>
                  <a:cubicBezTo>
                    <a:pt x="4489" y="8851"/>
                    <a:pt x="4662" y="8672"/>
                    <a:pt x="4651" y="8456"/>
                  </a:cubicBezTo>
                  <a:lnTo>
                    <a:pt x="4651" y="8060"/>
                  </a:lnTo>
                  <a:cubicBezTo>
                    <a:pt x="5163" y="8007"/>
                    <a:pt x="5658" y="7845"/>
                    <a:pt x="6103" y="7586"/>
                  </a:cubicBezTo>
                  <a:lnTo>
                    <a:pt x="6337" y="7910"/>
                  </a:lnTo>
                  <a:cubicBezTo>
                    <a:pt x="6411" y="8011"/>
                    <a:pt x="6526" y="8064"/>
                    <a:pt x="6643" y="8064"/>
                  </a:cubicBezTo>
                  <a:cubicBezTo>
                    <a:pt x="6720" y="8064"/>
                    <a:pt x="6798" y="8041"/>
                    <a:pt x="6865" y="7992"/>
                  </a:cubicBezTo>
                  <a:cubicBezTo>
                    <a:pt x="7034" y="7870"/>
                    <a:pt x="7071" y="7634"/>
                    <a:pt x="6949" y="7465"/>
                  </a:cubicBezTo>
                  <a:lnTo>
                    <a:pt x="6714" y="7142"/>
                  </a:lnTo>
                  <a:cubicBezTo>
                    <a:pt x="7096" y="6797"/>
                    <a:pt x="7403" y="6377"/>
                    <a:pt x="7612" y="5907"/>
                  </a:cubicBezTo>
                  <a:lnTo>
                    <a:pt x="7991" y="6031"/>
                  </a:lnTo>
                  <a:cubicBezTo>
                    <a:pt x="8032" y="6045"/>
                    <a:pt x="8074" y="6052"/>
                    <a:pt x="8115" y="6052"/>
                  </a:cubicBezTo>
                  <a:cubicBezTo>
                    <a:pt x="8274" y="6052"/>
                    <a:pt x="8423" y="5951"/>
                    <a:pt x="8474" y="5790"/>
                  </a:cubicBezTo>
                  <a:cubicBezTo>
                    <a:pt x="8540" y="5589"/>
                    <a:pt x="8427" y="5373"/>
                    <a:pt x="8224" y="5312"/>
                  </a:cubicBezTo>
                  <a:lnTo>
                    <a:pt x="7846" y="5189"/>
                  </a:lnTo>
                  <a:cubicBezTo>
                    <a:pt x="7954" y="4685"/>
                    <a:pt x="7954" y="4165"/>
                    <a:pt x="7846" y="3662"/>
                  </a:cubicBezTo>
                  <a:lnTo>
                    <a:pt x="8224" y="3539"/>
                  </a:lnTo>
                  <a:cubicBezTo>
                    <a:pt x="8427" y="3478"/>
                    <a:pt x="8540" y="3262"/>
                    <a:pt x="8474" y="3061"/>
                  </a:cubicBezTo>
                  <a:cubicBezTo>
                    <a:pt x="8423" y="2901"/>
                    <a:pt x="8275" y="2799"/>
                    <a:pt x="8116" y="2799"/>
                  </a:cubicBezTo>
                  <a:cubicBezTo>
                    <a:pt x="8075" y="2799"/>
                    <a:pt x="8032" y="2806"/>
                    <a:pt x="7991" y="2821"/>
                  </a:cubicBezTo>
                  <a:lnTo>
                    <a:pt x="7612" y="2943"/>
                  </a:lnTo>
                  <a:cubicBezTo>
                    <a:pt x="7403" y="2475"/>
                    <a:pt x="7096" y="2053"/>
                    <a:pt x="6714" y="1710"/>
                  </a:cubicBezTo>
                  <a:lnTo>
                    <a:pt x="6949" y="1387"/>
                  </a:lnTo>
                  <a:cubicBezTo>
                    <a:pt x="7068" y="1217"/>
                    <a:pt x="7030" y="983"/>
                    <a:pt x="6862" y="862"/>
                  </a:cubicBezTo>
                  <a:cubicBezTo>
                    <a:pt x="6795" y="813"/>
                    <a:pt x="6718" y="790"/>
                    <a:pt x="6641" y="790"/>
                  </a:cubicBezTo>
                  <a:cubicBezTo>
                    <a:pt x="6526" y="790"/>
                    <a:pt x="6412" y="843"/>
                    <a:pt x="6337" y="942"/>
                  </a:cubicBezTo>
                  <a:lnTo>
                    <a:pt x="6103" y="1265"/>
                  </a:lnTo>
                  <a:cubicBezTo>
                    <a:pt x="5658" y="1007"/>
                    <a:pt x="5163" y="845"/>
                    <a:pt x="4651" y="792"/>
                  </a:cubicBezTo>
                  <a:lnTo>
                    <a:pt x="4651" y="394"/>
                  </a:lnTo>
                  <a:cubicBezTo>
                    <a:pt x="4662" y="180"/>
                    <a:pt x="4489" y="0"/>
                    <a:pt x="4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2"/>
            <p:cNvSpPr/>
            <p:nvPr/>
          </p:nvSpPr>
          <p:spPr>
            <a:xfrm>
              <a:off x="4045125" y="3840125"/>
              <a:ext cx="592100" cy="592100"/>
            </a:xfrm>
            <a:custGeom>
              <a:rect b="b" l="l" r="r" t="t"/>
              <a:pathLst>
                <a:path extrusionOk="0" h="23684" w="23684">
                  <a:moveTo>
                    <a:pt x="11842" y="0"/>
                  </a:moveTo>
                  <a:cubicBezTo>
                    <a:pt x="8679" y="0"/>
                    <a:pt x="5705" y="1232"/>
                    <a:pt x="3470" y="3470"/>
                  </a:cubicBezTo>
                  <a:cubicBezTo>
                    <a:pt x="1232" y="5705"/>
                    <a:pt x="0" y="8681"/>
                    <a:pt x="0" y="11842"/>
                  </a:cubicBezTo>
                  <a:cubicBezTo>
                    <a:pt x="0" y="15004"/>
                    <a:pt x="1232" y="17978"/>
                    <a:pt x="3470" y="20216"/>
                  </a:cubicBezTo>
                  <a:cubicBezTo>
                    <a:pt x="5705" y="22453"/>
                    <a:pt x="8679" y="23683"/>
                    <a:pt x="11842" y="23683"/>
                  </a:cubicBezTo>
                  <a:cubicBezTo>
                    <a:pt x="11845" y="23683"/>
                    <a:pt x="11848" y="23683"/>
                    <a:pt x="11851" y="23683"/>
                  </a:cubicBezTo>
                  <a:cubicBezTo>
                    <a:pt x="13871" y="23683"/>
                    <a:pt x="15859" y="23165"/>
                    <a:pt x="17623" y="22179"/>
                  </a:cubicBezTo>
                  <a:cubicBezTo>
                    <a:pt x="17805" y="22077"/>
                    <a:pt x="17870" y="21847"/>
                    <a:pt x="17768" y="21664"/>
                  </a:cubicBezTo>
                  <a:cubicBezTo>
                    <a:pt x="17699" y="21541"/>
                    <a:pt x="17571" y="21472"/>
                    <a:pt x="17438" y="21472"/>
                  </a:cubicBezTo>
                  <a:cubicBezTo>
                    <a:pt x="17376" y="21472"/>
                    <a:pt x="17312" y="21487"/>
                    <a:pt x="17254" y="21520"/>
                  </a:cubicBezTo>
                  <a:cubicBezTo>
                    <a:pt x="15603" y="22442"/>
                    <a:pt x="13743" y="22927"/>
                    <a:pt x="11851" y="22927"/>
                  </a:cubicBezTo>
                  <a:cubicBezTo>
                    <a:pt x="11848" y="22927"/>
                    <a:pt x="11845" y="22927"/>
                    <a:pt x="11842" y="22927"/>
                  </a:cubicBezTo>
                  <a:cubicBezTo>
                    <a:pt x="5729" y="22927"/>
                    <a:pt x="756" y="17953"/>
                    <a:pt x="756" y="11842"/>
                  </a:cubicBezTo>
                  <a:cubicBezTo>
                    <a:pt x="756" y="5730"/>
                    <a:pt x="5729" y="756"/>
                    <a:pt x="11842" y="756"/>
                  </a:cubicBezTo>
                  <a:cubicBezTo>
                    <a:pt x="17955" y="756"/>
                    <a:pt x="22927" y="5730"/>
                    <a:pt x="22927" y="11842"/>
                  </a:cubicBezTo>
                  <a:cubicBezTo>
                    <a:pt x="22929" y="13737"/>
                    <a:pt x="22443" y="15600"/>
                    <a:pt x="21519" y="17255"/>
                  </a:cubicBezTo>
                  <a:cubicBezTo>
                    <a:pt x="21417" y="17436"/>
                    <a:pt x="21482" y="17666"/>
                    <a:pt x="21664" y="17769"/>
                  </a:cubicBezTo>
                  <a:cubicBezTo>
                    <a:pt x="21723" y="17802"/>
                    <a:pt x="21786" y="17817"/>
                    <a:pt x="21848" y="17817"/>
                  </a:cubicBezTo>
                  <a:cubicBezTo>
                    <a:pt x="21980" y="17817"/>
                    <a:pt x="22109" y="17748"/>
                    <a:pt x="22179" y="17623"/>
                  </a:cubicBezTo>
                  <a:cubicBezTo>
                    <a:pt x="23166" y="15856"/>
                    <a:pt x="23683" y="13867"/>
                    <a:pt x="23683" y="11842"/>
                  </a:cubicBezTo>
                  <a:cubicBezTo>
                    <a:pt x="23683" y="8681"/>
                    <a:pt x="22451" y="5705"/>
                    <a:pt x="20216" y="3470"/>
                  </a:cubicBezTo>
                  <a:cubicBezTo>
                    <a:pt x="17979" y="1232"/>
                    <a:pt x="15005" y="0"/>
                    <a:pt x="11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2"/>
            <p:cNvSpPr/>
            <p:nvPr/>
          </p:nvSpPr>
          <p:spPr>
            <a:xfrm>
              <a:off x="4489450" y="4288425"/>
              <a:ext cx="104775" cy="100800"/>
            </a:xfrm>
            <a:custGeom>
              <a:rect b="b" l="l" r="r" t="t"/>
              <a:pathLst>
                <a:path extrusionOk="0" h="4032" w="4191">
                  <a:moveTo>
                    <a:pt x="2175" y="756"/>
                  </a:moveTo>
                  <a:cubicBezTo>
                    <a:pt x="2337" y="756"/>
                    <a:pt x="2501" y="788"/>
                    <a:pt x="2656" y="853"/>
                  </a:cubicBezTo>
                  <a:cubicBezTo>
                    <a:pt x="3128" y="1047"/>
                    <a:pt x="3435" y="1507"/>
                    <a:pt x="3435" y="2017"/>
                  </a:cubicBezTo>
                  <a:cubicBezTo>
                    <a:pt x="3435" y="2711"/>
                    <a:pt x="2870" y="3275"/>
                    <a:pt x="2176" y="3275"/>
                  </a:cubicBezTo>
                  <a:cubicBezTo>
                    <a:pt x="1666" y="3275"/>
                    <a:pt x="1206" y="2969"/>
                    <a:pt x="1012" y="2499"/>
                  </a:cubicBezTo>
                  <a:cubicBezTo>
                    <a:pt x="816" y="2027"/>
                    <a:pt x="923" y="1486"/>
                    <a:pt x="1284" y="1125"/>
                  </a:cubicBezTo>
                  <a:cubicBezTo>
                    <a:pt x="1525" y="885"/>
                    <a:pt x="1847" y="756"/>
                    <a:pt x="2175" y="756"/>
                  </a:cubicBezTo>
                  <a:close/>
                  <a:moveTo>
                    <a:pt x="2176" y="1"/>
                  </a:moveTo>
                  <a:cubicBezTo>
                    <a:pt x="1360" y="1"/>
                    <a:pt x="624" y="492"/>
                    <a:pt x="313" y="1245"/>
                  </a:cubicBezTo>
                  <a:cubicBezTo>
                    <a:pt x="1" y="1998"/>
                    <a:pt x="173" y="2866"/>
                    <a:pt x="749" y="3442"/>
                  </a:cubicBezTo>
                  <a:cubicBezTo>
                    <a:pt x="1135" y="3827"/>
                    <a:pt x="1650" y="4032"/>
                    <a:pt x="2175" y="4032"/>
                  </a:cubicBezTo>
                  <a:cubicBezTo>
                    <a:pt x="2435" y="4032"/>
                    <a:pt x="2697" y="3982"/>
                    <a:pt x="2947" y="3878"/>
                  </a:cubicBezTo>
                  <a:cubicBezTo>
                    <a:pt x="3700" y="3567"/>
                    <a:pt x="4191" y="2832"/>
                    <a:pt x="4191" y="2017"/>
                  </a:cubicBezTo>
                  <a:cubicBezTo>
                    <a:pt x="4189" y="904"/>
                    <a:pt x="3287" y="2"/>
                    <a:pt x="21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2"/>
            <p:cNvSpPr/>
            <p:nvPr/>
          </p:nvSpPr>
          <p:spPr>
            <a:xfrm>
              <a:off x="4122500" y="3933000"/>
              <a:ext cx="441550" cy="406225"/>
            </a:xfrm>
            <a:custGeom>
              <a:rect b="b" l="l" r="r" t="t"/>
              <a:pathLst>
                <a:path extrusionOk="0" h="16249" w="17662">
                  <a:moveTo>
                    <a:pt x="8744" y="0"/>
                  </a:moveTo>
                  <a:cubicBezTo>
                    <a:pt x="7741" y="0"/>
                    <a:pt x="6730" y="186"/>
                    <a:pt x="5763" y="568"/>
                  </a:cubicBezTo>
                  <a:cubicBezTo>
                    <a:pt x="5565" y="643"/>
                    <a:pt x="5468" y="867"/>
                    <a:pt x="5549" y="1063"/>
                  </a:cubicBezTo>
                  <a:cubicBezTo>
                    <a:pt x="5609" y="1210"/>
                    <a:pt x="5750" y="1299"/>
                    <a:pt x="5899" y="1299"/>
                  </a:cubicBezTo>
                  <a:cubicBezTo>
                    <a:pt x="5948" y="1299"/>
                    <a:pt x="5999" y="1289"/>
                    <a:pt x="6047" y="1268"/>
                  </a:cubicBezTo>
                  <a:cubicBezTo>
                    <a:pt x="6923" y="923"/>
                    <a:pt x="7838" y="756"/>
                    <a:pt x="8745" y="756"/>
                  </a:cubicBezTo>
                  <a:cubicBezTo>
                    <a:pt x="10665" y="756"/>
                    <a:pt x="12550" y="1506"/>
                    <a:pt x="13958" y="2916"/>
                  </a:cubicBezTo>
                  <a:cubicBezTo>
                    <a:pt x="16832" y="5789"/>
                    <a:pt x="16832" y="10464"/>
                    <a:pt x="13958" y="13338"/>
                  </a:cubicBezTo>
                  <a:cubicBezTo>
                    <a:pt x="12521" y="14775"/>
                    <a:pt x="10635" y="15494"/>
                    <a:pt x="8747" y="15494"/>
                  </a:cubicBezTo>
                  <a:cubicBezTo>
                    <a:pt x="6859" y="15494"/>
                    <a:pt x="4973" y="14775"/>
                    <a:pt x="3536" y="13338"/>
                  </a:cubicBezTo>
                  <a:cubicBezTo>
                    <a:pt x="1459" y="11261"/>
                    <a:pt x="814" y="8152"/>
                    <a:pt x="1891" y="5420"/>
                  </a:cubicBezTo>
                  <a:cubicBezTo>
                    <a:pt x="1972" y="5225"/>
                    <a:pt x="1878" y="5000"/>
                    <a:pt x="1680" y="4923"/>
                  </a:cubicBezTo>
                  <a:cubicBezTo>
                    <a:pt x="1635" y="4905"/>
                    <a:pt x="1588" y="4896"/>
                    <a:pt x="1542" y="4896"/>
                  </a:cubicBezTo>
                  <a:cubicBezTo>
                    <a:pt x="1389" y="4896"/>
                    <a:pt x="1245" y="4991"/>
                    <a:pt x="1188" y="5144"/>
                  </a:cubicBezTo>
                  <a:cubicBezTo>
                    <a:pt x="0" y="8155"/>
                    <a:pt x="712" y="11584"/>
                    <a:pt x="3002" y="13873"/>
                  </a:cubicBezTo>
                  <a:cubicBezTo>
                    <a:pt x="4587" y="15457"/>
                    <a:pt x="6666" y="16249"/>
                    <a:pt x="8747" y="16249"/>
                  </a:cubicBezTo>
                  <a:cubicBezTo>
                    <a:pt x="10828" y="16249"/>
                    <a:pt x="12909" y="15457"/>
                    <a:pt x="14493" y="13873"/>
                  </a:cubicBezTo>
                  <a:cubicBezTo>
                    <a:pt x="17662" y="10704"/>
                    <a:pt x="17662" y="5549"/>
                    <a:pt x="14493" y="2382"/>
                  </a:cubicBezTo>
                  <a:cubicBezTo>
                    <a:pt x="12940" y="828"/>
                    <a:pt x="10861" y="0"/>
                    <a:pt x="8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2"/>
            <p:cNvSpPr/>
            <p:nvPr/>
          </p:nvSpPr>
          <p:spPr>
            <a:xfrm>
              <a:off x="4150100" y="3948800"/>
              <a:ext cx="109400" cy="100825"/>
            </a:xfrm>
            <a:custGeom>
              <a:rect b="b" l="l" r="r" t="t"/>
              <a:pathLst>
                <a:path extrusionOk="0" h="4033" w="4376">
                  <a:moveTo>
                    <a:pt x="2164" y="757"/>
                  </a:moveTo>
                  <a:cubicBezTo>
                    <a:pt x="2492" y="757"/>
                    <a:pt x="2815" y="885"/>
                    <a:pt x="3055" y="1127"/>
                  </a:cubicBezTo>
                  <a:cubicBezTo>
                    <a:pt x="3552" y="1616"/>
                    <a:pt x="3552" y="2418"/>
                    <a:pt x="3055" y="2907"/>
                  </a:cubicBezTo>
                  <a:cubicBezTo>
                    <a:pt x="2815" y="3149"/>
                    <a:pt x="2492" y="3277"/>
                    <a:pt x="2164" y="3277"/>
                  </a:cubicBezTo>
                  <a:cubicBezTo>
                    <a:pt x="2002" y="3277"/>
                    <a:pt x="1839" y="3246"/>
                    <a:pt x="1683" y="3181"/>
                  </a:cubicBezTo>
                  <a:cubicBezTo>
                    <a:pt x="1212" y="2985"/>
                    <a:pt x="905" y="2527"/>
                    <a:pt x="905" y="2017"/>
                  </a:cubicBezTo>
                  <a:cubicBezTo>
                    <a:pt x="905" y="1507"/>
                    <a:pt x="1212" y="1047"/>
                    <a:pt x="1683" y="853"/>
                  </a:cubicBezTo>
                  <a:cubicBezTo>
                    <a:pt x="1839" y="788"/>
                    <a:pt x="2002" y="757"/>
                    <a:pt x="2164" y="757"/>
                  </a:cubicBezTo>
                  <a:close/>
                  <a:moveTo>
                    <a:pt x="2171" y="1"/>
                  </a:moveTo>
                  <a:cubicBezTo>
                    <a:pt x="2169" y="1"/>
                    <a:pt x="2167" y="1"/>
                    <a:pt x="2165" y="1"/>
                  </a:cubicBezTo>
                  <a:cubicBezTo>
                    <a:pt x="1203" y="1"/>
                    <a:pt x="376" y="680"/>
                    <a:pt x="187" y="1623"/>
                  </a:cubicBezTo>
                  <a:cubicBezTo>
                    <a:pt x="0" y="2567"/>
                    <a:pt x="506" y="3511"/>
                    <a:pt x="1394" y="3878"/>
                  </a:cubicBezTo>
                  <a:cubicBezTo>
                    <a:pt x="1645" y="3982"/>
                    <a:pt x="1906" y="4032"/>
                    <a:pt x="2165" y="4032"/>
                  </a:cubicBezTo>
                  <a:cubicBezTo>
                    <a:pt x="2822" y="4032"/>
                    <a:pt x="3458" y="3710"/>
                    <a:pt x="3841" y="3137"/>
                  </a:cubicBezTo>
                  <a:cubicBezTo>
                    <a:pt x="4376" y="2337"/>
                    <a:pt x="4270" y="1271"/>
                    <a:pt x="3590" y="592"/>
                  </a:cubicBezTo>
                  <a:cubicBezTo>
                    <a:pt x="3214" y="213"/>
                    <a:pt x="2704" y="1"/>
                    <a:pt x="2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52"/>
          <p:cNvGrpSpPr/>
          <p:nvPr/>
        </p:nvGrpSpPr>
        <p:grpSpPr>
          <a:xfrm>
            <a:off x="5428296" y="3576088"/>
            <a:ext cx="592100" cy="591200"/>
            <a:chOff x="4790650" y="3857550"/>
            <a:chExt cx="592100" cy="591200"/>
          </a:xfrm>
        </p:grpSpPr>
        <p:sp>
          <p:nvSpPr>
            <p:cNvPr id="5008" name="Google Shape;5008;p52"/>
            <p:cNvSpPr/>
            <p:nvPr/>
          </p:nvSpPr>
          <p:spPr>
            <a:xfrm>
              <a:off x="4790650" y="3857550"/>
              <a:ext cx="592100" cy="591200"/>
            </a:xfrm>
            <a:custGeom>
              <a:rect b="b" l="l" r="r" t="t"/>
              <a:pathLst>
                <a:path extrusionOk="0" h="23648" w="23684">
                  <a:moveTo>
                    <a:pt x="1874" y="0"/>
                  </a:moveTo>
                  <a:cubicBezTo>
                    <a:pt x="1672" y="0"/>
                    <a:pt x="1505" y="160"/>
                    <a:pt x="1496" y="361"/>
                  </a:cubicBezTo>
                  <a:lnTo>
                    <a:pt x="1496" y="3554"/>
                  </a:lnTo>
                  <a:lnTo>
                    <a:pt x="363" y="3554"/>
                  </a:lnTo>
                  <a:cubicBezTo>
                    <a:pt x="160" y="3562"/>
                    <a:pt x="1" y="3729"/>
                    <a:pt x="1" y="3931"/>
                  </a:cubicBezTo>
                  <a:cubicBezTo>
                    <a:pt x="1" y="4133"/>
                    <a:pt x="160" y="4299"/>
                    <a:pt x="363" y="4308"/>
                  </a:cubicBezTo>
                  <a:lnTo>
                    <a:pt x="1496" y="4308"/>
                  </a:lnTo>
                  <a:lnTo>
                    <a:pt x="1496" y="7122"/>
                  </a:lnTo>
                  <a:lnTo>
                    <a:pt x="363" y="7122"/>
                  </a:lnTo>
                  <a:cubicBezTo>
                    <a:pt x="160" y="7130"/>
                    <a:pt x="1" y="7297"/>
                    <a:pt x="1" y="7499"/>
                  </a:cubicBezTo>
                  <a:cubicBezTo>
                    <a:pt x="1" y="7702"/>
                    <a:pt x="160" y="7869"/>
                    <a:pt x="363" y="7878"/>
                  </a:cubicBezTo>
                  <a:lnTo>
                    <a:pt x="1496" y="7878"/>
                  </a:lnTo>
                  <a:lnTo>
                    <a:pt x="1496" y="10691"/>
                  </a:lnTo>
                  <a:lnTo>
                    <a:pt x="363" y="10691"/>
                  </a:lnTo>
                  <a:cubicBezTo>
                    <a:pt x="160" y="10700"/>
                    <a:pt x="1" y="10866"/>
                    <a:pt x="1" y="11068"/>
                  </a:cubicBezTo>
                  <a:cubicBezTo>
                    <a:pt x="1" y="11272"/>
                    <a:pt x="160" y="11437"/>
                    <a:pt x="363" y="11447"/>
                  </a:cubicBezTo>
                  <a:lnTo>
                    <a:pt x="1496" y="11447"/>
                  </a:lnTo>
                  <a:lnTo>
                    <a:pt x="1496" y="14260"/>
                  </a:lnTo>
                  <a:lnTo>
                    <a:pt x="363" y="14260"/>
                  </a:lnTo>
                  <a:cubicBezTo>
                    <a:pt x="160" y="14269"/>
                    <a:pt x="1" y="14434"/>
                    <a:pt x="1" y="14638"/>
                  </a:cubicBezTo>
                  <a:cubicBezTo>
                    <a:pt x="1" y="14839"/>
                    <a:pt x="160" y="15006"/>
                    <a:pt x="363" y="15015"/>
                  </a:cubicBezTo>
                  <a:lnTo>
                    <a:pt x="1496" y="15015"/>
                  </a:lnTo>
                  <a:lnTo>
                    <a:pt x="1496" y="17828"/>
                  </a:lnTo>
                  <a:lnTo>
                    <a:pt x="363" y="17828"/>
                  </a:lnTo>
                  <a:cubicBezTo>
                    <a:pt x="160" y="17837"/>
                    <a:pt x="1" y="18004"/>
                    <a:pt x="1" y="18205"/>
                  </a:cubicBezTo>
                  <a:cubicBezTo>
                    <a:pt x="1" y="18409"/>
                    <a:pt x="160" y="18574"/>
                    <a:pt x="363" y="18584"/>
                  </a:cubicBezTo>
                  <a:lnTo>
                    <a:pt x="1496" y="18584"/>
                  </a:lnTo>
                  <a:lnTo>
                    <a:pt x="1496" y="21775"/>
                  </a:lnTo>
                  <a:cubicBezTo>
                    <a:pt x="1496" y="21984"/>
                    <a:pt x="1666" y="22152"/>
                    <a:pt x="1874" y="22152"/>
                  </a:cubicBezTo>
                  <a:lnTo>
                    <a:pt x="7459" y="22152"/>
                  </a:lnTo>
                  <a:lnTo>
                    <a:pt x="7459" y="23287"/>
                  </a:lnTo>
                  <a:cubicBezTo>
                    <a:pt x="7468" y="23489"/>
                    <a:pt x="7635" y="23648"/>
                    <a:pt x="7837" y="23648"/>
                  </a:cubicBezTo>
                  <a:cubicBezTo>
                    <a:pt x="8040" y="23648"/>
                    <a:pt x="8205" y="23489"/>
                    <a:pt x="8215" y="23287"/>
                  </a:cubicBezTo>
                  <a:lnTo>
                    <a:pt x="8215" y="22152"/>
                  </a:lnTo>
                  <a:lnTo>
                    <a:pt x="16949" y="22152"/>
                  </a:lnTo>
                  <a:lnTo>
                    <a:pt x="16949" y="23287"/>
                  </a:lnTo>
                  <a:cubicBezTo>
                    <a:pt x="16958" y="23489"/>
                    <a:pt x="17124" y="23648"/>
                    <a:pt x="17326" y="23648"/>
                  </a:cubicBezTo>
                  <a:cubicBezTo>
                    <a:pt x="17529" y="23648"/>
                    <a:pt x="17696" y="23489"/>
                    <a:pt x="17705" y="23287"/>
                  </a:cubicBezTo>
                  <a:lnTo>
                    <a:pt x="17705" y="22152"/>
                  </a:lnTo>
                  <a:lnTo>
                    <a:pt x="23289" y="22152"/>
                  </a:lnTo>
                  <a:cubicBezTo>
                    <a:pt x="23295" y="22152"/>
                    <a:pt x="23301" y="22153"/>
                    <a:pt x="23307" y="22153"/>
                  </a:cubicBezTo>
                  <a:cubicBezTo>
                    <a:pt x="23514" y="22153"/>
                    <a:pt x="23684" y="21984"/>
                    <a:pt x="23684" y="21775"/>
                  </a:cubicBezTo>
                  <a:cubicBezTo>
                    <a:pt x="23684" y="21566"/>
                    <a:pt x="23514" y="21397"/>
                    <a:pt x="23307" y="21397"/>
                  </a:cubicBezTo>
                  <a:cubicBezTo>
                    <a:pt x="23301" y="21397"/>
                    <a:pt x="23295" y="21397"/>
                    <a:pt x="23289" y="21398"/>
                  </a:cubicBezTo>
                  <a:lnTo>
                    <a:pt x="23289" y="21399"/>
                  </a:lnTo>
                  <a:lnTo>
                    <a:pt x="2251" y="21399"/>
                  </a:lnTo>
                  <a:lnTo>
                    <a:pt x="2251" y="361"/>
                  </a:lnTo>
                  <a:cubicBezTo>
                    <a:pt x="2242" y="160"/>
                    <a:pt x="2076"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2"/>
            <p:cNvSpPr/>
            <p:nvPr/>
          </p:nvSpPr>
          <p:spPr>
            <a:xfrm>
              <a:off x="4878425" y="4124800"/>
              <a:ext cx="211025" cy="248850"/>
            </a:xfrm>
            <a:custGeom>
              <a:rect b="b" l="l" r="r" t="t"/>
              <a:pathLst>
                <a:path extrusionOk="0" h="9954" w="8441">
                  <a:moveTo>
                    <a:pt x="379" y="1"/>
                  </a:moveTo>
                  <a:cubicBezTo>
                    <a:pt x="170" y="1"/>
                    <a:pt x="0" y="170"/>
                    <a:pt x="0" y="380"/>
                  </a:cubicBezTo>
                  <a:lnTo>
                    <a:pt x="0" y="9576"/>
                  </a:lnTo>
                  <a:cubicBezTo>
                    <a:pt x="0" y="9784"/>
                    <a:pt x="170" y="9953"/>
                    <a:pt x="379" y="9953"/>
                  </a:cubicBezTo>
                  <a:cubicBezTo>
                    <a:pt x="587" y="9953"/>
                    <a:pt x="756" y="9784"/>
                    <a:pt x="756" y="9576"/>
                  </a:cubicBezTo>
                  <a:lnTo>
                    <a:pt x="756" y="757"/>
                  </a:lnTo>
                  <a:lnTo>
                    <a:pt x="3948" y="757"/>
                  </a:lnTo>
                  <a:lnTo>
                    <a:pt x="3948" y="9576"/>
                  </a:lnTo>
                  <a:cubicBezTo>
                    <a:pt x="3957" y="9778"/>
                    <a:pt x="4124" y="9937"/>
                    <a:pt x="4326" y="9937"/>
                  </a:cubicBezTo>
                  <a:cubicBezTo>
                    <a:pt x="4529" y="9937"/>
                    <a:pt x="4694" y="9778"/>
                    <a:pt x="4704" y="9576"/>
                  </a:cubicBezTo>
                  <a:lnTo>
                    <a:pt x="4704" y="4326"/>
                  </a:lnTo>
                  <a:lnTo>
                    <a:pt x="7686" y="4326"/>
                  </a:lnTo>
                  <a:lnTo>
                    <a:pt x="7686" y="9576"/>
                  </a:lnTo>
                  <a:cubicBezTo>
                    <a:pt x="7695" y="9778"/>
                    <a:pt x="7860" y="9937"/>
                    <a:pt x="8063" y="9937"/>
                  </a:cubicBezTo>
                  <a:cubicBezTo>
                    <a:pt x="8265" y="9937"/>
                    <a:pt x="8431" y="9778"/>
                    <a:pt x="8440" y="9576"/>
                  </a:cubicBezTo>
                  <a:lnTo>
                    <a:pt x="8440" y="3949"/>
                  </a:lnTo>
                  <a:cubicBezTo>
                    <a:pt x="8440" y="3740"/>
                    <a:pt x="8271" y="3570"/>
                    <a:pt x="8063" y="3570"/>
                  </a:cubicBezTo>
                  <a:lnTo>
                    <a:pt x="4704" y="3570"/>
                  </a:lnTo>
                  <a:lnTo>
                    <a:pt x="4704" y="380"/>
                  </a:lnTo>
                  <a:cubicBezTo>
                    <a:pt x="4704" y="170"/>
                    <a:pt x="4535" y="1"/>
                    <a:pt x="43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2"/>
            <p:cNvSpPr/>
            <p:nvPr/>
          </p:nvSpPr>
          <p:spPr>
            <a:xfrm>
              <a:off x="5120875" y="3946350"/>
              <a:ext cx="211025" cy="427300"/>
            </a:xfrm>
            <a:custGeom>
              <a:rect b="b" l="l" r="r" t="t"/>
              <a:pathLst>
                <a:path extrusionOk="0" h="17092" w="8441">
                  <a:moveTo>
                    <a:pt x="380" y="0"/>
                  </a:moveTo>
                  <a:cubicBezTo>
                    <a:pt x="170" y="0"/>
                    <a:pt x="1" y="170"/>
                    <a:pt x="1" y="379"/>
                  </a:cubicBezTo>
                  <a:lnTo>
                    <a:pt x="1" y="16712"/>
                  </a:lnTo>
                  <a:cubicBezTo>
                    <a:pt x="1" y="16921"/>
                    <a:pt x="169" y="17091"/>
                    <a:pt x="378" y="17091"/>
                  </a:cubicBezTo>
                  <a:cubicBezTo>
                    <a:pt x="379" y="17091"/>
                    <a:pt x="380" y="17091"/>
                    <a:pt x="381" y="17091"/>
                  </a:cubicBezTo>
                  <a:cubicBezTo>
                    <a:pt x="589" y="17091"/>
                    <a:pt x="758" y="16922"/>
                    <a:pt x="758" y="16714"/>
                  </a:cubicBezTo>
                  <a:lnTo>
                    <a:pt x="758" y="758"/>
                  </a:lnTo>
                  <a:lnTo>
                    <a:pt x="3740" y="758"/>
                  </a:lnTo>
                  <a:lnTo>
                    <a:pt x="3740" y="16714"/>
                  </a:lnTo>
                  <a:cubicBezTo>
                    <a:pt x="3749" y="16916"/>
                    <a:pt x="3915" y="17075"/>
                    <a:pt x="4117" y="17075"/>
                  </a:cubicBezTo>
                  <a:cubicBezTo>
                    <a:pt x="4320" y="17075"/>
                    <a:pt x="4485" y="16916"/>
                    <a:pt x="4496" y="16714"/>
                  </a:cubicBezTo>
                  <a:lnTo>
                    <a:pt x="4496" y="4326"/>
                  </a:lnTo>
                  <a:lnTo>
                    <a:pt x="7686" y="4326"/>
                  </a:lnTo>
                  <a:lnTo>
                    <a:pt x="7686" y="16714"/>
                  </a:lnTo>
                  <a:cubicBezTo>
                    <a:pt x="7695" y="16916"/>
                    <a:pt x="7862" y="17075"/>
                    <a:pt x="8064" y="17075"/>
                  </a:cubicBezTo>
                  <a:cubicBezTo>
                    <a:pt x="8266" y="17075"/>
                    <a:pt x="8432" y="16916"/>
                    <a:pt x="8441" y="16714"/>
                  </a:cubicBezTo>
                  <a:lnTo>
                    <a:pt x="8441" y="3948"/>
                  </a:lnTo>
                  <a:cubicBezTo>
                    <a:pt x="8441" y="3739"/>
                    <a:pt x="8273" y="3571"/>
                    <a:pt x="8064" y="3571"/>
                  </a:cubicBezTo>
                  <a:lnTo>
                    <a:pt x="4494" y="3571"/>
                  </a:lnTo>
                  <a:lnTo>
                    <a:pt x="4494" y="379"/>
                  </a:lnTo>
                  <a:cubicBezTo>
                    <a:pt x="4494" y="170"/>
                    <a:pt x="4325" y="0"/>
                    <a:pt x="4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52"/>
          <p:cNvGrpSpPr/>
          <p:nvPr/>
        </p:nvGrpSpPr>
        <p:grpSpPr>
          <a:xfrm>
            <a:off x="6203710" y="3575638"/>
            <a:ext cx="594650" cy="592100"/>
            <a:chOff x="5472950" y="3854625"/>
            <a:chExt cx="594650" cy="592100"/>
          </a:xfrm>
        </p:grpSpPr>
        <p:sp>
          <p:nvSpPr>
            <p:cNvPr id="5012" name="Google Shape;5012;p52"/>
            <p:cNvSpPr/>
            <p:nvPr/>
          </p:nvSpPr>
          <p:spPr>
            <a:xfrm>
              <a:off x="5472950" y="3854625"/>
              <a:ext cx="594650" cy="332975"/>
            </a:xfrm>
            <a:custGeom>
              <a:rect b="b" l="l" r="r" t="t"/>
              <a:pathLst>
                <a:path extrusionOk="0" h="13319" w="23786">
                  <a:moveTo>
                    <a:pt x="21230" y="872"/>
                  </a:moveTo>
                  <a:lnTo>
                    <a:pt x="22863" y="4814"/>
                  </a:lnTo>
                  <a:lnTo>
                    <a:pt x="18592" y="6583"/>
                  </a:lnTo>
                  <a:lnTo>
                    <a:pt x="16959" y="2640"/>
                  </a:lnTo>
                  <a:lnTo>
                    <a:pt x="21230" y="872"/>
                  </a:lnTo>
                  <a:close/>
                  <a:moveTo>
                    <a:pt x="16261" y="2929"/>
                  </a:moveTo>
                  <a:lnTo>
                    <a:pt x="17894" y="6872"/>
                  </a:lnTo>
                  <a:lnTo>
                    <a:pt x="17195" y="7160"/>
                  </a:lnTo>
                  <a:lnTo>
                    <a:pt x="15612" y="3340"/>
                  </a:lnTo>
                  <a:lnTo>
                    <a:pt x="15562" y="3218"/>
                  </a:lnTo>
                  <a:lnTo>
                    <a:pt x="16261" y="2929"/>
                  </a:lnTo>
                  <a:close/>
                  <a:moveTo>
                    <a:pt x="4516" y="8896"/>
                  </a:moveTo>
                  <a:lnTo>
                    <a:pt x="5371" y="10958"/>
                  </a:lnTo>
                  <a:lnTo>
                    <a:pt x="1777" y="12445"/>
                  </a:lnTo>
                  <a:lnTo>
                    <a:pt x="923" y="10385"/>
                  </a:lnTo>
                  <a:lnTo>
                    <a:pt x="4516" y="8896"/>
                  </a:lnTo>
                  <a:close/>
                  <a:moveTo>
                    <a:pt x="21435" y="0"/>
                  </a:moveTo>
                  <a:cubicBezTo>
                    <a:pt x="21387" y="0"/>
                    <a:pt x="21338" y="9"/>
                    <a:pt x="21291" y="29"/>
                  </a:cubicBezTo>
                  <a:lnTo>
                    <a:pt x="14924" y="2666"/>
                  </a:lnTo>
                  <a:cubicBezTo>
                    <a:pt x="14731" y="2745"/>
                    <a:pt x="14640" y="2966"/>
                    <a:pt x="14719" y="3159"/>
                  </a:cubicBezTo>
                  <a:lnTo>
                    <a:pt x="14769" y="3280"/>
                  </a:lnTo>
                  <a:lnTo>
                    <a:pt x="4382" y="7585"/>
                  </a:lnTo>
                  <a:cubicBezTo>
                    <a:pt x="4189" y="7664"/>
                    <a:pt x="4098" y="7885"/>
                    <a:pt x="4177" y="8079"/>
                  </a:cubicBezTo>
                  <a:lnTo>
                    <a:pt x="4228" y="8199"/>
                  </a:lnTo>
                  <a:lnTo>
                    <a:pt x="285" y="9832"/>
                  </a:lnTo>
                  <a:cubicBezTo>
                    <a:pt x="92" y="9912"/>
                    <a:pt x="1" y="10133"/>
                    <a:pt x="80" y="10326"/>
                  </a:cubicBezTo>
                  <a:lnTo>
                    <a:pt x="1223" y="13085"/>
                  </a:lnTo>
                  <a:cubicBezTo>
                    <a:pt x="1284" y="13231"/>
                    <a:pt x="1425" y="13318"/>
                    <a:pt x="1573" y="13318"/>
                  </a:cubicBezTo>
                  <a:cubicBezTo>
                    <a:pt x="1621" y="13318"/>
                    <a:pt x="1669" y="13309"/>
                    <a:pt x="1716" y="13290"/>
                  </a:cubicBezTo>
                  <a:lnTo>
                    <a:pt x="5659" y="11657"/>
                  </a:lnTo>
                  <a:lnTo>
                    <a:pt x="5709" y="11778"/>
                  </a:lnTo>
                  <a:cubicBezTo>
                    <a:pt x="5769" y="11923"/>
                    <a:pt x="5910" y="12011"/>
                    <a:pt x="6059" y="12011"/>
                  </a:cubicBezTo>
                  <a:cubicBezTo>
                    <a:pt x="6107" y="12011"/>
                    <a:pt x="6155" y="12002"/>
                    <a:pt x="6202" y="11982"/>
                  </a:cubicBezTo>
                  <a:lnTo>
                    <a:pt x="15543" y="8114"/>
                  </a:lnTo>
                  <a:cubicBezTo>
                    <a:pt x="15740" y="8036"/>
                    <a:pt x="15835" y="7813"/>
                    <a:pt x="15754" y="7617"/>
                  </a:cubicBezTo>
                  <a:cubicBezTo>
                    <a:pt x="15693" y="7471"/>
                    <a:pt x="15552" y="7384"/>
                    <a:pt x="15405" y="7384"/>
                  </a:cubicBezTo>
                  <a:cubicBezTo>
                    <a:pt x="15354" y="7384"/>
                    <a:pt x="15303" y="7394"/>
                    <a:pt x="15254" y="7415"/>
                  </a:cubicBezTo>
                  <a:lnTo>
                    <a:pt x="6263" y="11139"/>
                  </a:lnTo>
                  <a:lnTo>
                    <a:pt x="5020" y="8137"/>
                  </a:lnTo>
                  <a:lnTo>
                    <a:pt x="15060" y="3979"/>
                  </a:lnTo>
                  <a:lnTo>
                    <a:pt x="16642" y="7799"/>
                  </a:lnTo>
                  <a:cubicBezTo>
                    <a:pt x="16702" y="7944"/>
                    <a:pt x="16843" y="8033"/>
                    <a:pt x="16991" y="8033"/>
                  </a:cubicBezTo>
                  <a:cubicBezTo>
                    <a:pt x="17039" y="8033"/>
                    <a:pt x="17089" y="8023"/>
                    <a:pt x="17136" y="8003"/>
                  </a:cubicBezTo>
                  <a:lnTo>
                    <a:pt x="18532" y="7426"/>
                  </a:lnTo>
                  <a:lnTo>
                    <a:pt x="23501" y="5367"/>
                  </a:lnTo>
                  <a:cubicBezTo>
                    <a:pt x="23694" y="5287"/>
                    <a:pt x="23786" y="5066"/>
                    <a:pt x="23706" y="4873"/>
                  </a:cubicBezTo>
                  <a:lnTo>
                    <a:pt x="21784" y="234"/>
                  </a:lnTo>
                  <a:cubicBezTo>
                    <a:pt x="21724" y="88"/>
                    <a:pt x="21583" y="0"/>
                    <a:pt x="21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2"/>
            <p:cNvSpPr/>
            <p:nvPr/>
          </p:nvSpPr>
          <p:spPr>
            <a:xfrm>
              <a:off x="5659950" y="4101125"/>
              <a:ext cx="220675" cy="345600"/>
            </a:xfrm>
            <a:custGeom>
              <a:rect b="b" l="l" r="r" t="t"/>
              <a:pathLst>
                <a:path extrusionOk="0" h="13824" w="8827">
                  <a:moveTo>
                    <a:pt x="5600" y="4763"/>
                  </a:moveTo>
                  <a:lnTo>
                    <a:pt x="5810" y="5518"/>
                  </a:lnTo>
                  <a:lnTo>
                    <a:pt x="3017" y="5518"/>
                  </a:lnTo>
                  <a:lnTo>
                    <a:pt x="3226" y="4763"/>
                  </a:lnTo>
                  <a:close/>
                  <a:moveTo>
                    <a:pt x="5894" y="1"/>
                  </a:moveTo>
                  <a:cubicBezTo>
                    <a:pt x="5843" y="1"/>
                    <a:pt x="5791" y="11"/>
                    <a:pt x="5742" y="33"/>
                  </a:cubicBezTo>
                  <a:lnTo>
                    <a:pt x="4268" y="643"/>
                  </a:lnTo>
                  <a:lnTo>
                    <a:pt x="4265" y="644"/>
                  </a:lnTo>
                  <a:lnTo>
                    <a:pt x="2794" y="1253"/>
                  </a:lnTo>
                  <a:cubicBezTo>
                    <a:pt x="2603" y="1333"/>
                    <a:pt x="2511" y="1554"/>
                    <a:pt x="2591" y="1745"/>
                  </a:cubicBezTo>
                  <a:cubicBezTo>
                    <a:pt x="2651" y="1891"/>
                    <a:pt x="2792" y="1979"/>
                    <a:pt x="2940" y="1979"/>
                  </a:cubicBezTo>
                  <a:cubicBezTo>
                    <a:pt x="2988" y="1979"/>
                    <a:pt x="3037" y="1970"/>
                    <a:pt x="3085" y="1950"/>
                  </a:cubicBezTo>
                  <a:lnTo>
                    <a:pt x="4035" y="1557"/>
                  </a:lnTo>
                  <a:lnTo>
                    <a:pt x="4035" y="4006"/>
                  </a:lnTo>
                  <a:lnTo>
                    <a:pt x="2940" y="4006"/>
                  </a:lnTo>
                  <a:cubicBezTo>
                    <a:pt x="2771" y="4006"/>
                    <a:pt x="2622" y="4119"/>
                    <a:pt x="2576" y="4283"/>
                  </a:cubicBezTo>
                  <a:lnTo>
                    <a:pt x="2233" y="5516"/>
                  </a:lnTo>
                  <a:lnTo>
                    <a:pt x="2015" y="5516"/>
                  </a:lnTo>
                  <a:cubicBezTo>
                    <a:pt x="2009" y="5516"/>
                    <a:pt x="2004" y="5516"/>
                    <a:pt x="1999" y="5516"/>
                  </a:cubicBezTo>
                  <a:cubicBezTo>
                    <a:pt x="1791" y="5516"/>
                    <a:pt x="1620" y="5684"/>
                    <a:pt x="1620" y="5894"/>
                  </a:cubicBezTo>
                  <a:cubicBezTo>
                    <a:pt x="1620" y="6104"/>
                    <a:pt x="1791" y="6273"/>
                    <a:pt x="1999" y="6273"/>
                  </a:cubicBezTo>
                  <a:cubicBezTo>
                    <a:pt x="2004" y="6273"/>
                    <a:pt x="2009" y="6273"/>
                    <a:pt x="2015" y="6273"/>
                  </a:cubicBezTo>
                  <a:lnTo>
                    <a:pt x="2022" y="6273"/>
                  </a:lnTo>
                  <a:lnTo>
                    <a:pt x="56" y="13342"/>
                  </a:lnTo>
                  <a:cubicBezTo>
                    <a:pt x="0" y="13542"/>
                    <a:pt x="117" y="13752"/>
                    <a:pt x="318" y="13808"/>
                  </a:cubicBezTo>
                  <a:cubicBezTo>
                    <a:pt x="352" y="13817"/>
                    <a:pt x="386" y="13822"/>
                    <a:pt x="420" y="13822"/>
                  </a:cubicBezTo>
                  <a:cubicBezTo>
                    <a:pt x="585" y="13822"/>
                    <a:pt x="738" y="13712"/>
                    <a:pt x="784" y="13545"/>
                  </a:cubicBezTo>
                  <a:lnTo>
                    <a:pt x="2808" y="6274"/>
                  </a:lnTo>
                  <a:lnTo>
                    <a:pt x="4037" y="6274"/>
                  </a:lnTo>
                  <a:lnTo>
                    <a:pt x="4037" y="13445"/>
                  </a:lnTo>
                  <a:cubicBezTo>
                    <a:pt x="4046" y="13647"/>
                    <a:pt x="4211" y="13806"/>
                    <a:pt x="4414" y="13806"/>
                  </a:cubicBezTo>
                  <a:cubicBezTo>
                    <a:pt x="4616" y="13806"/>
                    <a:pt x="4782" y="13647"/>
                    <a:pt x="4791" y="13445"/>
                  </a:cubicBezTo>
                  <a:lnTo>
                    <a:pt x="4791" y="6274"/>
                  </a:lnTo>
                  <a:lnTo>
                    <a:pt x="6020" y="6274"/>
                  </a:lnTo>
                  <a:lnTo>
                    <a:pt x="8042" y="13547"/>
                  </a:lnTo>
                  <a:cubicBezTo>
                    <a:pt x="8089" y="13714"/>
                    <a:pt x="8240" y="13823"/>
                    <a:pt x="8406" y="13823"/>
                  </a:cubicBezTo>
                  <a:cubicBezTo>
                    <a:pt x="8440" y="13823"/>
                    <a:pt x="8474" y="13819"/>
                    <a:pt x="8508" y="13809"/>
                  </a:cubicBezTo>
                  <a:cubicBezTo>
                    <a:pt x="8708" y="13753"/>
                    <a:pt x="8826" y="13545"/>
                    <a:pt x="8770" y="13344"/>
                  </a:cubicBezTo>
                  <a:lnTo>
                    <a:pt x="6804" y="6274"/>
                  </a:lnTo>
                  <a:lnTo>
                    <a:pt x="6812" y="6274"/>
                  </a:lnTo>
                  <a:cubicBezTo>
                    <a:pt x="7014" y="6265"/>
                    <a:pt x="7173" y="6099"/>
                    <a:pt x="7173" y="5897"/>
                  </a:cubicBezTo>
                  <a:cubicBezTo>
                    <a:pt x="7173" y="5693"/>
                    <a:pt x="7014" y="5527"/>
                    <a:pt x="6812" y="5518"/>
                  </a:cubicBezTo>
                  <a:lnTo>
                    <a:pt x="6594" y="5518"/>
                  </a:lnTo>
                  <a:lnTo>
                    <a:pt x="6250" y="4284"/>
                  </a:lnTo>
                  <a:cubicBezTo>
                    <a:pt x="6205" y="4121"/>
                    <a:pt x="6056" y="4007"/>
                    <a:pt x="5886" y="4007"/>
                  </a:cubicBezTo>
                  <a:lnTo>
                    <a:pt x="4791" y="4007"/>
                  </a:lnTo>
                  <a:lnTo>
                    <a:pt x="4791" y="1244"/>
                  </a:lnTo>
                  <a:lnTo>
                    <a:pt x="6031" y="731"/>
                  </a:lnTo>
                  <a:cubicBezTo>
                    <a:pt x="6228" y="653"/>
                    <a:pt x="6324" y="429"/>
                    <a:pt x="6243" y="235"/>
                  </a:cubicBezTo>
                  <a:cubicBezTo>
                    <a:pt x="6183" y="89"/>
                    <a:pt x="6042" y="1"/>
                    <a:pt x="5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52"/>
          <p:cNvGrpSpPr/>
          <p:nvPr/>
        </p:nvGrpSpPr>
        <p:grpSpPr>
          <a:xfrm>
            <a:off x="6981674" y="3575600"/>
            <a:ext cx="606500" cy="592175"/>
            <a:chOff x="6135925" y="3855825"/>
            <a:chExt cx="606500" cy="592175"/>
          </a:xfrm>
        </p:grpSpPr>
        <p:sp>
          <p:nvSpPr>
            <p:cNvPr id="5015" name="Google Shape;5015;p52"/>
            <p:cNvSpPr/>
            <p:nvPr/>
          </p:nvSpPr>
          <p:spPr>
            <a:xfrm>
              <a:off x="6135925" y="3855825"/>
              <a:ext cx="606500" cy="592175"/>
            </a:xfrm>
            <a:custGeom>
              <a:rect b="b" l="l" r="r" t="t"/>
              <a:pathLst>
                <a:path extrusionOk="0" h="23687" w="24260">
                  <a:moveTo>
                    <a:pt x="16419" y="752"/>
                  </a:moveTo>
                  <a:cubicBezTo>
                    <a:pt x="16518" y="752"/>
                    <a:pt x="16617" y="791"/>
                    <a:pt x="16692" y="868"/>
                  </a:cubicBezTo>
                  <a:lnTo>
                    <a:pt x="23283" y="7459"/>
                  </a:lnTo>
                  <a:cubicBezTo>
                    <a:pt x="23430" y="7606"/>
                    <a:pt x="23430" y="7846"/>
                    <a:pt x="23283" y="7994"/>
                  </a:cubicBezTo>
                  <a:cubicBezTo>
                    <a:pt x="23209" y="8067"/>
                    <a:pt x="23112" y="8104"/>
                    <a:pt x="23016" y="8104"/>
                  </a:cubicBezTo>
                  <a:cubicBezTo>
                    <a:pt x="22919" y="8104"/>
                    <a:pt x="22823" y="8067"/>
                    <a:pt x="22749" y="7994"/>
                  </a:cubicBezTo>
                  <a:lnTo>
                    <a:pt x="22630" y="7876"/>
                  </a:lnTo>
                  <a:cubicBezTo>
                    <a:pt x="22600" y="7827"/>
                    <a:pt x="22559" y="7786"/>
                    <a:pt x="22510" y="7755"/>
                  </a:cubicBezTo>
                  <a:lnTo>
                    <a:pt x="18472" y="3718"/>
                  </a:lnTo>
                  <a:cubicBezTo>
                    <a:pt x="18398" y="3638"/>
                    <a:pt x="18297" y="3597"/>
                    <a:pt x="18196" y="3597"/>
                  </a:cubicBezTo>
                  <a:cubicBezTo>
                    <a:pt x="18099" y="3597"/>
                    <a:pt x="18003" y="3634"/>
                    <a:pt x="17929" y="3708"/>
                  </a:cubicBezTo>
                  <a:cubicBezTo>
                    <a:pt x="17777" y="3860"/>
                    <a:pt x="17781" y="4106"/>
                    <a:pt x="17939" y="4252"/>
                  </a:cubicBezTo>
                  <a:lnTo>
                    <a:pt x="21769" y="8082"/>
                  </a:lnTo>
                  <a:lnTo>
                    <a:pt x="8103" y="21750"/>
                  </a:lnTo>
                  <a:cubicBezTo>
                    <a:pt x="7316" y="22537"/>
                    <a:pt x="6284" y="22930"/>
                    <a:pt x="5253" y="22930"/>
                  </a:cubicBezTo>
                  <a:cubicBezTo>
                    <a:pt x="4221" y="22930"/>
                    <a:pt x="3190" y="22537"/>
                    <a:pt x="2403" y="21750"/>
                  </a:cubicBezTo>
                  <a:cubicBezTo>
                    <a:pt x="832" y="20177"/>
                    <a:pt x="830" y="17620"/>
                    <a:pt x="2403" y="16048"/>
                  </a:cubicBezTo>
                  <a:lnTo>
                    <a:pt x="16070" y="2379"/>
                  </a:lnTo>
                  <a:lnTo>
                    <a:pt x="16878" y="3178"/>
                  </a:lnTo>
                  <a:cubicBezTo>
                    <a:pt x="16952" y="3251"/>
                    <a:pt x="17048" y="3287"/>
                    <a:pt x="17144" y="3287"/>
                  </a:cubicBezTo>
                  <a:cubicBezTo>
                    <a:pt x="17241" y="3287"/>
                    <a:pt x="17338" y="3250"/>
                    <a:pt x="17413" y="3175"/>
                  </a:cubicBezTo>
                  <a:cubicBezTo>
                    <a:pt x="17559" y="3026"/>
                    <a:pt x="17559" y="2787"/>
                    <a:pt x="17410" y="2641"/>
                  </a:cubicBezTo>
                  <a:lnTo>
                    <a:pt x="16391" y="1633"/>
                  </a:lnTo>
                  <a:cubicBezTo>
                    <a:pt x="16362" y="1589"/>
                    <a:pt x="16324" y="1551"/>
                    <a:pt x="16278" y="1523"/>
                  </a:cubicBezTo>
                  <a:lnTo>
                    <a:pt x="16157" y="1402"/>
                  </a:lnTo>
                  <a:cubicBezTo>
                    <a:pt x="16005" y="1256"/>
                    <a:pt x="16002" y="1013"/>
                    <a:pt x="16153" y="862"/>
                  </a:cubicBezTo>
                  <a:cubicBezTo>
                    <a:pt x="16226" y="789"/>
                    <a:pt x="16323" y="752"/>
                    <a:pt x="16419" y="752"/>
                  </a:cubicBezTo>
                  <a:close/>
                  <a:moveTo>
                    <a:pt x="16421" y="0"/>
                  </a:moveTo>
                  <a:cubicBezTo>
                    <a:pt x="16152" y="0"/>
                    <a:pt x="15882" y="96"/>
                    <a:pt x="15666" y="289"/>
                  </a:cubicBezTo>
                  <a:cubicBezTo>
                    <a:pt x="15217" y="690"/>
                    <a:pt x="15161" y="1372"/>
                    <a:pt x="15537" y="1842"/>
                  </a:cubicBezTo>
                  <a:lnTo>
                    <a:pt x="1866" y="15514"/>
                  </a:lnTo>
                  <a:cubicBezTo>
                    <a:pt x="0" y="17380"/>
                    <a:pt x="0" y="20417"/>
                    <a:pt x="1866" y="22283"/>
                  </a:cubicBezTo>
                  <a:cubicBezTo>
                    <a:pt x="2764" y="23182"/>
                    <a:pt x="3981" y="23686"/>
                    <a:pt x="5250" y="23686"/>
                  </a:cubicBezTo>
                  <a:cubicBezTo>
                    <a:pt x="6520" y="23686"/>
                    <a:pt x="7738" y="23182"/>
                    <a:pt x="8635" y="22283"/>
                  </a:cubicBezTo>
                  <a:lnTo>
                    <a:pt x="22307" y="8613"/>
                  </a:lnTo>
                  <a:cubicBezTo>
                    <a:pt x="22515" y="8779"/>
                    <a:pt x="22765" y="8861"/>
                    <a:pt x="23013" y="8861"/>
                  </a:cubicBezTo>
                  <a:cubicBezTo>
                    <a:pt x="23325" y="8861"/>
                    <a:pt x="23636" y="8732"/>
                    <a:pt x="23859" y="8483"/>
                  </a:cubicBezTo>
                  <a:cubicBezTo>
                    <a:pt x="24260" y="8035"/>
                    <a:pt x="24241" y="7351"/>
                    <a:pt x="23816" y="6925"/>
                  </a:cubicBezTo>
                  <a:lnTo>
                    <a:pt x="23818" y="6925"/>
                  </a:lnTo>
                  <a:lnTo>
                    <a:pt x="17224" y="333"/>
                  </a:lnTo>
                  <a:cubicBezTo>
                    <a:pt x="17004" y="112"/>
                    <a:pt x="16713" y="0"/>
                    <a:pt x="164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2"/>
            <p:cNvSpPr/>
            <p:nvPr/>
          </p:nvSpPr>
          <p:spPr>
            <a:xfrm>
              <a:off x="6177375" y="4095150"/>
              <a:ext cx="325125" cy="315000"/>
            </a:xfrm>
            <a:custGeom>
              <a:rect b="b" l="l" r="r" t="t"/>
              <a:pathLst>
                <a:path extrusionOk="0" h="12600" w="13005">
                  <a:moveTo>
                    <a:pt x="8443" y="1"/>
                  </a:moveTo>
                  <a:cubicBezTo>
                    <a:pt x="8347" y="1"/>
                    <a:pt x="8250" y="37"/>
                    <a:pt x="8175" y="111"/>
                  </a:cubicBezTo>
                  <a:lnTo>
                    <a:pt x="5260" y="3026"/>
                  </a:lnTo>
                  <a:cubicBezTo>
                    <a:pt x="5123" y="3175"/>
                    <a:pt x="5126" y="3406"/>
                    <a:pt x="5270" y="3551"/>
                  </a:cubicBezTo>
                  <a:cubicBezTo>
                    <a:pt x="5344" y="3624"/>
                    <a:pt x="5441" y="3661"/>
                    <a:pt x="5538" y="3661"/>
                  </a:cubicBezTo>
                  <a:cubicBezTo>
                    <a:pt x="5630" y="3661"/>
                    <a:pt x="5722" y="3627"/>
                    <a:pt x="5795" y="3560"/>
                  </a:cubicBezTo>
                  <a:lnTo>
                    <a:pt x="8374" y="981"/>
                  </a:lnTo>
                  <a:cubicBezTo>
                    <a:pt x="8386" y="1028"/>
                    <a:pt x="8395" y="1078"/>
                    <a:pt x="8405" y="1135"/>
                  </a:cubicBezTo>
                  <a:cubicBezTo>
                    <a:pt x="8446" y="1367"/>
                    <a:pt x="8504" y="1685"/>
                    <a:pt x="8844" y="2025"/>
                  </a:cubicBezTo>
                  <a:cubicBezTo>
                    <a:pt x="9183" y="2366"/>
                    <a:pt x="9502" y="2423"/>
                    <a:pt x="9734" y="2465"/>
                  </a:cubicBezTo>
                  <a:cubicBezTo>
                    <a:pt x="9932" y="2500"/>
                    <a:pt x="10053" y="2522"/>
                    <a:pt x="10224" y="2693"/>
                  </a:cubicBezTo>
                  <a:cubicBezTo>
                    <a:pt x="10396" y="2865"/>
                    <a:pt x="10418" y="2985"/>
                    <a:pt x="10454" y="3184"/>
                  </a:cubicBezTo>
                  <a:cubicBezTo>
                    <a:pt x="10495" y="3417"/>
                    <a:pt x="10552" y="3735"/>
                    <a:pt x="10893" y="4074"/>
                  </a:cubicBezTo>
                  <a:cubicBezTo>
                    <a:pt x="11232" y="4414"/>
                    <a:pt x="11550" y="4472"/>
                    <a:pt x="11783" y="4513"/>
                  </a:cubicBezTo>
                  <a:cubicBezTo>
                    <a:pt x="11840" y="4523"/>
                    <a:pt x="11891" y="4532"/>
                    <a:pt x="11938" y="4544"/>
                  </a:cubicBezTo>
                  <a:lnTo>
                    <a:pt x="5374" y="11108"/>
                  </a:lnTo>
                  <a:cubicBezTo>
                    <a:pt x="4881" y="11599"/>
                    <a:pt x="4237" y="11844"/>
                    <a:pt x="3593" y="11844"/>
                  </a:cubicBezTo>
                  <a:cubicBezTo>
                    <a:pt x="2948" y="11844"/>
                    <a:pt x="2304" y="11599"/>
                    <a:pt x="1812" y="11108"/>
                  </a:cubicBezTo>
                  <a:cubicBezTo>
                    <a:pt x="829" y="10125"/>
                    <a:pt x="829" y="8526"/>
                    <a:pt x="1812" y="7545"/>
                  </a:cubicBezTo>
                  <a:lnTo>
                    <a:pt x="4727" y="4630"/>
                  </a:lnTo>
                  <a:cubicBezTo>
                    <a:pt x="4883" y="4484"/>
                    <a:pt x="4887" y="4236"/>
                    <a:pt x="4737" y="4084"/>
                  </a:cubicBezTo>
                  <a:cubicBezTo>
                    <a:pt x="4663" y="4011"/>
                    <a:pt x="4566" y="3974"/>
                    <a:pt x="4469" y="3974"/>
                  </a:cubicBezTo>
                  <a:cubicBezTo>
                    <a:pt x="4368" y="3974"/>
                    <a:pt x="4266" y="4015"/>
                    <a:pt x="4192" y="4095"/>
                  </a:cubicBezTo>
                  <a:lnTo>
                    <a:pt x="1278" y="7010"/>
                  </a:lnTo>
                  <a:cubicBezTo>
                    <a:pt x="0" y="8287"/>
                    <a:pt x="0" y="10365"/>
                    <a:pt x="1278" y="11642"/>
                  </a:cubicBezTo>
                  <a:cubicBezTo>
                    <a:pt x="1918" y="12280"/>
                    <a:pt x="2756" y="12600"/>
                    <a:pt x="3593" y="12600"/>
                  </a:cubicBezTo>
                  <a:cubicBezTo>
                    <a:pt x="4431" y="12600"/>
                    <a:pt x="5269" y="12280"/>
                    <a:pt x="5909" y="11642"/>
                  </a:cubicBezTo>
                  <a:lnTo>
                    <a:pt x="12788" y="4762"/>
                  </a:lnTo>
                  <a:cubicBezTo>
                    <a:pt x="13005" y="4546"/>
                    <a:pt x="12904" y="4314"/>
                    <a:pt x="12822" y="4221"/>
                  </a:cubicBezTo>
                  <a:cubicBezTo>
                    <a:pt x="12818" y="4217"/>
                    <a:pt x="12813" y="4212"/>
                    <a:pt x="12809" y="4208"/>
                  </a:cubicBezTo>
                  <a:lnTo>
                    <a:pt x="12807" y="4208"/>
                  </a:lnTo>
                  <a:cubicBezTo>
                    <a:pt x="12468" y="3868"/>
                    <a:pt x="12150" y="3812"/>
                    <a:pt x="11917" y="3769"/>
                  </a:cubicBezTo>
                  <a:cubicBezTo>
                    <a:pt x="11718" y="3734"/>
                    <a:pt x="11599" y="3713"/>
                    <a:pt x="11426" y="3540"/>
                  </a:cubicBezTo>
                  <a:cubicBezTo>
                    <a:pt x="11255" y="3368"/>
                    <a:pt x="11233" y="3249"/>
                    <a:pt x="11198" y="3050"/>
                  </a:cubicBezTo>
                  <a:cubicBezTo>
                    <a:pt x="11157" y="2818"/>
                    <a:pt x="11099" y="2500"/>
                    <a:pt x="10759" y="2160"/>
                  </a:cubicBezTo>
                  <a:cubicBezTo>
                    <a:pt x="10420" y="1819"/>
                    <a:pt x="10100" y="1762"/>
                    <a:pt x="9869" y="1720"/>
                  </a:cubicBezTo>
                  <a:cubicBezTo>
                    <a:pt x="9670" y="1685"/>
                    <a:pt x="9550" y="1664"/>
                    <a:pt x="9378" y="1492"/>
                  </a:cubicBezTo>
                  <a:cubicBezTo>
                    <a:pt x="9205" y="1320"/>
                    <a:pt x="9185" y="1200"/>
                    <a:pt x="9149" y="1001"/>
                  </a:cubicBezTo>
                  <a:cubicBezTo>
                    <a:pt x="9107" y="768"/>
                    <a:pt x="9051" y="450"/>
                    <a:pt x="8710" y="111"/>
                  </a:cubicBezTo>
                  <a:cubicBezTo>
                    <a:pt x="8637" y="37"/>
                    <a:pt x="8540" y="1"/>
                    <a:pt x="8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2"/>
            <p:cNvSpPr/>
            <p:nvPr/>
          </p:nvSpPr>
          <p:spPr>
            <a:xfrm>
              <a:off x="6537125" y="4056200"/>
              <a:ext cx="61175" cy="51175"/>
            </a:xfrm>
            <a:custGeom>
              <a:rect b="b" l="l" r="r" t="t"/>
              <a:pathLst>
                <a:path extrusionOk="0" h="2047" w="2447">
                  <a:moveTo>
                    <a:pt x="1758" y="1"/>
                  </a:moveTo>
                  <a:cubicBezTo>
                    <a:pt x="1662" y="1"/>
                    <a:pt x="1565" y="38"/>
                    <a:pt x="1491" y="111"/>
                  </a:cubicBezTo>
                  <a:cubicBezTo>
                    <a:pt x="1343" y="259"/>
                    <a:pt x="1343" y="497"/>
                    <a:pt x="1491" y="645"/>
                  </a:cubicBezTo>
                  <a:cubicBezTo>
                    <a:pt x="1729" y="884"/>
                    <a:pt x="1561" y="1290"/>
                    <a:pt x="1223" y="1290"/>
                  </a:cubicBezTo>
                  <a:cubicBezTo>
                    <a:pt x="887" y="1290"/>
                    <a:pt x="718" y="884"/>
                    <a:pt x="956" y="645"/>
                  </a:cubicBezTo>
                  <a:cubicBezTo>
                    <a:pt x="1095" y="496"/>
                    <a:pt x="1091" y="265"/>
                    <a:pt x="946" y="120"/>
                  </a:cubicBezTo>
                  <a:cubicBezTo>
                    <a:pt x="873" y="46"/>
                    <a:pt x="777" y="10"/>
                    <a:pt x="681" y="10"/>
                  </a:cubicBezTo>
                  <a:cubicBezTo>
                    <a:pt x="589" y="10"/>
                    <a:pt x="496" y="44"/>
                    <a:pt x="423" y="111"/>
                  </a:cubicBezTo>
                  <a:cubicBezTo>
                    <a:pt x="97" y="434"/>
                    <a:pt x="0" y="922"/>
                    <a:pt x="175" y="1346"/>
                  </a:cubicBezTo>
                  <a:cubicBezTo>
                    <a:pt x="351" y="1771"/>
                    <a:pt x="765" y="2046"/>
                    <a:pt x="1223" y="2046"/>
                  </a:cubicBezTo>
                  <a:cubicBezTo>
                    <a:pt x="1683" y="2046"/>
                    <a:pt x="2096" y="1771"/>
                    <a:pt x="2271" y="1346"/>
                  </a:cubicBezTo>
                  <a:cubicBezTo>
                    <a:pt x="2446" y="922"/>
                    <a:pt x="2349" y="434"/>
                    <a:pt x="2025" y="111"/>
                  </a:cubicBezTo>
                  <a:cubicBezTo>
                    <a:pt x="1951" y="38"/>
                    <a:pt x="1855" y="1"/>
                    <a:pt x="17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2"/>
            <p:cNvSpPr/>
            <p:nvPr/>
          </p:nvSpPr>
          <p:spPr>
            <a:xfrm>
              <a:off x="6432475" y="4058525"/>
              <a:ext cx="61150" cy="51050"/>
            </a:xfrm>
            <a:custGeom>
              <a:rect b="b" l="l" r="r" t="t"/>
              <a:pathLst>
                <a:path extrusionOk="0" h="2042" w="2446">
                  <a:moveTo>
                    <a:pt x="1762" y="1"/>
                  </a:moveTo>
                  <a:cubicBezTo>
                    <a:pt x="1665" y="1"/>
                    <a:pt x="1569" y="37"/>
                    <a:pt x="1495" y="111"/>
                  </a:cubicBezTo>
                  <a:cubicBezTo>
                    <a:pt x="1351" y="257"/>
                    <a:pt x="1348" y="491"/>
                    <a:pt x="1491" y="640"/>
                  </a:cubicBezTo>
                  <a:cubicBezTo>
                    <a:pt x="1729" y="879"/>
                    <a:pt x="1560" y="1286"/>
                    <a:pt x="1224" y="1286"/>
                  </a:cubicBezTo>
                  <a:cubicBezTo>
                    <a:pt x="886" y="1286"/>
                    <a:pt x="717" y="879"/>
                    <a:pt x="956" y="640"/>
                  </a:cubicBezTo>
                  <a:cubicBezTo>
                    <a:pt x="1094" y="491"/>
                    <a:pt x="1090" y="260"/>
                    <a:pt x="947" y="116"/>
                  </a:cubicBezTo>
                  <a:cubicBezTo>
                    <a:pt x="873" y="42"/>
                    <a:pt x="776" y="6"/>
                    <a:pt x="679" y="6"/>
                  </a:cubicBezTo>
                  <a:cubicBezTo>
                    <a:pt x="587" y="6"/>
                    <a:pt x="495" y="39"/>
                    <a:pt x="422" y="107"/>
                  </a:cubicBezTo>
                  <a:cubicBezTo>
                    <a:pt x="98" y="431"/>
                    <a:pt x="1" y="919"/>
                    <a:pt x="176" y="1342"/>
                  </a:cubicBezTo>
                  <a:cubicBezTo>
                    <a:pt x="351" y="1764"/>
                    <a:pt x="765" y="2041"/>
                    <a:pt x="1223" y="2042"/>
                  </a:cubicBezTo>
                  <a:lnTo>
                    <a:pt x="1223" y="2042"/>
                  </a:lnTo>
                  <a:cubicBezTo>
                    <a:pt x="1681" y="2041"/>
                    <a:pt x="2095" y="1764"/>
                    <a:pt x="2270" y="1342"/>
                  </a:cubicBezTo>
                  <a:cubicBezTo>
                    <a:pt x="2446" y="919"/>
                    <a:pt x="2348" y="431"/>
                    <a:pt x="2024" y="107"/>
                  </a:cubicBezTo>
                  <a:cubicBezTo>
                    <a:pt x="1951" y="36"/>
                    <a:pt x="1857" y="1"/>
                    <a:pt x="1762" y="1"/>
                  </a:cubicBezTo>
                  <a:close/>
                  <a:moveTo>
                    <a:pt x="1223" y="2042"/>
                  </a:moveTo>
                  <a:cubicBezTo>
                    <a:pt x="1223" y="2042"/>
                    <a:pt x="1223" y="2042"/>
                    <a:pt x="1222" y="2042"/>
                  </a:cubicBezTo>
                  <a:lnTo>
                    <a:pt x="1224" y="2042"/>
                  </a:lnTo>
                  <a:cubicBezTo>
                    <a:pt x="1224" y="2042"/>
                    <a:pt x="1223" y="2042"/>
                    <a:pt x="1223" y="20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52"/>
          <p:cNvGrpSpPr/>
          <p:nvPr/>
        </p:nvGrpSpPr>
        <p:grpSpPr>
          <a:xfrm>
            <a:off x="7771488" y="3575375"/>
            <a:ext cx="604850" cy="592625"/>
            <a:chOff x="6785700" y="3853350"/>
            <a:chExt cx="604850" cy="592625"/>
          </a:xfrm>
        </p:grpSpPr>
        <p:sp>
          <p:nvSpPr>
            <p:cNvPr id="5020" name="Google Shape;5020;p52"/>
            <p:cNvSpPr/>
            <p:nvPr/>
          </p:nvSpPr>
          <p:spPr>
            <a:xfrm>
              <a:off x="7189650" y="3891075"/>
              <a:ext cx="159375" cy="153000"/>
            </a:xfrm>
            <a:custGeom>
              <a:rect b="b" l="l" r="r" t="t"/>
              <a:pathLst>
                <a:path extrusionOk="0" h="6120" w="6375">
                  <a:moveTo>
                    <a:pt x="3911" y="735"/>
                  </a:moveTo>
                  <a:cubicBezTo>
                    <a:pt x="4298" y="735"/>
                    <a:pt x="4685" y="882"/>
                    <a:pt x="4980" y="1178"/>
                  </a:cubicBezTo>
                  <a:cubicBezTo>
                    <a:pt x="5579" y="1776"/>
                    <a:pt x="5568" y="2751"/>
                    <a:pt x="4957" y="3337"/>
                  </a:cubicBezTo>
                  <a:lnTo>
                    <a:pt x="4958" y="3339"/>
                  </a:lnTo>
                  <a:lnTo>
                    <a:pt x="4548" y="3747"/>
                  </a:lnTo>
                  <a:cubicBezTo>
                    <a:pt x="4487" y="2593"/>
                    <a:pt x="3565" y="1672"/>
                    <a:pt x="2412" y="1610"/>
                  </a:cubicBezTo>
                  <a:lnTo>
                    <a:pt x="2820" y="1200"/>
                  </a:lnTo>
                  <a:cubicBezTo>
                    <a:pt x="3117" y="890"/>
                    <a:pt x="3514" y="735"/>
                    <a:pt x="3911" y="735"/>
                  </a:cubicBezTo>
                  <a:close/>
                  <a:moveTo>
                    <a:pt x="2303" y="2343"/>
                  </a:moveTo>
                  <a:cubicBezTo>
                    <a:pt x="2689" y="2343"/>
                    <a:pt x="3076" y="2490"/>
                    <a:pt x="3371" y="2786"/>
                  </a:cubicBezTo>
                  <a:cubicBezTo>
                    <a:pt x="3969" y="3383"/>
                    <a:pt x="3962" y="4352"/>
                    <a:pt x="3355" y="4940"/>
                  </a:cubicBezTo>
                  <a:lnTo>
                    <a:pt x="3088" y="5207"/>
                  </a:lnTo>
                  <a:lnTo>
                    <a:pt x="2285" y="4407"/>
                  </a:lnTo>
                  <a:lnTo>
                    <a:pt x="2553" y="4139"/>
                  </a:lnTo>
                  <a:cubicBezTo>
                    <a:pt x="2709" y="3993"/>
                    <a:pt x="2714" y="3747"/>
                    <a:pt x="2563" y="3595"/>
                  </a:cubicBezTo>
                  <a:cubicBezTo>
                    <a:pt x="2489" y="3521"/>
                    <a:pt x="2392" y="3484"/>
                    <a:pt x="2296" y="3484"/>
                  </a:cubicBezTo>
                  <a:cubicBezTo>
                    <a:pt x="2194" y="3484"/>
                    <a:pt x="2093" y="3525"/>
                    <a:pt x="2018" y="3605"/>
                  </a:cubicBezTo>
                  <a:lnTo>
                    <a:pt x="1751" y="3872"/>
                  </a:lnTo>
                  <a:lnTo>
                    <a:pt x="950" y="3070"/>
                  </a:lnTo>
                  <a:lnTo>
                    <a:pt x="1216" y="2804"/>
                  </a:lnTo>
                  <a:cubicBezTo>
                    <a:pt x="1514" y="2497"/>
                    <a:pt x="1908" y="2343"/>
                    <a:pt x="2303" y="2343"/>
                  </a:cubicBezTo>
                  <a:close/>
                  <a:moveTo>
                    <a:pt x="3888" y="1"/>
                  </a:moveTo>
                  <a:cubicBezTo>
                    <a:pt x="3308" y="1"/>
                    <a:pt x="2728" y="222"/>
                    <a:pt x="2285" y="665"/>
                  </a:cubicBezTo>
                  <a:lnTo>
                    <a:pt x="148" y="2804"/>
                  </a:lnTo>
                  <a:cubicBezTo>
                    <a:pt x="0" y="2951"/>
                    <a:pt x="0" y="3190"/>
                    <a:pt x="148" y="3337"/>
                  </a:cubicBezTo>
                  <a:lnTo>
                    <a:pt x="2820" y="6009"/>
                  </a:lnTo>
                  <a:cubicBezTo>
                    <a:pt x="2893" y="6083"/>
                    <a:pt x="2990" y="6119"/>
                    <a:pt x="3087" y="6119"/>
                  </a:cubicBezTo>
                  <a:cubicBezTo>
                    <a:pt x="3184" y="6119"/>
                    <a:pt x="3281" y="6083"/>
                    <a:pt x="3355" y="6009"/>
                  </a:cubicBezTo>
                  <a:lnTo>
                    <a:pt x="3888" y="5475"/>
                  </a:lnTo>
                  <a:lnTo>
                    <a:pt x="5492" y="3872"/>
                  </a:lnTo>
                  <a:cubicBezTo>
                    <a:pt x="6374" y="2986"/>
                    <a:pt x="6374" y="1552"/>
                    <a:pt x="5492" y="665"/>
                  </a:cubicBezTo>
                  <a:cubicBezTo>
                    <a:pt x="5049" y="222"/>
                    <a:pt x="4469" y="1"/>
                    <a:pt x="38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2"/>
            <p:cNvSpPr/>
            <p:nvPr/>
          </p:nvSpPr>
          <p:spPr>
            <a:xfrm>
              <a:off x="6785700" y="3853350"/>
              <a:ext cx="604850" cy="592625"/>
            </a:xfrm>
            <a:custGeom>
              <a:rect b="b" l="l" r="r" t="t"/>
              <a:pathLst>
                <a:path extrusionOk="0" h="23705" w="24194">
                  <a:moveTo>
                    <a:pt x="20046" y="756"/>
                  </a:moveTo>
                  <a:cubicBezTo>
                    <a:pt x="20820" y="756"/>
                    <a:pt x="21594" y="1050"/>
                    <a:pt x="22185" y="1639"/>
                  </a:cubicBezTo>
                  <a:cubicBezTo>
                    <a:pt x="23364" y="2818"/>
                    <a:pt x="23364" y="4737"/>
                    <a:pt x="22185" y="5916"/>
                  </a:cubicBezTo>
                  <a:lnTo>
                    <a:pt x="18533" y="9568"/>
                  </a:lnTo>
                  <a:lnTo>
                    <a:pt x="17731" y="8766"/>
                  </a:lnTo>
                  <a:lnTo>
                    <a:pt x="16394" y="7430"/>
                  </a:lnTo>
                  <a:lnTo>
                    <a:pt x="15058" y="6094"/>
                  </a:lnTo>
                  <a:lnTo>
                    <a:pt x="14256" y="5291"/>
                  </a:lnTo>
                  <a:lnTo>
                    <a:pt x="17908" y="1639"/>
                  </a:lnTo>
                  <a:cubicBezTo>
                    <a:pt x="18499" y="1050"/>
                    <a:pt x="19273" y="756"/>
                    <a:pt x="20046" y="756"/>
                  </a:cubicBezTo>
                  <a:close/>
                  <a:moveTo>
                    <a:pt x="2344" y="20947"/>
                  </a:moveTo>
                  <a:cubicBezTo>
                    <a:pt x="2416" y="21050"/>
                    <a:pt x="2498" y="21147"/>
                    <a:pt x="2588" y="21237"/>
                  </a:cubicBezTo>
                  <a:cubicBezTo>
                    <a:pt x="2677" y="21327"/>
                    <a:pt x="2774" y="21408"/>
                    <a:pt x="2877" y="21482"/>
                  </a:cubicBezTo>
                  <a:lnTo>
                    <a:pt x="1542" y="22818"/>
                  </a:lnTo>
                  <a:lnTo>
                    <a:pt x="1542" y="22817"/>
                  </a:lnTo>
                  <a:cubicBezTo>
                    <a:pt x="1467" y="22894"/>
                    <a:pt x="1368" y="22933"/>
                    <a:pt x="1269" y="22933"/>
                  </a:cubicBezTo>
                  <a:cubicBezTo>
                    <a:pt x="1172" y="22933"/>
                    <a:pt x="1075" y="22896"/>
                    <a:pt x="1001" y="22823"/>
                  </a:cubicBezTo>
                  <a:cubicBezTo>
                    <a:pt x="852" y="22672"/>
                    <a:pt x="855" y="22429"/>
                    <a:pt x="1007" y="22283"/>
                  </a:cubicBezTo>
                  <a:lnTo>
                    <a:pt x="2344" y="20947"/>
                  </a:lnTo>
                  <a:close/>
                  <a:moveTo>
                    <a:pt x="20047" y="0"/>
                  </a:moveTo>
                  <a:cubicBezTo>
                    <a:pt x="19080" y="0"/>
                    <a:pt x="18113" y="369"/>
                    <a:pt x="17374" y="1106"/>
                  </a:cubicBezTo>
                  <a:lnTo>
                    <a:pt x="13456" y="5024"/>
                  </a:lnTo>
                  <a:cubicBezTo>
                    <a:pt x="13308" y="5172"/>
                    <a:pt x="13308" y="5412"/>
                    <a:pt x="13456" y="5559"/>
                  </a:cubicBezTo>
                  <a:lnTo>
                    <a:pt x="14257" y="6361"/>
                  </a:lnTo>
                  <a:lnTo>
                    <a:pt x="12921" y="7696"/>
                  </a:lnTo>
                  <a:lnTo>
                    <a:pt x="2588" y="18030"/>
                  </a:lnTo>
                  <a:cubicBezTo>
                    <a:pt x="2015" y="18603"/>
                    <a:pt x="1792" y="19438"/>
                    <a:pt x="2002" y="20219"/>
                  </a:cubicBezTo>
                  <a:lnTo>
                    <a:pt x="472" y="21748"/>
                  </a:lnTo>
                  <a:cubicBezTo>
                    <a:pt x="9" y="22188"/>
                    <a:pt x="0" y="22921"/>
                    <a:pt x="451" y="23372"/>
                  </a:cubicBezTo>
                  <a:cubicBezTo>
                    <a:pt x="673" y="23594"/>
                    <a:pt x="963" y="23704"/>
                    <a:pt x="1252" y="23704"/>
                  </a:cubicBezTo>
                  <a:cubicBezTo>
                    <a:pt x="1552" y="23704"/>
                    <a:pt x="1852" y="23586"/>
                    <a:pt x="2075" y="23350"/>
                  </a:cubicBezTo>
                  <a:lnTo>
                    <a:pt x="3604" y="21822"/>
                  </a:lnTo>
                  <a:cubicBezTo>
                    <a:pt x="3795" y="21874"/>
                    <a:pt x="3993" y="21900"/>
                    <a:pt x="4190" y="21900"/>
                  </a:cubicBezTo>
                  <a:cubicBezTo>
                    <a:pt x="4192" y="21900"/>
                    <a:pt x="4194" y="21900"/>
                    <a:pt x="4196" y="21900"/>
                  </a:cubicBezTo>
                  <a:cubicBezTo>
                    <a:pt x="4795" y="21900"/>
                    <a:pt x="5371" y="21660"/>
                    <a:pt x="5794" y="21235"/>
                  </a:cubicBezTo>
                  <a:lnTo>
                    <a:pt x="8109" y="18920"/>
                  </a:lnTo>
                  <a:cubicBezTo>
                    <a:pt x="8267" y="18774"/>
                    <a:pt x="8271" y="18527"/>
                    <a:pt x="8119" y="18375"/>
                  </a:cubicBezTo>
                  <a:cubicBezTo>
                    <a:pt x="8045" y="18301"/>
                    <a:pt x="7949" y="18264"/>
                    <a:pt x="7852" y="18264"/>
                  </a:cubicBezTo>
                  <a:cubicBezTo>
                    <a:pt x="7751" y="18264"/>
                    <a:pt x="7650" y="18305"/>
                    <a:pt x="7575" y="18385"/>
                  </a:cubicBezTo>
                  <a:lnTo>
                    <a:pt x="5259" y="20702"/>
                  </a:lnTo>
                  <a:cubicBezTo>
                    <a:pt x="4964" y="20999"/>
                    <a:pt x="4576" y="21147"/>
                    <a:pt x="4188" y="21147"/>
                  </a:cubicBezTo>
                  <a:cubicBezTo>
                    <a:pt x="3801" y="21147"/>
                    <a:pt x="3414" y="20999"/>
                    <a:pt x="3119" y="20703"/>
                  </a:cubicBezTo>
                  <a:cubicBezTo>
                    <a:pt x="2528" y="20113"/>
                    <a:pt x="2528" y="19153"/>
                    <a:pt x="3122" y="18564"/>
                  </a:cubicBezTo>
                  <a:lnTo>
                    <a:pt x="3567" y="18119"/>
                  </a:lnTo>
                  <a:lnTo>
                    <a:pt x="3655" y="18207"/>
                  </a:lnTo>
                  <a:cubicBezTo>
                    <a:pt x="3728" y="18275"/>
                    <a:pt x="3821" y="18308"/>
                    <a:pt x="3913" y="18308"/>
                  </a:cubicBezTo>
                  <a:cubicBezTo>
                    <a:pt x="4010" y="18308"/>
                    <a:pt x="4107" y="18271"/>
                    <a:pt x="4180" y="18198"/>
                  </a:cubicBezTo>
                  <a:cubicBezTo>
                    <a:pt x="4324" y="18054"/>
                    <a:pt x="4329" y="17822"/>
                    <a:pt x="4190" y="17673"/>
                  </a:cubicBezTo>
                  <a:lnTo>
                    <a:pt x="4100" y="17584"/>
                  </a:lnTo>
                  <a:lnTo>
                    <a:pt x="5169" y="16515"/>
                  </a:lnTo>
                  <a:lnTo>
                    <a:pt x="5259" y="16605"/>
                  </a:lnTo>
                  <a:cubicBezTo>
                    <a:pt x="5331" y="16672"/>
                    <a:pt x="5423" y="16706"/>
                    <a:pt x="5515" y="16706"/>
                  </a:cubicBezTo>
                  <a:cubicBezTo>
                    <a:pt x="5612" y="16706"/>
                    <a:pt x="5709" y="16669"/>
                    <a:pt x="5783" y="16595"/>
                  </a:cubicBezTo>
                  <a:cubicBezTo>
                    <a:pt x="5926" y="16452"/>
                    <a:pt x="5931" y="16219"/>
                    <a:pt x="5792" y="16070"/>
                  </a:cubicBezTo>
                  <a:lnTo>
                    <a:pt x="5704" y="15982"/>
                  </a:lnTo>
                  <a:lnTo>
                    <a:pt x="6772" y="14913"/>
                  </a:lnTo>
                  <a:lnTo>
                    <a:pt x="6861" y="15002"/>
                  </a:lnTo>
                  <a:cubicBezTo>
                    <a:pt x="6933" y="15069"/>
                    <a:pt x="7026" y="15103"/>
                    <a:pt x="7118" y="15103"/>
                  </a:cubicBezTo>
                  <a:cubicBezTo>
                    <a:pt x="7215" y="15103"/>
                    <a:pt x="7311" y="15066"/>
                    <a:pt x="7385" y="14993"/>
                  </a:cubicBezTo>
                  <a:cubicBezTo>
                    <a:pt x="7530" y="14848"/>
                    <a:pt x="7533" y="14617"/>
                    <a:pt x="7396" y="14468"/>
                  </a:cubicBezTo>
                  <a:lnTo>
                    <a:pt x="7306" y="14378"/>
                  </a:lnTo>
                  <a:lnTo>
                    <a:pt x="8374" y="13310"/>
                  </a:lnTo>
                  <a:lnTo>
                    <a:pt x="8463" y="13400"/>
                  </a:lnTo>
                  <a:cubicBezTo>
                    <a:pt x="8537" y="13480"/>
                    <a:pt x="8639" y="13520"/>
                    <a:pt x="8740" y="13520"/>
                  </a:cubicBezTo>
                  <a:cubicBezTo>
                    <a:pt x="8837" y="13520"/>
                    <a:pt x="8934" y="13483"/>
                    <a:pt x="9008" y="13410"/>
                  </a:cubicBezTo>
                  <a:cubicBezTo>
                    <a:pt x="9158" y="13258"/>
                    <a:pt x="9154" y="13011"/>
                    <a:pt x="8998" y="12865"/>
                  </a:cubicBezTo>
                  <a:lnTo>
                    <a:pt x="8908" y="12776"/>
                  </a:lnTo>
                  <a:lnTo>
                    <a:pt x="9976" y="11708"/>
                  </a:lnTo>
                  <a:lnTo>
                    <a:pt x="10066" y="11796"/>
                  </a:lnTo>
                  <a:cubicBezTo>
                    <a:pt x="10139" y="11864"/>
                    <a:pt x="10231" y="11897"/>
                    <a:pt x="10323" y="11897"/>
                  </a:cubicBezTo>
                  <a:cubicBezTo>
                    <a:pt x="10420" y="11897"/>
                    <a:pt x="10517" y="11861"/>
                    <a:pt x="10591" y="11787"/>
                  </a:cubicBezTo>
                  <a:cubicBezTo>
                    <a:pt x="10734" y="11643"/>
                    <a:pt x="10738" y="11412"/>
                    <a:pt x="10600" y="11263"/>
                  </a:cubicBezTo>
                  <a:lnTo>
                    <a:pt x="10511" y="11173"/>
                  </a:lnTo>
                  <a:lnTo>
                    <a:pt x="11580" y="10104"/>
                  </a:lnTo>
                  <a:lnTo>
                    <a:pt x="11668" y="10194"/>
                  </a:lnTo>
                  <a:cubicBezTo>
                    <a:pt x="11740" y="10262"/>
                    <a:pt x="11833" y="10295"/>
                    <a:pt x="11925" y="10295"/>
                  </a:cubicBezTo>
                  <a:cubicBezTo>
                    <a:pt x="12022" y="10295"/>
                    <a:pt x="12119" y="10258"/>
                    <a:pt x="12193" y="10184"/>
                  </a:cubicBezTo>
                  <a:cubicBezTo>
                    <a:pt x="12337" y="10041"/>
                    <a:pt x="12342" y="9808"/>
                    <a:pt x="12203" y="9659"/>
                  </a:cubicBezTo>
                  <a:lnTo>
                    <a:pt x="12113" y="9571"/>
                  </a:lnTo>
                  <a:lnTo>
                    <a:pt x="13182" y="8502"/>
                  </a:lnTo>
                  <a:lnTo>
                    <a:pt x="13271" y="8591"/>
                  </a:lnTo>
                  <a:cubicBezTo>
                    <a:pt x="13344" y="8658"/>
                    <a:pt x="13436" y="8692"/>
                    <a:pt x="13529" y="8692"/>
                  </a:cubicBezTo>
                  <a:cubicBezTo>
                    <a:pt x="13625" y="8692"/>
                    <a:pt x="13721" y="8655"/>
                    <a:pt x="13795" y="8582"/>
                  </a:cubicBezTo>
                  <a:cubicBezTo>
                    <a:pt x="13939" y="8438"/>
                    <a:pt x="13943" y="8206"/>
                    <a:pt x="13805" y="8057"/>
                  </a:cubicBezTo>
                  <a:lnTo>
                    <a:pt x="13717" y="7967"/>
                  </a:lnTo>
                  <a:lnTo>
                    <a:pt x="14785" y="6899"/>
                  </a:lnTo>
                  <a:lnTo>
                    <a:pt x="15585" y="7701"/>
                  </a:lnTo>
                  <a:lnTo>
                    <a:pt x="3704" y="19583"/>
                  </a:lnTo>
                  <a:cubicBezTo>
                    <a:pt x="3565" y="19732"/>
                    <a:pt x="3570" y="19964"/>
                    <a:pt x="3713" y="20108"/>
                  </a:cubicBezTo>
                  <a:cubicBezTo>
                    <a:pt x="3787" y="20181"/>
                    <a:pt x="3883" y="20218"/>
                    <a:pt x="3980" y="20218"/>
                  </a:cubicBezTo>
                  <a:cubicBezTo>
                    <a:pt x="4072" y="20218"/>
                    <a:pt x="4165" y="20185"/>
                    <a:pt x="4237" y="20117"/>
                  </a:cubicBezTo>
                  <a:lnTo>
                    <a:pt x="16120" y="8236"/>
                  </a:lnTo>
                  <a:lnTo>
                    <a:pt x="16922" y="9037"/>
                  </a:lnTo>
                  <a:lnTo>
                    <a:pt x="8638" y="17321"/>
                  </a:lnTo>
                  <a:cubicBezTo>
                    <a:pt x="8499" y="17470"/>
                    <a:pt x="8504" y="17701"/>
                    <a:pt x="8647" y="17846"/>
                  </a:cubicBezTo>
                  <a:cubicBezTo>
                    <a:pt x="8721" y="17919"/>
                    <a:pt x="8817" y="17956"/>
                    <a:pt x="8914" y="17956"/>
                  </a:cubicBezTo>
                  <a:cubicBezTo>
                    <a:pt x="9006" y="17956"/>
                    <a:pt x="9099" y="17922"/>
                    <a:pt x="9171" y="17855"/>
                  </a:cubicBezTo>
                  <a:lnTo>
                    <a:pt x="17464" y="9568"/>
                  </a:lnTo>
                  <a:lnTo>
                    <a:pt x="18266" y="10370"/>
                  </a:lnTo>
                  <a:cubicBezTo>
                    <a:pt x="18340" y="10443"/>
                    <a:pt x="18436" y="10480"/>
                    <a:pt x="18533" y="10480"/>
                  </a:cubicBezTo>
                  <a:cubicBezTo>
                    <a:pt x="18629" y="10480"/>
                    <a:pt x="18726" y="10443"/>
                    <a:pt x="18799" y="10370"/>
                  </a:cubicBezTo>
                  <a:lnTo>
                    <a:pt x="22720" y="6449"/>
                  </a:lnTo>
                  <a:cubicBezTo>
                    <a:pt x="24193" y="4976"/>
                    <a:pt x="24193" y="2579"/>
                    <a:pt x="22720" y="1106"/>
                  </a:cubicBezTo>
                  <a:cubicBezTo>
                    <a:pt x="21981" y="369"/>
                    <a:pt x="21014" y="0"/>
                    <a:pt x="200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5" name="Shape 5025"/>
        <p:cNvGrpSpPr/>
        <p:nvPr/>
      </p:nvGrpSpPr>
      <p:grpSpPr>
        <a:xfrm>
          <a:off x="0" y="0"/>
          <a:ext cx="0" cy="0"/>
          <a:chOff x="0" y="0"/>
          <a:chExt cx="0" cy="0"/>
        </a:xfrm>
      </p:grpSpPr>
      <p:sp>
        <p:nvSpPr>
          <p:cNvPr id="5026" name="Google Shape;5026;p53"/>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pic>
        <p:nvPicPr>
          <p:cNvPr id="5027" name="Google Shape;5027;p53"/>
          <p:cNvPicPr preferRelativeResize="0"/>
          <p:nvPr/>
        </p:nvPicPr>
        <p:blipFill>
          <a:blip r:embed="rId3">
            <a:alphaModFix/>
          </a:blip>
          <a:stretch>
            <a:fillRect/>
          </a:stretch>
        </p:blipFill>
        <p:spPr>
          <a:xfrm rot="-1083100">
            <a:off x="5585731" y="2432797"/>
            <a:ext cx="2333772" cy="2097082"/>
          </a:xfrm>
          <a:prstGeom prst="rect">
            <a:avLst/>
          </a:prstGeom>
          <a:noFill/>
          <a:ln>
            <a:noFill/>
          </a:ln>
        </p:spPr>
      </p:pic>
      <p:pic>
        <p:nvPicPr>
          <p:cNvPr id="5028" name="Google Shape;5028;p53"/>
          <p:cNvPicPr preferRelativeResize="0"/>
          <p:nvPr/>
        </p:nvPicPr>
        <p:blipFill>
          <a:blip r:embed="rId4">
            <a:alphaModFix/>
          </a:blip>
          <a:stretch>
            <a:fillRect/>
          </a:stretch>
        </p:blipFill>
        <p:spPr>
          <a:xfrm rot="-1867715">
            <a:off x="3238289" y="1688644"/>
            <a:ext cx="3263770" cy="2398822"/>
          </a:xfrm>
          <a:prstGeom prst="rect">
            <a:avLst/>
          </a:prstGeom>
          <a:noFill/>
          <a:ln>
            <a:noFill/>
          </a:ln>
        </p:spPr>
      </p:pic>
      <p:pic>
        <p:nvPicPr>
          <p:cNvPr id="5029" name="Google Shape;5029;p53"/>
          <p:cNvPicPr preferRelativeResize="0"/>
          <p:nvPr/>
        </p:nvPicPr>
        <p:blipFill>
          <a:blip r:embed="rId5">
            <a:alphaModFix/>
          </a:blip>
          <a:stretch>
            <a:fillRect/>
          </a:stretch>
        </p:blipFill>
        <p:spPr>
          <a:xfrm rot="9786815">
            <a:off x="253901" y="1529829"/>
            <a:ext cx="2260949" cy="2083835"/>
          </a:xfrm>
          <a:prstGeom prst="rect">
            <a:avLst/>
          </a:prstGeom>
          <a:noFill/>
          <a:ln>
            <a:noFill/>
          </a:ln>
        </p:spPr>
      </p:pic>
      <p:pic>
        <p:nvPicPr>
          <p:cNvPr id="5030" name="Google Shape;5030;p53"/>
          <p:cNvPicPr preferRelativeResize="0"/>
          <p:nvPr/>
        </p:nvPicPr>
        <p:blipFill>
          <a:blip r:embed="rId6">
            <a:alphaModFix amt="30000"/>
          </a:blip>
          <a:stretch>
            <a:fillRect/>
          </a:stretch>
        </p:blipFill>
        <p:spPr>
          <a:xfrm rot="-5003062">
            <a:off x="6302838" y="288381"/>
            <a:ext cx="3020548" cy="2739272"/>
          </a:xfrm>
          <a:prstGeom prst="rect">
            <a:avLst/>
          </a:prstGeom>
          <a:noFill/>
          <a:ln>
            <a:noFill/>
          </a:ln>
        </p:spPr>
      </p:pic>
      <p:pic>
        <p:nvPicPr>
          <p:cNvPr id="5031" name="Google Shape;5031;p53"/>
          <p:cNvPicPr preferRelativeResize="0"/>
          <p:nvPr/>
        </p:nvPicPr>
        <p:blipFill>
          <a:blip r:embed="rId6">
            <a:alphaModFix amt="30000"/>
          </a:blip>
          <a:stretch>
            <a:fillRect/>
          </a:stretch>
        </p:blipFill>
        <p:spPr>
          <a:xfrm rot="10588049">
            <a:off x="1288332" y="1590717"/>
            <a:ext cx="3294186" cy="3150643"/>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35" name="Shape 5035"/>
        <p:cNvGrpSpPr/>
        <p:nvPr/>
      </p:nvGrpSpPr>
      <p:grpSpPr>
        <a:xfrm>
          <a:off x="0" y="0"/>
          <a:ext cx="0" cy="0"/>
          <a:chOff x="0" y="0"/>
          <a:chExt cx="0" cy="0"/>
        </a:xfrm>
      </p:grpSpPr>
      <p:sp>
        <p:nvSpPr>
          <p:cNvPr id="5036" name="Google Shape;5036;p54"/>
          <p:cNvSpPr txBox="1"/>
          <p:nvPr>
            <p:ph type="title"/>
          </p:nvPr>
        </p:nvSpPr>
        <p:spPr>
          <a:xfrm>
            <a:off x="831875" y="445025"/>
            <a:ext cx="80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5037" name="Google Shape;5037;p54"/>
          <p:cNvSpPr txBox="1"/>
          <p:nvPr>
            <p:ph idx="1" type="body"/>
          </p:nvPr>
        </p:nvSpPr>
        <p:spPr>
          <a:xfrm>
            <a:off x="842800" y="1532875"/>
            <a:ext cx="3501300" cy="278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a:t>
            </a:r>
            <a:endParaRPr>
              <a:uFill>
                <a:noFill/>
              </a:uFill>
              <a:hlinkClick r:id="rId3"/>
            </a:endParaRPr>
          </a:p>
          <a:p>
            <a:pPr indent="-330200" lvl="0" marL="457200" rtl="0" algn="l">
              <a:spcBef>
                <a:spcPts val="1600"/>
              </a:spcBef>
              <a:spcAft>
                <a:spcPts val="0"/>
              </a:spcAft>
              <a:buSzPts val="1600"/>
              <a:buChar char="●"/>
            </a:pPr>
            <a:r>
              <a:rPr lang="en">
                <a:uFill>
                  <a:noFill/>
                </a:uFill>
                <a:hlinkClick r:id="rId4"/>
              </a:rPr>
              <a:t>Medical infographic</a:t>
            </a:r>
            <a:endParaRPr/>
          </a:p>
          <a:p>
            <a:pPr indent="-330200" lvl="0" marL="457200" rtl="0" algn="l">
              <a:spcBef>
                <a:spcPts val="0"/>
              </a:spcBef>
              <a:spcAft>
                <a:spcPts val="0"/>
              </a:spcAft>
              <a:buSzPts val="1600"/>
              <a:buChar char="●"/>
            </a:pPr>
            <a:r>
              <a:rPr lang="en">
                <a:uFill>
                  <a:noFill/>
                </a:uFill>
                <a:hlinkClick r:id="rId5"/>
              </a:rPr>
              <a:t>Timeline infographic with dna helix shape</a:t>
            </a:r>
            <a:endParaRPr/>
          </a:p>
          <a:p>
            <a:pPr indent="-330200" lvl="0" marL="457200" rtl="0" algn="l">
              <a:spcBef>
                <a:spcPts val="0"/>
              </a:spcBef>
              <a:spcAft>
                <a:spcPts val="0"/>
              </a:spcAft>
              <a:buSzPts val="1600"/>
              <a:buChar char="●"/>
            </a:pPr>
            <a:r>
              <a:rPr lang="en">
                <a:uFill>
                  <a:noFill/>
                </a:uFill>
                <a:hlinkClick r:id="rId6"/>
              </a:rPr>
              <a:t>DNA background</a:t>
            </a:r>
            <a:endParaRPr>
              <a:uFill>
                <a:noFill/>
              </a:uFill>
              <a:hlinkClick r:id="rId7"/>
            </a:endParaRPr>
          </a:p>
          <a:p>
            <a:pPr indent="-330200" lvl="0" marL="457200" rtl="0" algn="l">
              <a:spcBef>
                <a:spcPts val="0"/>
              </a:spcBef>
              <a:spcAft>
                <a:spcPts val="0"/>
              </a:spcAft>
              <a:buSzPts val="1600"/>
              <a:buChar char="●"/>
            </a:pPr>
            <a:r>
              <a:rPr lang="en">
                <a:uFill>
                  <a:noFill/>
                </a:uFill>
                <a:hlinkClick r:id="rId8"/>
              </a:rPr>
              <a:t>DNA background</a:t>
            </a:r>
            <a:endParaRPr/>
          </a:p>
          <a:p>
            <a:pPr indent="0" lvl="0" marL="0" rtl="0" algn="l">
              <a:spcBef>
                <a:spcPts val="0"/>
              </a:spcBef>
              <a:spcAft>
                <a:spcPts val="1600"/>
              </a:spcAft>
              <a:buNone/>
            </a:pPr>
            <a:r>
              <a:t/>
            </a:r>
            <a:endParaRPr/>
          </a:p>
        </p:txBody>
      </p:sp>
      <p:sp>
        <p:nvSpPr>
          <p:cNvPr id="5038" name="Google Shape;5038;p54"/>
          <p:cNvSpPr txBox="1"/>
          <p:nvPr>
            <p:ph idx="2" type="body"/>
          </p:nvPr>
        </p:nvSpPr>
        <p:spPr>
          <a:xfrm>
            <a:off x="4799911" y="1532875"/>
            <a:ext cx="3501300" cy="278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PHOTOS:</a:t>
            </a:r>
            <a:endParaRPr/>
          </a:p>
          <a:p>
            <a:pPr indent="-330200" lvl="0" marL="457200" rtl="0" algn="l">
              <a:spcBef>
                <a:spcPts val="1600"/>
              </a:spcBef>
              <a:spcAft>
                <a:spcPts val="0"/>
              </a:spcAft>
              <a:buSzPts val="1600"/>
              <a:buChar char="●"/>
            </a:pPr>
            <a:r>
              <a:rPr lang="en">
                <a:uFill>
                  <a:noFill/>
                </a:uFill>
                <a:hlinkClick r:id="rId9"/>
              </a:rPr>
              <a:t>Female hands holding blood samples and a syringe</a:t>
            </a:r>
            <a:endParaRPr/>
          </a:p>
          <a:p>
            <a:pPr indent="-330200" lvl="0" marL="457200" rtl="0" algn="l">
              <a:spcBef>
                <a:spcPts val="0"/>
              </a:spcBef>
              <a:spcAft>
                <a:spcPts val="0"/>
              </a:spcAft>
              <a:buSzPts val="1600"/>
              <a:buChar char="●"/>
            </a:pPr>
            <a:r>
              <a:rPr lang="en">
                <a:uFill>
                  <a:noFill/>
                </a:uFill>
                <a:hlinkClick r:id="rId10"/>
              </a:rPr>
              <a:t>Doctor hands measuring tension to a patient</a:t>
            </a:r>
            <a:endParaRPr/>
          </a:p>
          <a:p>
            <a:pPr indent="0" lvl="0" marL="0" rtl="0" algn="l">
              <a:spcBef>
                <a:spcPts val="0"/>
              </a:spcBef>
              <a:spcAft>
                <a:spcPts val="0"/>
              </a:spcAft>
              <a:buNone/>
            </a:pPr>
            <a:r>
              <a:t/>
            </a:r>
            <a:endParaRPr/>
          </a:p>
          <a:p>
            <a:pPr indent="0" lvl="0" marL="0" rtl="0" algn="l">
              <a:spcBef>
                <a:spcPts val="1600"/>
              </a:spcBef>
              <a:spcAft>
                <a:spcPts val="0"/>
              </a:spcAft>
              <a:buNone/>
            </a:pPr>
            <a:r>
              <a:rPr lang="en"/>
              <a:t>ICONS:</a:t>
            </a:r>
            <a:endParaRPr/>
          </a:p>
          <a:p>
            <a:pPr indent="-330200" lvl="0" marL="457200" rtl="0" algn="l">
              <a:spcBef>
                <a:spcPts val="1600"/>
              </a:spcBef>
              <a:spcAft>
                <a:spcPts val="0"/>
              </a:spcAft>
              <a:buSzPts val="1600"/>
              <a:buChar char="●"/>
            </a:pPr>
            <a:r>
              <a:rPr lang="en">
                <a:uFill>
                  <a:noFill/>
                </a:uFill>
                <a:hlinkClick r:id="rId11"/>
              </a:rPr>
              <a:t>Scientific Study Icon Pack</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42" name="Shape 5042"/>
        <p:cNvGrpSpPr/>
        <p:nvPr/>
      </p:nvGrpSpPr>
      <p:grpSpPr>
        <a:xfrm>
          <a:off x="0" y="0"/>
          <a:ext cx="0" cy="0"/>
          <a:chOff x="0" y="0"/>
          <a:chExt cx="0" cy="0"/>
        </a:xfrm>
      </p:grpSpPr>
      <p:sp>
        <p:nvSpPr>
          <p:cNvPr id="5043" name="Google Shape;5043;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5044" name="Google Shape;5044;p55"/>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045" name="Google Shape;5045;p55"/>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49" name="Shape 5049"/>
        <p:cNvGrpSpPr/>
        <p:nvPr/>
      </p:nvGrpSpPr>
      <p:grpSpPr>
        <a:xfrm>
          <a:off x="0" y="0"/>
          <a:ext cx="0" cy="0"/>
          <a:chOff x="0" y="0"/>
          <a:chExt cx="0" cy="0"/>
        </a:xfrm>
      </p:grpSpPr>
      <p:sp>
        <p:nvSpPr>
          <p:cNvPr id="5050" name="Google Shape;5050;p56"/>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5051" name="Google Shape;5051;p56"/>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052" name="Google Shape;5052;p56"/>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Bungee</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https://fonts.google.com/specimen/Bungee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Lato</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https://fonts.google.com/specimen/Lato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5053" name="Google Shape;5053;p56"/>
          <p:cNvGrpSpPr/>
          <p:nvPr/>
        </p:nvGrpSpPr>
        <p:grpSpPr>
          <a:xfrm>
            <a:off x="3645375" y="3459850"/>
            <a:ext cx="1853225" cy="754200"/>
            <a:chOff x="2052655" y="3498875"/>
            <a:chExt cx="1853225" cy="754200"/>
          </a:xfrm>
        </p:grpSpPr>
        <p:sp>
          <p:nvSpPr>
            <p:cNvPr id="5054" name="Google Shape;5054;p56"/>
            <p:cNvSpPr/>
            <p:nvPr/>
          </p:nvSpPr>
          <p:spPr>
            <a:xfrm>
              <a:off x="311448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2052655" y="3498875"/>
              <a:ext cx="791400" cy="754200"/>
            </a:xfrm>
            <a:prstGeom prst="roundRect">
              <a:avLst>
                <a:gd fmla="val 16667" name="adj"/>
              </a:avLst>
            </a:prstGeom>
            <a:solidFill>
              <a:srgbClr val="05265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5265B"/>
                  </a:solidFill>
                </a:rPr>
                <a:t>#ffffff</a:t>
              </a:r>
              <a:endParaRPr sz="1000">
                <a:solidFill>
                  <a:srgbClr val="05265B"/>
                </a:solidFill>
              </a:endParaRPr>
            </a:p>
          </p:txBody>
        </p:sp>
        <p:sp>
          <p:nvSpPr>
            <p:cNvPr id="5057" name="Google Shape;5057;p56"/>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#05265b</a:t>
              </a:r>
              <a:endParaRPr sz="1000">
                <a:solidFill>
                  <a:srgbClr val="FFFFFF"/>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61" name="Shape 5061"/>
        <p:cNvGrpSpPr/>
        <p:nvPr/>
      </p:nvGrpSpPr>
      <p:grpSpPr>
        <a:xfrm>
          <a:off x="0" y="0"/>
          <a:ext cx="0" cy="0"/>
          <a:chOff x="0" y="0"/>
          <a:chExt cx="0" cy="0"/>
        </a:xfrm>
      </p:grpSpPr>
      <p:sp>
        <p:nvSpPr>
          <p:cNvPr id="5062" name="Google Shape;5062;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5063" name="Google Shape;5063;p57"/>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5064" name="Google Shape;5064;p57"/>
          <p:cNvGrpSpPr/>
          <p:nvPr/>
        </p:nvGrpSpPr>
        <p:grpSpPr>
          <a:xfrm>
            <a:off x="5156078" y="3085736"/>
            <a:ext cx="474294" cy="551291"/>
            <a:chOff x="4727025" y="1332775"/>
            <a:chExt cx="59900" cy="69625"/>
          </a:xfrm>
        </p:grpSpPr>
        <p:sp>
          <p:nvSpPr>
            <p:cNvPr id="5065" name="Google Shape;5065;p5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57"/>
          <p:cNvGrpSpPr/>
          <p:nvPr/>
        </p:nvGrpSpPr>
        <p:grpSpPr>
          <a:xfrm>
            <a:off x="5769734" y="2314340"/>
            <a:ext cx="555653" cy="557031"/>
            <a:chOff x="4820425" y="1329900"/>
            <a:chExt cx="70175" cy="70350"/>
          </a:xfrm>
        </p:grpSpPr>
        <p:sp>
          <p:nvSpPr>
            <p:cNvPr id="5068" name="Google Shape;5068;p5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7"/>
          <p:cNvGrpSpPr/>
          <p:nvPr/>
        </p:nvGrpSpPr>
        <p:grpSpPr>
          <a:xfrm>
            <a:off x="6396103" y="2318845"/>
            <a:ext cx="582574" cy="533871"/>
            <a:chOff x="4903200" y="1331525"/>
            <a:chExt cx="73575" cy="67425"/>
          </a:xfrm>
        </p:grpSpPr>
        <p:sp>
          <p:nvSpPr>
            <p:cNvPr id="5073" name="Google Shape;5073;p5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57"/>
          <p:cNvGrpSpPr/>
          <p:nvPr/>
        </p:nvGrpSpPr>
        <p:grpSpPr>
          <a:xfrm>
            <a:off x="5755581" y="3078709"/>
            <a:ext cx="583960" cy="565345"/>
            <a:chOff x="4815575" y="1416800"/>
            <a:chExt cx="73750" cy="71400"/>
          </a:xfrm>
        </p:grpSpPr>
        <p:sp>
          <p:nvSpPr>
            <p:cNvPr id="5076" name="Google Shape;5076;p5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57"/>
          <p:cNvGrpSpPr/>
          <p:nvPr/>
        </p:nvGrpSpPr>
        <p:grpSpPr>
          <a:xfrm>
            <a:off x="6390362" y="3108896"/>
            <a:ext cx="589898" cy="504970"/>
            <a:chOff x="4902475" y="1418875"/>
            <a:chExt cx="74500" cy="63775"/>
          </a:xfrm>
        </p:grpSpPr>
        <p:sp>
          <p:nvSpPr>
            <p:cNvPr id="5080" name="Google Shape;5080;p5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57"/>
          <p:cNvGrpSpPr/>
          <p:nvPr/>
        </p:nvGrpSpPr>
        <p:grpSpPr>
          <a:xfrm>
            <a:off x="5765577" y="3826000"/>
            <a:ext cx="563967" cy="567127"/>
            <a:chOff x="4818100" y="1507675"/>
            <a:chExt cx="71225" cy="71625"/>
          </a:xfrm>
        </p:grpSpPr>
        <p:sp>
          <p:nvSpPr>
            <p:cNvPr id="5083" name="Google Shape;5083;p5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57"/>
          <p:cNvGrpSpPr/>
          <p:nvPr/>
        </p:nvGrpSpPr>
        <p:grpSpPr>
          <a:xfrm>
            <a:off x="5079075" y="3829461"/>
            <a:ext cx="628301" cy="588505"/>
            <a:chOff x="4721450" y="1509475"/>
            <a:chExt cx="79350" cy="74325"/>
          </a:xfrm>
        </p:grpSpPr>
        <p:sp>
          <p:nvSpPr>
            <p:cNvPr id="5088" name="Google Shape;5088;p5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57"/>
          <p:cNvGrpSpPr/>
          <p:nvPr/>
        </p:nvGrpSpPr>
        <p:grpSpPr>
          <a:xfrm>
            <a:off x="6424608" y="3814027"/>
            <a:ext cx="557038" cy="562772"/>
            <a:chOff x="4906800" y="1507500"/>
            <a:chExt cx="70350" cy="71075"/>
          </a:xfrm>
        </p:grpSpPr>
        <p:sp>
          <p:nvSpPr>
            <p:cNvPr id="5093" name="Google Shape;5093;p5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57"/>
          <p:cNvGrpSpPr/>
          <p:nvPr/>
        </p:nvGrpSpPr>
        <p:grpSpPr>
          <a:xfrm>
            <a:off x="4462216" y="2340963"/>
            <a:ext cx="517934" cy="517934"/>
            <a:chOff x="3736598" y="2170606"/>
            <a:chExt cx="404889" cy="404889"/>
          </a:xfrm>
        </p:grpSpPr>
        <p:sp>
          <p:nvSpPr>
            <p:cNvPr id="5099" name="Google Shape;5099;p5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7"/>
          <p:cNvGrpSpPr/>
          <p:nvPr/>
        </p:nvGrpSpPr>
        <p:grpSpPr>
          <a:xfrm>
            <a:off x="3729277" y="2341061"/>
            <a:ext cx="586986" cy="517740"/>
            <a:chOff x="3161917" y="2170682"/>
            <a:chExt cx="458870" cy="404737"/>
          </a:xfrm>
        </p:grpSpPr>
        <p:sp>
          <p:nvSpPr>
            <p:cNvPr id="5104" name="Google Shape;5104;p5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7" name="Google Shape;5107;p57"/>
          <p:cNvGrpSpPr/>
          <p:nvPr/>
        </p:nvGrpSpPr>
        <p:grpSpPr>
          <a:xfrm>
            <a:off x="3752299" y="3102400"/>
            <a:ext cx="540943" cy="517963"/>
            <a:chOff x="3179914" y="2889488"/>
            <a:chExt cx="422876" cy="404911"/>
          </a:xfrm>
        </p:grpSpPr>
        <p:sp>
          <p:nvSpPr>
            <p:cNvPr id="5108" name="Google Shape;5108;p5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57"/>
          <p:cNvGrpSpPr/>
          <p:nvPr/>
        </p:nvGrpSpPr>
        <p:grpSpPr>
          <a:xfrm>
            <a:off x="4453093" y="3102358"/>
            <a:ext cx="536180" cy="518047"/>
            <a:chOff x="3729467" y="2889422"/>
            <a:chExt cx="419153" cy="404977"/>
          </a:xfrm>
        </p:grpSpPr>
        <p:sp>
          <p:nvSpPr>
            <p:cNvPr id="5115" name="Google Shape;5115;p5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2" name="Google Shape;5122;p57"/>
          <p:cNvGrpSpPr/>
          <p:nvPr/>
        </p:nvGrpSpPr>
        <p:grpSpPr>
          <a:xfrm>
            <a:off x="1990126" y="3445787"/>
            <a:ext cx="965351" cy="134611"/>
            <a:chOff x="4411970" y="2962952"/>
            <a:chExt cx="706544" cy="104212"/>
          </a:xfrm>
        </p:grpSpPr>
        <p:sp>
          <p:nvSpPr>
            <p:cNvPr id="5123" name="Google Shape;5123;p5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7" name="Google Shape;5127;p57"/>
          <p:cNvGrpSpPr/>
          <p:nvPr/>
        </p:nvGrpSpPr>
        <p:grpSpPr>
          <a:xfrm>
            <a:off x="1990126" y="3041077"/>
            <a:ext cx="960158" cy="289172"/>
            <a:chOff x="4411970" y="2726085"/>
            <a:chExt cx="643107" cy="193659"/>
          </a:xfrm>
        </p:grpSpPr>
        <p:sp>
          <p:nvSpPr>
            <p:cNvPr id="5128" name="Google Shape;5128;p5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57"/>
          <p:cNvGrpSpPr/>
          <p:nvPr/>
        </p:nvGrpSpPr>
        <p:grpSpPr>
          <a:xfrm>
            <a:off x="998624" y="3295400"/>
            <a:ext cx="811503" cy="252584"/>
            <a:chOff x="4411970" y="4340222"/>
            <a:chExt cx="779467" cy="242683"/>
          </a:xfrm>
        </p:grpSpPr>
        <p:sp>
          <p:nvSpPr>
            <p:cNvPr id="5132" name="Google Shape;5132;p5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57"/>
          <p:cNvGrpSpPr/>
          <p:nvPr/>
        </p:nvGrpSpPr>
        <p:grpSpPr>
          <a:xfrm>
            <a:off x="1990126" y="2709308"/>
            <a:ext cx="965160" cy="216230"/>
            <a:chOff x="4411970" y="2468674"/>
            <a:chExt cx="747317" cy="167425"/>
          </a:xfrm>
        </p:grpSpPr>
        <p:sp>
          <p:nvSpPr>
            <p:cNvPr id="5136" name="Google Shape;5136;p5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8" name="Google Shape;5138;p57"/>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9" name="Google Shape;5139;p57"/>
          <p:cNvGrpSpPr/>
          <p:nvPr/>
        </p:nvGrpSpPr>
        <p:grpSpPr>
          <a:xfrm>
            <a:off x="997692" y="2334687"/>
            <a:ext cx="1959041" cy="208784"/>
            <a:chOff x="6336019" y="3733725"/>
            <a:chExt cx="2566206" cy="351310"/>
          </a:xfrm>
        </p:grpSpPr>
        <p:sp>
          <p:nvSpPr>
            <p:cNvPr id="5140" name="Google Shape;5140;p57"/>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57"/>
          <p:cNvGrpSpPr/>
          <p:nvPr/>
        </p:nvGrpSpPr>
        <p:grpSpPr>
          <a:xfrm>
            <a:off x="1990126" y="3950602"/>
            <a:ext cx="946551" cy="153200"/>
            <a:chOff x="4404545" y="3301592"/>
            <a:chExt cx="782403" cy="129272"/>
          </a:xfrm>
        </p:grpSpPr>
        <p:sp>
          <p:nvSpPr>
            <p:cNvPr id="5145" name="Google Shape;5145;p5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57"/>
          <p:cNvGrpSpPr/>
          <p:nvPr/>
        </p:nvGrpSpPr>
        <p:grpSpPr>
          <a:xfrm>
            <a:off x="1990126" y="3695937"/>
            <a:ext cx="962257" cy="139127"/>
            <a:chOff x="4411970" y="3131459"/>
            <a:chExt cx="710520" cy="117397"/>
          </a:xfrm>
        </p:grpSpPr>
        <p:sp>
          <p:nvSpPr>
            <p:cNvPr id="5148" name="Google Shape;5148;p5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150" name="Google Shape;5150;p57"/>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1" name="Google Shape;5151;p57"/>
          <p:cNvGrpSpPr/>
          <p:nvPr/>
        </p:nvGrpSpPr>
        <p:grpSpPr>
          <a:xfrm>
            <a:off x="990271" y="3621603"/>
            <a:ext cx="823838" cy="458988"/>
            <a:chOff x="4411970" y="1801825"/>
            <a:chExt cx="734586" cy="409262"/>
          </a:xfrm>
        </p:grpSpPr>
        <p:sp>
          <p:nvSpPr>
            <p:cNvPr id="5152" name="Google Shape;5152;p5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57"/>
          <p:cNvGrpSpPr/>
          <p:nvPr/>
        </p:nvGrpSpPr>
        <p:grpSpPr>
          <a:xfrm>
            <a:off x="3095243" y="2339173"/>
            <a:ext cx="521514" cy="521514"/>
            <a:chOff x="5681300" y="2527788"/>
            <a:chExt cx="805800" cy="805800"/>
          </a:xfrm>
        </p:grpSpPr>
        <p:sp>
          <p:nvSpPr>
            <p:cNvPr id="5155" name="Google Shape;5155;p57"/>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57"/>
          <p:cNvGrpSpPr/>
          <p:nvPr/>
        </p:nvGrpSpPr>
        <p:grpSpPr>
          <a:xfrm>
            <a:off x="3089483" y="3094865"/>
            <a:ext cx="533033" cy="533033"/>
            <a:chOff x="4049800" y="640400"/>
            <a:chExt cx="858900" cy="858900"/>
          </a:xfrm>
        </p:grpSpPr>
        <p:sp>
          <p:nvSpPr>
            <p:cNvPr id="5158" name="Google Shape;5158;p57"/>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57"/>
          <p:cNvGrpSpPr/>
          <p:nvPr/>
        </p:nvGrpSpPr>
        <p:grpSpPr>
          <a:xfrm>
            <a:off x="3014966" y="3772543"/>
            <a:ext cx="682068" cy="682068"/>
            <a:chOff x="5080188" y="927900"/>
            <a:chExt cx="961200" cy="961200"/>
          </a:xfrm>
        </p:grpSpPr>
        <p:sp>
          <p:nvSpPr>
            <p:cNvPr id="5161" name="Google Shape;5161;p57"/>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57"/>
          <p:cNvGrpSpPr/>
          <p:nvPr/>
        </p:nvGrpSpPr>
        <p:grpSpPr>
          <a:xfrm>
            <a:off x="4478465" y="3869234"/>
            <a:ext cx="505650" cy="504006"/>
            <a:chOff x="6039282" y="1042577"/>
            <a:chExt cx="734315" cy="731929"/>
          </a:xfrm>
        </p:grpSpPr>
        <p:sp>
          <p:nvSpPr>
            <p:cNvPr id="5170" name="Google Shape;5170;p5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57"/>
          <p:cNvGrpSpPr/>
          <p:nvPr/>
        </p:nvGrpSpPr>
        <p:grpSpPr>
          <a:xfrm>
            <a:off x="5091067" y="2298862"/>
            <a:ext cx="567744" cy="602136"/>
            <a:chOff x="1825800" y="1651625"/>
            <a:chExt cx="539989" cy="571775"/>
          </a:xfrm>
        </p:grpSpPr>
        <p:sp>
          <p:nvSpPr>
            <p:cNvPr id="5192" name="Google Shape;5192;p57"/>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7"/>
          <p:cNvGrpSpPr/>
          <p:nvPr/>
        </p:nvGrpSpPr>
        <p:grpSpPr>
          <a:xfrm>
            <a:off x="3765995" y="3855579"/>
            <a:ext cx="508123" cy="507955"/>
            <a:chOff x="1897577" y="2802432"/>
            <a:chExt cx="492176" cy="492014"/>
          </a:xfrm>
        </p:grpSpPr>
        <p:sp>
          <p:nvSpPr>
            <p:cNvPr id="5197" name="Google Shape;5197;p5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7"/>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7"/>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57"/>
          <p:cNvGrpSpPr/>
          <p:nvPr/>
        </p:nvGrpSpPr>
        <p:grpSpPr>
          <a:xfrm>
            <a:off x="997525" y="4169123"/>
            <a:ext cx="809227" cy="200842"/>
            <a:chOff x="2013045" y="4813233"/>
            <a:chExt cx="921986" cy="228854"/>
          </a:xfrm>
        </p:grpSpPr>
        <p:sp>
          <p:nvSpPr>
            <p:cNvPr id="5210" name="Google Shape;5210;p57"/>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57"/>
          <p:cNvGrpSpPr/>
          <p:nvPr/>
        </p:nvGrpSpPr>
        <p:grpSpPr>
          <a:xfrm>
            <a:off x="1005985" y="2656004"/>
            <a:ext cx="792421" cy="269941"/>
            <a:chOff x="1046767" y="4756633"/>
            <a:chExt cx="859646" cy="292841"/>
          </a:xfrm>
        </p:grpSpPr>
        <p:sp>
          <p:nvSpPr>
            <p:cNvPr id="5213" name="Google Shape;5213;p57"/>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6" name="Google Shape;5216;p5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0" name="Google Shape;5220;p57"/>
          <p:cNvGrpSpPr/>
          <p:nvPr/>
        </p:nvGrpSpPr>
        <p:grpSpPr>
          <a:xfrm>
            <a:off x="7141841" y="2550562"/>
            <a:ext cx="166473" cy="141497"/>
            <a:chOff x="4660325" y="1866850"/>
            <a:chExt cx="68350" cy="58100"/>
          </a:xfrm>
        </p:grpSpPr>
        <p:sp>
          <p:nvSpPr>
            <p:cNvPr id="5221" name="Google Shape;5221;p5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57"/>
          <p:cNvGrpSpPr/>
          <p:nvPr/>
        </p:nvGrpSpPr>
        <p:grpSpPr>
          <a:xfrm>
            <a:off x="7451186" y="2576286"/>
            <a:ext cx="162515" cy="90049"/>
            <a:chOff x="4791775" y="1877500"/>
            <a:chExt cx="66725" cy="36975"/>
          </a:xfrm>
        </p:grpSpPr>
        <p:sp>
          <p:nvSpPr>
            <p:cNvPr id="5224" name="Google Shape;5224;p5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57"/>
          <p:cNvGrpSpPr/>
          <p:nvPr/>
        </p:nvGrpSpPr>
        <p:grpSpPr>
          <a:xfrm>
            <a:off x="7772899" y="2576286"/>
            <a:ext cx="144979" cy="90049"/>
            <a:chOff x="4923925" y="1877500"/>
            <a:chExt cx="59525" cy="36975"/>
          </a:xfrm>
        </p:grpSpPr>
        <p:sp>
          <p:nvSpPr>
            <p:cNvPr id="5227" name="Google Shape;5227;p5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57"/>
          <p:cNvGrpSpPr/>
          <p:nvPr/>
        </p:nvGrpSpPr>
        <p:grpSpPr>
          <a:xfrm>
            <a:off x="8067390" y="2558477"/>
            <a:ext cx="141447" cy="125667"/>
            <a:chOff x="5058450" y="1870100"/>
            <a:chExt cx="58075" cy="51600"/>
          </a:xfrm>
        </p:grpSpPr>
        <p:sp>
          <p:nvSpPr>
            <p:cNvPr id="5230" name="Google Shape;5230;p5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57"/>
          <p:cNvGrpSpPr/>
          <p:nvPr/>
        </p:nvGrpSpPr>
        <p:grpSpPr>
          <a:xfrm>
            <a:off x="7481905" y="2980885"/>
            <a:ext cx="101077" cy="107645"/>
            <a:chOff x="4811425" y="2065025"/>
            <a:chExt cx="41500" cy="44200"/>
          </a:xfrm>
        </p:grpSpPr>
        <p:sp>
          <p:nvSpPr>
            <p:cNvPr id="5233" name="Google Shape;5233;p5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57"/>
          <p:cNvGrpSpPr/>
          <p:nvPr/>
        </p:nvGrpSpPr>
        <p:grpSpPr>
          <a:xfrm>
            <a:off x="7774342" y="2981098"/>
            <a:ext cx="120867" cy="107218"/>
            <a:chOff x="4929875" y="2065025"/>
            <a:chExt cx="49625" cy="44025"/>
          </a:xfrm>
        </p:grpSpPr>
        <p:sp>
          <p:nvSpPr>
            <p:cNvPr id="5236" name="Google Shape;5236;p5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57"/>
          <p:cNvGrpSpPr/>
          <p:nvPr/>
        </p:nvGrpSpPr>
        <p:grpSpPr>
          <a:xfrm>
            <a:off x="8103011" y="2984112"/>
            <a:ext cx="70206" cy="101191"/>
            <a:chOff x="5083925" y="2066350"/>
            <a:chExt cx="28825" cy="41550"/>
          </a:xfrm>
        </p:grpSpPr>
        <p:sp>
          <p:nvSpPr>
            <p:cNvPr id="5239" name="Google Shape;5239;p5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1" name="Google Shape;5241;p57"/>
          <p:cNvGrpSpPr/>
          <p:nvPr/>
        </p:nvGrpSpPr>
        <p:grpSpPr>
          <a:xfrm>
            <a:off x="7134565" y="2999759"/>
            <a:ext cx="181026" cy="69896"/>
            <a:chOff x="4659775" y="2072775"/>
            <a:chExt cx="74325" cy="28700"/>
          </a:xfrm>
        </p:grpSpPr>
        <p:sp>
          <p:nvSpPr>
            <p:cNvPr id="5242" name="Google Shape;5242;p5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57"/>
          <p:cNvGrpSpPr/>
          <p:nvPr/>
        </p:nvGrpSpPr>
        <p:grpSpPr>
          <a:xfrm>
            <a:off x="8054421" y="2790324"/>
            <a:ext cx="167387" cy="89197"/>
            <a:chOff x="4662475" y="1976500"/>
            <a:chExt cx="68725" cy="36625"/>
          </a:xfrm>
        </p:grpSpPr>
        <p:sp>
          <p:nvSpPr>
            <p:cNvPr id="5246" name="Google Shape;5246;p5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57"/>
          <p:cNvGrpSpPr/>
          <p:nvPr/>
        </p:nvGrpSpPr>
        <p:grpSpPr>
          <a:xfrm>
            <a:off x="7751326" y="2793764"/>
            <a:ext cx="166899" cy="82317"/>
            <a:chOff x="4920150" y="1977875"/>
            <a:chExt cx="68525" cy="33800"/>
          </a:xfrm>
        </p:grpSpPr>
        <p:sp>
          <p:nvSpPr>
            <p:cNvPr id="5250" name="Google Shape;5250;p5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3" name="Google Shape;5253;p57"/>
          <p:cNvGrpSpPr/>
          <p:nvPr/>
        </p:nvGrpSpPr>
        <p:grpSpPr>
          <a:xfrm>
            <a:off x="7162483" y="3197682"/>
            <a:ext cx="125190" cy="127859"/>
            <a:chOff x="4676550" y="2160575"/>
            <a:chExt cx="51400" cy="52500"/>
          </a:xfrm>
        </p:grpSpPr>
        <p:sp>
          <p:nvSpPr>
            <p:cNvPr id="5254" name="Google Shape;5254;p5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 name="Google Shape;5257;p57"/>
          <p:cNvGrpSpPr/>
          <p:nvPr/>
        </p:nvGrpSpPr>
        <p:grpSpPr>
          <a:xfrm>
            <a:off x="7459741" y="3204714"/>
            <a:ext cx="145405" cy="113794"/>
            <a:chOff x="4768325" y="2163475"/>
            <a:chExt cx="59700" cy="46725"/>
          </a:xfrm>
        </p:grpSpPr>
        <p:sp>
          <p:nvSpPr>
            <p:cNvPr id="5258" name="Google Shape;5258;p5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0" name="Google Shape;5260;p5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6" name="Google Shape;5266;p57"/>
          <p:cNvGrpSpPr/>
          <p:nvPr/>
        </p:nvGrpSpPr>
        <p:grpSpPr>
          <a:xfrm>
            <a:off x="7476059" y="3459808"/>
            <a:ext cx="112768" cy="106853"/>
            <a:chOff x="4768575" y="2253950"/>
            <a:chExt cx="46300" cy="43875"/>
          </a:xfrm>
        </p:grpSpPr>
        <p:sp>
          <p:nvSpPr>
            <p:cNvPr id="5267" name="Google Shape;5267;p5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57"/>
          <p:cNvGrpSpPr/>
          <p:nvPr/>
        </p:nvGrpSpPr>
        <p:grpSpPr>
          <a:xfrm>
            <a:off x="7775682" y="3948834"/>
            <a:ext cx="118187" cy="146246"/>
            <a:chOff x="4960900" y="2433225"/>
            <a:chExt cx="48525" cy="60050"/>
          </a:xfrm>
        </p:grpSpPr>
        <p:sp>
          <p:nvSpPr>
            <p:cNvPr id="5270" name="Google Shape;5270;p5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57"/>
          <p:cNvGrpSpPr/>
          <p:nvPr/>
        </p:nvGrpSpPr>
        <p:grpSpPr>
          <a:xfrm>
            <a:off x="7464247" y="4212895"/>
            <a:ext cx="136394" cy="143810"/>
            <a:chOff x="4854075" y="2527625"/>
            <a:chExt cx="56000" cy="59050"/>
          </a:xfrm>
        </p:grpSpPr>
        <p:sp>
          <p:nvSpPr>
            <p:cNvPr id="5273" name="Google Shape;5273;p5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5" name="Google Shape;5275;p5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8" name="Google Shape;5278;p57"/>
          <p:cNvGrpSpPr/>
          <p:nvPr/>
        </p:nvGrpSpPr>
        <p:grpSpPr>
          <a:xfrm>
            <a:off x="8088458" y="3676639"/>
            <a:ext cx="99312" cy="160797"/>
            <a:chOff x="5059700" y="2334775"/>
            <a:chExt cx="40775" cy="66025"/>
          </a:xfrm>
        </p:grpSpPr>
        <p:sp>
          <p:nvSpPr>
            <p:cNvPr id="5279" name="Google Shape;5279;p5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57"/>
          <p:cNvGrpSpPr/>
          <p:nvPr/>
        </p:nvGrpSpPr>
        <p:grpSpPr>
          <a:xfrm>
            <a:off x="8045622" y="3941771"/>
            <a:ext cx="184984" cy="160371"/>
            <a:chOff x="5037700" y="2430325"/>
            <a:chExt cx="75950" cy="65850"/>
          </a:xfrm>
        </p:grpSpPr>
        <p:sp>
          <p:nvSpPr>
            <p:cNvPr id="5289" name="Google Shape;5289;p5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57"/>
          <p:cNvGrpSpPr/>
          <p:nvPr/>
        </p:nvGrpSpPr>
        <p:grpSpPr>
          <a:xfrm>
            <a:off x="7465128" y="3708223"/>
            <a:ext cx="173014" cy="97629"/>
            <a:chOff x="4756975" y="2341800"/>
            <a:chExt cx="91975" cy="51925"/>
          </a:xfrm>
        </p:grpSpPr>
        <p:sp>
          <p:nvSpPr>
            <p:cNvPr id="5292" name="Google Shape;5292;p5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57"/>
          <p:cNvGrpSpPr/>
          <p:nvPr/>
        </p:nvGrpSpPr>
        <p:grpSpPr>
          <a:xfrm>
            <a:off x="7732065" y="4196920"/>
            <a:ext cx="212497" cy="175761"/>
            <a:chOff x="4943575" y="2516350"/>
            <a:chExt cx="98675" cy="81700"/>
          </a:xfrm>
        </p:grpSpPr>
        <p:sp>
          <p:nvSpPr>
            <p:cNvPr id="5313" name="Google Shape;5313;p5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1" name="Google Shape;5391;p5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7"/>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8" name="Shape 5398"/>
        <p:cNvGrpSpPr/>
        <p:nvPr/>
      </p:nvGrpSpPr>
      <p:grpSpPr>
        <a:xfrm>
          <a:off x="0" y="0"/>
          <a:ext cx="0" cy="0"/>
          <a:chOff x="0" y="0"/>
          <a:chExt cx="0" cy="0"/>
        </a:xfrm>
      </p:grpSpPr>
      <p:grpSp>
        <p:nvGrpSpPr>
          <p:cNvPr id="5399" name="Google Shape;5399;p58"/>
          <p:cNvGrpSpPr/>
          <p:nvPr/>
        </p:nvGrpSpPr>
        <p:grpSpPr>
          <a:xfrm>
            <a:off x="3642951" y="1176740"/>
            <a:ext cx="2078182" cy="1366558"/>
            <a:chOff x="235800" y="830650"/>
            <a:chExt cx="6978450" cy="4588844"/>
          </a:xfrm>
        </p:grpSpPr>
        <p:sp>
          <p:nvSpPr>
            <p:cNvPr id="5400" name="Google Shape;5400;p5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58"/>
          <p:cNvGrpSpPr/>
          <p:nvPr/>
        </p:nvGrpSpPr>
        <p:grpSpPr>
          <a:xfrm>
            <a:off x="738454" y="3007842"/>
            <a:ext cx="2622876" cy="1333540"/>
            <a:chOff x="238125" y="1038125"/>
            <a:chExt cx="7146800" cy="3633625"/>
          </a:xfrm>
        </p:grpSpPr>
        <p:sp>
          <p:nvSpPr>
            <p:cNvPr id="5407" name="Google Shape;5407;p5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58"/>
          <p:cNvGrpSpPr/>
          <p:nvPr/>
        </p:nvGrpSpPr>
        <p:grpSpPr>
          <a:xfrm>
            <a:off x="5961311" y="1231136"/>
            <a:ext cx="2435960" cy="1297725"/>
            <a:chOff x="233350" y="949250"/>
            <a:chExt cx="7137300" cy="3802300"/>
          </a:xfrm>
        </p:grpSpPr>
        <p:sp>
          <p:nvSpPr>
            <p:cNvPr id="6980" name="Google Shape;6980;p5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58"/>
          <p:cNvGrpSpPr/>
          <p:nvPr/>
        </p:nvGrpSpPr>
        <p:grpSpPr>
          <a:xfrm>
            <a:off x="7714435" y="3194726"/>
            <a:ext cx="104231" cy="320340"/>
            <a:chOff x="7564426" y="3224343"/>
            <a:chExt cx="119985" cy="368801"/>
          </a:xfrm>
        </p:grpSpPr>
        <p:sp>
          <p:nvSpPr>
            <p:cNvPr id="7032" name="Google Shape;7032;p5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58"/>
          <p:cNvGrpSpPr/>
          <p:nvPr/>
        </p:nvGrpSpPr>
        <p:grpSpPr>
          <a:xfrm>
            <a:off x="7413923" y="3188827"/>
            <a:ext cx="189489" cy="332132"/>
            <a:chOff x="8370831" y="3202002"/>
            <a:chExt cx="218129" cy="382376"/>
          </a:xfrm>
        </p:grpSpPr>
        <p:sp>
          <p:nvSpPr>
            <p:cNvPr id="7035" name="Google Shape;7035;p5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58"/>
          <p:cNvGrpSpPr/>
          <p:nvPr/>
        </p:nvGrpSpPr>
        <p:grpSpPr>
          <a:xfrm>
            <a:off x="8137312" y="3599959"/>
            <a:ext cx="309429" cy="267000"/>
            <a:chOff x="6742064" y="3750480"/>
            <a:chExt cx="399315" cy="344560"/>
          </a:xfrm>
        </p:grpSpPr>
        <p:sp>
          <p:nvSpPr>
            <p:cNvPr id="7038" name="Google Shape;7038;p5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58"/>
          <p:cNvGrpSpPr/>
          <p:nvPr/>
        </p:nvGrpSpPr>
        <p:grpSpPr>
          <a:xfrm>
            <a:off x="7676331" y="3951006"/>
            <a:ext cx="180437" cy="281608"/>
            <a:chOff x="7248525" y="3739696"/>
            <a:chExt cx="230531" cy="359790"/>
          </a:xfrm>
        </p:grpSpPr>
        <p:sp>
          <p:nvSpPr>
            <p:cNvPr id="7041" name="Google Shape;7041;p5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58"/>
          <p:cNvGrpSpPr/>
          <p:nvPr/>
        </p:nvGrpSpPr>
        <p:grpSpPr>
          <a:xfrm>
            <a:off x="7922251" y="3594231"/>
            <a:ext cx="162896" cy="278710"/>
            <a:chOff x="7601242" y="3729267"/>
            <a:chExt cx="222566" cy="380803"/>
          </a:xfrm>
        </p:grpSpPr>
        <p:sp>
          <p:nvSpPr>
            <p:cNvPr id="7044" name="Google Shape;7044;p5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6" name="Google Shape;7046;p58"/>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7" name="Google Shape;7047;p58"/>
          <p:cNvGrpSpPr/>
          <p:nvPr/>
        </p:nvGrpSpPr>
        <p:grpSpPr>
          <a:xfrm>
            <a:off x="7411896" y="3595371"/>
            <a:ext cx="193543" cy="275990"/>
            <a:chOff x="8304647" y="3738687"/>
            <a:chExt cx="225076" cy="320956"/>
          </a:xfrm>
        </p:grpSpPr>
        <p:sp>
          <p:nvSpPr>
            <p:cNvPr id="7048" name="Google Shape;7048;p58"/>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58"/>
          <p:cNvGrpSpPr/>
          <p:nvPr/>
        </p:nvGrpSpPr>
        <p:grpSpPr>
          <a:xfrm>
            <a:off x="7684389" y="3595371"/>
            <a:ext cx="178492" cy="275990"/>
            <a:chOff x="8615101" y="3738687"/>
            <a:chExt cx="207573" cy="320956"/>
          </a:xfrm>
        </p:grpSpPr>
        <p:sp>
          <p:nvSpPr>
            <p:cNvPr id="7052" name="Google Shape;7052;p58"/>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5" name="Google Shape;7055;p58"/>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6" name="Google Shape;7056;p58"/>
          <p:cNvGrpSpPr/>
          <p:nvPr/>
        </p:nvGrpSpPr>
        <p:grpSpPr>
          <a:xfrm>
            <a:off x="7909920" y="3998032"/>
            <a:ext cx="187557" cy="187557"/>
            <a:chOff x="8565775" y="671075"/>
            <a:chExt cx="441000" cy="441000"/>
          </a:xfrm>
        </p:grpSpPr>
        <p:sp>
          <p:nvSpPr>
            <p:cNvPr id="7057" name="Google Shape;7057;p58"/>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8"/>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9" name="Google Shape;7059;p58"/>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8"/>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1" name="Google Shape;7061;p58"/>
          <p:cNvGrpSpPr/>
          <p:nvPr/>
        </p:nvGrpSpPr>
        <p:grpSpPr>
          <a:xfrm>
            <a:off x="6064392" y="3070557"/>
            <a:ext cx="587865" cy="517731"/>
            <a:chOff x="6000718" y="3070557"/>
            <a:chExt cx="587865" cy="517731"/>
          </a:xfrm>
        </p:grpSpPr>
        <p:sp>
          <p:nvSpPr>
            <p:cNvPr id="7062" name="Google Shape;7062;p58"/>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8"/>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8"/>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8"/>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8"/>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8"/>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8"/>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8"/>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8"/>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8"/>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58"/>
          <p:cNvGrpSpPr/>
          <p:nvPr/>
        </p:nvGrpSpPr>
        <p:grpSpPr>
          <a:xfrm>
            <a:off x="6079197" y="3714217"/>
            <a:ext cx="557665" cy="516387"/>
            <a:chOff x="6015523" y="3714217"/>
            <a:chExt cx="557665" cy="516387"/>
          </a:xfrm>
        </p:grpSpPr>
        <p:grpSp>
          <p:nvGrpSpPr>
            <p:cNvPr id="7073" name="Google Shape;7073;p58"/>
            <p:cNvGrpSpPr/>
            <p:nvPr/>
          </p:nvGrpSpPr>
          <p:grpSpPr>
            <a:xfrm>
              <a:off x="6036094" y="3716980"/>
              <a:ext cx="529822" cy="510480"/>
              <a:chOff x="3148311" y="-545634"/>
              <a:chExt cx="1006118" cy="969572"/>
            </a:xfrm>
          </p:grpSpPr>
          <p:sp>
            <p:nvSpPr>
              <p:cNvPr id="7074" name="Google Shape;7074;p58"/>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8"/>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8"/>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8"/>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8"/>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8"/>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8"/>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8"/>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8"/>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8"/>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4" name="Google Shape;7084;p58"/>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58"/>
          <p:cNvGrpSpPr/>
          <p:nvPr/>
        </p:nvGrpSpPr>
        <p:grpSpPr>
          <a:xfrm>
            <a:off x="6707979" y="3073628"/>
            <a:ext cx="576302" cy="511871"/>
            <a:chOff x="6644304" y="3073628"/>
            <a:chExt cx="576302" cy="511871"/>
          </a:xfrm>
        </p:grpSpPr>
        <p:grpSp>
          <p:nvGrpSpPr>
            <p:cNvPr id="7086" name="Google Shape;7086;p58"/>
            <p:cNvGrpSpPr/>
            <p:nvPr/>
          </p:nvGrpSpPr>
          <p:grpSpPr>
            <a:xfrm>
              <a:off x="6712169" y="3073651"/>
              <a:ext cx="481611" cy="506713"/>
              <a:chOff x="1833536" y="-546641"/>
              <a:chExt cx="914567" cy="962419"/>
            </a:xfrm>
          </p:grpSpPr>
          <p:grpSp>
            <p:nvGrpSpPr>
              <p:cNvPr id="7087" name="Google Shape;7087;p58"/>
              <p:cNvGrpSpPr/>
              <p:nvPr/>
            </p:nvGrpSpPr>
            <p:grpSpPr>
              <a:xfrm>
                <a:off x="1833536" y="-524249"/>
                <a:ext cx="914567" cy="940027"/>
                <a:chOff x="1833536" y="-524249"/>
                <a:chExt cx="914567" cy="940027"/>
              </a:xfrm>
            </p:grpSpPr>
            <p:sp>
              <p:nvSpPr>
                <p:cNvPr id="7088" name="Google Shape;7088;p58"/>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8"/>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8"/>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8"/>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8"/>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3" name="Google Shape;7093;p58"/>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8"/>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8"/>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8"/>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7" name="Google Shape;7097;p5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58"/>
          <p:cNvGrpSpPr/>
          <p:nvPr/>
        </p:nvGrpSpPr>
        <p:grpSpPr>
          <a:xfrm>
            <a:off x="6715725" y="3714143"/>
            <a:ext cx="560636" cy="516497"/>
            <a:chOff x="6652051" y="3714143"/>
            <a:chExt cx="560636" cy="516497"/>
          </a:xfrm>
        </p:grpSpPr>
        <p:grpSp>
          <p:nvGrpSpPr>
            <p:cNvPr id="7099" name="Google Shape;7099;p58"/>
            <p:cNvGrpSpPr/>
            <p:nvPr/>
          </p:nvGrpSpPr>
          <p:grpSpPr>
            <a:xfrm>
              <a:off x="6669657" y="3716715"/>
              <a:ext cx="466768" cy="464314"/>
              <a:chOff x="3139766" y="765669"/>
              <a:chExt cx="886380" cy="881888"/>
            </a:xfrm>
          </p:grpSpPr>
          <p:grpSp>
            <p:nvGrpSpPr>
              <p:cNvPr id="7100" name="Google Shape;7100;p58"/>
              <p:cNvGrpSpPr/>
              <p:nvPr/>
            </p:nvGrpSpPr>
            <p:grpSpPr>
              <a:xfrm>
                <a:off x="3139766" y="765669"/>
                <a:ext cx="886380" cy="881888"/>
                <a:chOff x="3139766" y="765669"/>
                <a:chExt cx="886380" cy="881888"/>
              </a:xfrm>
            </p:grpSpPr>
            <p:sp>
              <p:nvSpPr>
                <p:cNvPr id="7101" name="Google Shape;7101;p58"/>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8"/>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8"/>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8"/>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8"/>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8"/>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8"/>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8"/>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8"/>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0" name="Google Shape;7110;p58"/>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8"/>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8"/>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8"/>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4" name="Google Shape;7114;p58"/>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58"/>
          <p:cNvGrpSpPr/>
          <p:nvPr/>
        </p:nvGrpSpPr>
        <p:grpSpPr>
          <a:xfrm>
            <a:off x="625184" y="1201451"/>
            <a:ext cx="2665073" cy="1317140"/>
            <a:chOff x="793334" y="1192826"/>
            <a:chExt cx="2665073" cy="1317140"/>
          </a:xfrm>
        </p:grpSpPr>
        <p:sp>
          <p:nvSpPr>
            <p:cNvPr id="7116" name="Google Shape;7116;p58"/>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8"/>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8"/>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8"/>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8"/>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8"/>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8"/>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8"/>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8"/>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8"/>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8"/>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8"/>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8"/>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8"/>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8"/>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8"/>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8"/>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8"/>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8"/>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8"/>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8"/>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8"/>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8"/>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8"/>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8"/>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8"/>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8"/>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8"/>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8"/>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8"/>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8"/>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8"/>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8"/>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8"/>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8"/>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8"/>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8"/>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8"/>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8"/>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8"/>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8"/>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8"/>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8"/>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8"/>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8"/>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8"/>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8"/>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8"/>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8"/>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8"/>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8"/>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8"/>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8"/>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8"/>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8"/>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8"/>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8"/>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8"/>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8"/>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8"/>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8"/>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8"/>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8"/>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8"/>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8"/>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8"/>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8"/>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8"/>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8"/>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8"/>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8"/>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8"/>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8"/>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8"/>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8"/>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8"/>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8"/>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8"/>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8"/>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8"/>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8"/>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8"/>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8"/>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8"/>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8"/>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8"/>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8"/>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8"/>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8"/>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8"/>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8"/>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8"/>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8"/>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8"/>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8"/>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8"/>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8"/>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8"/>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8"/>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8"/>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8"/>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8"/>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8"/>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8"/>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8"/>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8"/>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8"/>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8"/>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8"/>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8"/>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8"/>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8"/>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8"/>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8"/>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8"/>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8"/>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8"/>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8"/>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8"/>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8"/>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8"/>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8"/>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8"/>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8"/>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8"/>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8"/>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8"/>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8"/>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8"/>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8"/>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8"/>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8"/>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8"/>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8"/>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8"/>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8"/>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8"/>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8"/>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8"/>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8"/>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8"/>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8"/>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8"/>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8"/>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8"/>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8"/>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8"/>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8"/>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8"/>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8"/>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8"/>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8"/>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8"/>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8"/>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8"/>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8"/>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8"/>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8"/>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8"/>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8"/>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8"/>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8"/>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8"/>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8"/>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8"/>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8"/>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8"/>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8"/>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8"/>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8"/>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8"/>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8"/>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8"/>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8"/>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8"/>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8"/>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8"/>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8"/>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8"/>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8"/>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8"/>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8"/>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8"/>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8"/>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8"/>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8"/>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8"/>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8"/>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8"/>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8"/>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8"/>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8"/>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8"/>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8"/>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8"/>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8"/>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8"/>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8"/>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8"/>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8"/>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8"/>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8"/>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8"/>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8"/>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8"/>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8"/>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8"/>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8"/>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8"/>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8"/>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8"/>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8"/>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8"/>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8"/>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8"/>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8"/>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8"/>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8"/>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8"/>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8"/>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8"/>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8"/>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8"/>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8"/>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8"/>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8"/>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8"/>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8"/>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8"/>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8"/>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8"/>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8"/>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8"/>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8"/>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8"/>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8"/>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8"/>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8"/>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8"/>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8"/>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8"/>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8"/>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8"/>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8"/>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8"/>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8"/>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8"/>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8"/>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8"/>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8"/>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8"/>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8"/>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8"/>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8"/>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8"/>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8"/>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8"/>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8"/>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8"/>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8"/>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8"/>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8"/>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8"/>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8"/>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8"/>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8"/>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8"/>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8"/>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8"/>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8"/>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8"/>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8"/>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8"/>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8"/>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8"/>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8"/>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8"/>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8"/>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8"/>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8"/>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8"/>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8"/>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8"/>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8"/>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8"/>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8"/>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8"/>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8"/>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8"/>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8"/>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8"/>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8"/>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8"/>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8"/>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8"/>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8"/>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8"/>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8"/>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8"/>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8"/>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8"/>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8"/>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8"/>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8"/>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8"/>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8"/>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8"/>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8"/>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8"/>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8"/>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8"/>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8"/>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8"/>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8"/>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8"/>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8"/>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8"/>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8"/>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8"/>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8"/>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8"/>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8"/>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8"/>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8"/>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8"/>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8"/>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8"/>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8"/>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8"/>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8"/>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8"/>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8"/>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8"/>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8"/>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8"/>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8"/>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8"/>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8"/>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8"/>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8"/>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8"/>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8"/>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8"/>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8"/>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8"/>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8"/>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8"/>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8"/>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8"/>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8"/>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8"/>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8"/>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8"/>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8"/>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8"/>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8"/>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8"/>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8"/>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8"/>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8"/>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8"/>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8"/>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8"/>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8"/>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8"/>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8"/>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8"/>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8"/>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8"/>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8"/>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8"/>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8"/>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8"/>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8"/>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8"/>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8"/>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8"/>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8"/>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8"/>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8"/>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8"/>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8"/>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8"/>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8"/>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8"/>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8"/>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8"/>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8"/>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8"/>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8"/>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8"/>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8"/>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8"/>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8"/>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8"/>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8"/>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8"/>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8"/>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8"/>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8"/>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8"/>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8"/>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8"/>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8"/>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8"/>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8"/>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8"/>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8"/>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8"/>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8"/>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8"/>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8"/>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8"/>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8"/>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8"/>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8"/>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8"/>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8"/>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8"/>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8"/>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8"/>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8"/>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8"/>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8"/>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8"/>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8"/>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8"/>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8"/>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8"/>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8"/>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8"/>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8"/>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8"/>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8"/>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8"/>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8"/>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8"/>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8"/>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8"/>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8"/>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8"/>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8"/>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8"/>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8"/>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8"/>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8"/>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8"/>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8"/>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8"/>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8"/>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8"/>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8"/>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8"/>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8"/>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8"/>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8"/>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8"/>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8"/>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8"/>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8"/>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8"/>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8"/>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8"/>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8"/>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8"/>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8"/>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8"/>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8"/>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8"/>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8"/>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8"/>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8"/>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8"/>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8"/>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8"/>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8"/>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8"/>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8"/>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8"/>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8"/>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8"/>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8"/>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8"/>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8"/>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8"/>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8"/>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8"/>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8"/>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8"/>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8"/>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8"/>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8"/>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8"/>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8"/>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8"/>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8"/>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8"/>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8"/>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8"/>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8"/>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8"/>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8"/>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8"/>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8"/>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8"/>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8"/>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8"/>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8"/>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8"/>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8"/>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8"/>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8"/>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8"/>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8"/>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8"/>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8"/>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8"/>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8"/>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8"/>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8"/>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8"/>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8"/>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8"/>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8"/>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8"/>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8"/>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8"/>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8"/>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8"/>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8"/>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8"/>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8"/>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8"/>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8"/>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8"/>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8"/>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8"/>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8"/>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8"/>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8"/>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8"/>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8"/>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8"/>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8"/>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8"/>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8"/>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8"/>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8"/>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8"/>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8"/>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8"/>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8"/>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8"/>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8"/>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8"/>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8"/>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8"/>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8"/>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8"/>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8"/>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8"/>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8"/>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8"/>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8"/>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8"/>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8"/>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8"/>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8"/>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8"/>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8"/>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8"/>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8"/>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8"/>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8"/>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8"/>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8"/>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8"/>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8"/>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8"/>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8"/>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8"/>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8"/>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8"/>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8"/>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8"/>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8"/>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8"/>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8"/>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8"/>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8"/>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8"/>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8"/>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8"/>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8"/>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8"/>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8"/>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8"/>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8"/>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8"/>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8"/>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8"/>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8"/>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8"/>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8"/>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8"/>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8"/>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8"/>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8"/>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8"/>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8"/>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8"/>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8"/>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8"/>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8"/>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8"/>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8"/>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8"/>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8"/>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8"/>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8"/>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8"/>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8"/>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8"/>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8"/>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8"/>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8"/>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8"/>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8"/>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8"/>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8"/>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8"/>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8"/>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8"/>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8"/>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8"/>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8"/>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8"/>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8"/>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8"/>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8"/>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8"/>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8"/>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8"/>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8"/>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8"/>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8"/>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8"/>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8"/>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8"/>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8"/>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8"/>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8"/>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8"/>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8"/>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8"/>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8"/>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8"/>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8"/>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8"/>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8"/>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8"/>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8"/>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8"/>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8"/>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8"/>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8"/>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8"/>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8"/>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8"/>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8"/>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8"/>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8"/>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8"/>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8"/>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8"/>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8"/>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8"/>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8"/>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8"/>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8"/>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8"/>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8"/>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8"/>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8"/>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8"/>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8"/>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8"/>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8"/>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8"/>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8"/>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8"/>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8"/>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8"/>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8"/>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8"/>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8"/>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8"/>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8"/>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8"/>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8"/>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8"/>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8"/>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8"/>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8"/>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8"/>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8"/>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8"/>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8"/>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8"/>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8"/>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8"/>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8"/>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8"/>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8"/>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8"/>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8"/>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8"/>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8"/>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8"/>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8"/>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8"/>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8"/>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8"/>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8"/>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8"/>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8"/>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8"/>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8"/>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8"/>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8"/>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8"/>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8"/>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8"/>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8"/>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8"/>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8"/>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8"/>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8"/>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8"/>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8"/>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8"/>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8"/>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8"/>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8"/>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8"/>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8"/>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8"/>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8"/>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8"/>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8"/>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8"/>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8"/>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8"/>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8"/>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8"/>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8"/>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8"/>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8"/>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8"/>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8"/>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8"/>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8"/>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8"/>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8"/>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8"/>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8"/>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8"/>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8"/>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8"/>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8"/>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8"/>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8"/>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8"/>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8"/>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8"/>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8"/>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8"/>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8"/>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8"/>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8"/>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8"/>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8"/>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8"/>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8"/>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8"/>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8"/>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8"/>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8"/>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8"/>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8"/>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8"/>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8"/>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8"/>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8"/>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8"/>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8"/>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8"/>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8"/>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8"/>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8"/>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8"/>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8"/>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8"/>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8"/>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8"/>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8"/>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8"/>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8"/>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8"/>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8"/>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8"/>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8"/>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8"/>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8"/>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8"/>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8"/>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8"/>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8"/>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8"/>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8"/>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8"/>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8"/>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8"/>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8"/>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8"/>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8"/>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8"/>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8"/>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8"/>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8"/>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8"/>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8"/>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8"/>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8"/>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8"/>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8"/>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8"/>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8"/>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8"/>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8"/>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8"/>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8"/>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8"/>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8"/>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8"/>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8"/>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8"/>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8"/>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8"/>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8"/>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8"/>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8"/>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8"/>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8"/>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8"/>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8"/>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8"/>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8"/>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8"/>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8"/>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8"/>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8"/>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8"/>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8"/>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8"/>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8"/>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8"/>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8"/>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8"/>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8"/>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8"/>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8"/>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8"/>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8"/>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8"/>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8"/>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8"/>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8"/>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8"/>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8"/>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8"/>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8"/>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8"/>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8"/>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8"/>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8"/>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8"/>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8"/>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8"/>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8"/>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8"/>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8"/>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8"/>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8"/>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8"/>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8"/>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8"/>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8"/>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8"/>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8"/>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8"/>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8"/>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8"/>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8"/>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8"/>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8"/>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8"/>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8"/>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8"/>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8"/>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8"/>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8"/>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8"/>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8"/>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8"/>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8"/>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8"/>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8"/>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8"/>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8"/>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8"/>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8"/>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8"/>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8"/>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8"/>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8"/>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8"/>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8"/>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8"/>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8"/>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8"/>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8"/>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8"/>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8"/>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8"/>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8"/>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8"/>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8"/>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8"/>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8"/>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8"/>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8"/>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8"/>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8"/>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8"/>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8"/>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8"/>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8"/>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8"/>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8"/>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8"/>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8"/>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8"/>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8"/>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8"/>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8"/>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8"/>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8"/>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8"/>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8"/>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8"/>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8"/>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8"/>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8"/>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8"/>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8"/>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8"/>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8"/>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8"/>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8"/>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8"/>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8"/>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8"/>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8"/>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8"/>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8"/>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8"/>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8"/>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8"/>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8"/>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8"/>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8"/>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8"/>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8"/>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8"/>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8"/>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8"/>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8"/>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8"/>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8"/>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8"/>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8"/>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8"/>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8"/>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8"/>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8"/>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8"/>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8"/>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8"/>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8"/>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8"/>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8"/>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8"/>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8"/>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8"/>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8"/>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8"/>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8"/>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8"/>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8"/>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8"/>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8"/>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8"/>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8"/>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8"/>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8"/>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8"/>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8"/>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8"/>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8"/>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8"/>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8"/>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8"/>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8"/>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8"/>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8"/>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8"/>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8"/>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8"/>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8"/>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8"/>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8"/>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8"/>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8"/>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8"/>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8"/>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8"/>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8"/>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8"/>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8"/>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8"/>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8"/>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8"/>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8"/>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8"/>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8"/>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8"/>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8"/>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8"/>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8"/>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8"/>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8"/>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8"/>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8"/>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8"/>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8"/>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8"/>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8"/>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8"/>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8"/>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8"/>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8"/>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8"/>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8"/>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8"/>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8"/>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8"/>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8"/>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8"/>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8"/>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8"/>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8"/>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8"/>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8"/>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8"/>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8"/>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8"/>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8"/>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8"/>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8"/>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8"/>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8"/>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8"/>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8"/>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8"/>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8"/>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8"/>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8"/>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8"/>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8"/>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8"/>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8"/>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8"/>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8"/>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8"/>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8"/>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8"/>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8"/>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8"/>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8"/>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8"/>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8"/>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8"/>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8"/>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8"/>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8"/>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8"/>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8"/>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8"/>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8"/>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8"/>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8"/>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8"/>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8"/>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8"/>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8"/>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8"/>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8"/>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8"/>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8"/>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8"/>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8"/>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8"/>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8"/>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8"/>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8"/>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8"/>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8"/>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8"/>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8"/>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8"/>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8"/>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8"/>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8"/>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8"/>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8"/>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8"/>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8"/>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8"/>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8"/>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8"/>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8"/>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8"/>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8"/>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8"/>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8"/>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8"/>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8"/>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8"/>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8"/>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8"/>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8"/>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8"/>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8"/>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8"/>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8"/>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8"/>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8"/>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8"/>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8"/>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8"/>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8"/>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8"/>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8"/>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8"/>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8"/>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8"/>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8"/>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8"/>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8"/>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8"/>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8"/>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8"/>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8"/>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8"/>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8"/>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8"/>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8"/>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8"/>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8"/>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8"/>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8"/>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8"/>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8"/>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8"/>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8"/>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8"/>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8"/>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8"/>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8"/>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8"/>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8"/>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8"/>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8"/>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8"/>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8"/>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8"/>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8"/>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8"/>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8"/>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8"/>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8"/>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8"/>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8"/>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8"/>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8"/>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8"/>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8"/>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8"/>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8"/>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8"/>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8"/>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8"/>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8"/>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8"/>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8"/>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8"/>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8"/>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8"/>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8"/>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8"/>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8"/>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8"/>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8"/>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8"/>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8"/>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8"/>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8"/>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8"/>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8"/>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8"/>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8"/>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8"/>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8"/>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8"/>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8"/>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8"/>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8"/>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8"/>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8"/>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8"/>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8"/>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8"/>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8"/>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8"/>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8"/>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8"/>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8"/>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8"/>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8"/>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8"/>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8"/>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8"/>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8"/>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8"/>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8"/>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8"/>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8"/>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8"/>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8"/>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8"/>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8"/>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8"/>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8"/>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8"/>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8"/>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8"/>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8"/>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8"/>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8"/>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8"/>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8"/>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8"/>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8"/>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8"/>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8"/>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8"/>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8"/>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8"/>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8"/>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8"/>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8"/>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8"/>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8"/>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8"/>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8"/>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8"/>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8"/>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8"/>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8"/>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8"/>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8"/>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8"/>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8"/>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8"/>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8"/>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8"/>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8"/>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8"/>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8"/>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8"/>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8"/>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8"/>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8"/>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8"/>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8"/>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8"/>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8"/>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8"/>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8"/>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8"/>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8"/>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8"/>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8"/>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8"/>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8"/>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8"/>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8"/>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8"/>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8"/>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8"/>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8"/>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8"/>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8"/>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8"/>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8"/>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8"/>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8"/>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8"/>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8"/>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8"/>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8"/>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8"/>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8"/>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8"/>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8"/>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8"/>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8"/>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8"/>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8"/>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8"/>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8"/>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8"/>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8"/>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8"/>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8"/>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8"/>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8"/>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8"/>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8"/>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8"/>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8"/>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8"/>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8"/>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8"/>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8"/>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8"/>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8"/>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8"/>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8"/>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8"/>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8"/>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8"/>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8"/>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8"/>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8"/>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8"/>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8"/>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8"/>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8"/>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8"/>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8"/>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8"/>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8"/>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8"/>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8"/>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8"/>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8"/>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8"/>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8"/>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8"/>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8"/>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8"/>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8"/>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8"/>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8"/>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8"/>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8"/>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8"/>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8"/>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8"/>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8"/>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8"/>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8"/>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8"/>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8"/>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8"/>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8"/>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8"/>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8"/>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8"/>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8"/>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8"/>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8"/>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8"/>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8"/>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8"/>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8"/>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8"/>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8"/>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8"/>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8"/>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8"/>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8"/>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8"/>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8"/>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8"/>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8"/>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8"/>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8"/>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8"/>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8"/>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8"/>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8"/>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8"/>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8"/>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8"/>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8"/>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8"/>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8"/>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8"/>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8"/>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8"/>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8"/>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8"/>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8"/>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8"/>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8"/>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8"/>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8"/>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8"/>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8"/>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8"/>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8"/>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8"/>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8"/>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8"/>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8"/>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8"/>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8"/>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8"/>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8"/>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8"/>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8"/>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8"/>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8"/>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8"/>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8"/>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8"/>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8"/>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8"/>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8"/>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8"/>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8"/>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8"/>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8"/>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8"/>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8"/>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8"/>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8"/>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8"/>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8"/>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8"/>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8"/>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8"/>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8"/>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8"/>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8"/>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8"/>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8"/>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8"/>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8"/>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8"/>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8"/>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8"/>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8"/>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8"/>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8"/>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8"/>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8"/>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8"/>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8"/>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8"/>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8"/>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8"/>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8"/>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8"/>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8"/>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8"/>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8"/>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8"/>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8"/>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8"/>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8"/>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8"/>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8"/>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8"/>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8"/>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8"/>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8"/>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8"/>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8"/>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8"/>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8"/>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8"/>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8"/>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8"/>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8"/>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8"/>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8"/>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8"/>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8"/>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8"/>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8"/>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8"/>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8"/>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8"/>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8"/>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8"/>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8"/>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8"/>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8"/>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8"/>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8"/>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8"/>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8"/>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8"/>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8"/>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8"/>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8"/>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8"/>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8"/>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8"/>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8"/>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8"/>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8"/>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8"/>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8"/>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8"/>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8"/>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8"/>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8"/>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8"/>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8"/>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8"/>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8"/>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8"/>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8"/>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8"/>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8"/>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8"/>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8"/>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8"/>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8"/>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8"/>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8"/>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8"/>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8"/>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8"/>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8"/>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8"/>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8"/>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8"/>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8"/>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8"/>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8"/>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8"/>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8"/>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8"/>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8"/>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8"/>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8"/>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8"/>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8"/>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8"/>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8"/>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8"/>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8"/>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8"/>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8"/>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8"/>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8"/>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8"/>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8"/>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8"/>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8"/>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8"/>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8"/>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8"/>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8"/>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8"/>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8"/>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8"/>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8"/>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8"/>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8"/>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8"/>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8"/>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8"/>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8"/>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8"/>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8"/>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8"/>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8"/>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8"/>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8"/>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8"/>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8"/>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8"/>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8"/>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8"/>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8"/>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8"/>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8"/>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8"/>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8"/>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8"/>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8"/>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8"/>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8"/>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8"/>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8"/>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8"/>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8"/>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8"/>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8"/>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8"/>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8"/>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8"/>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8"/>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8"/>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8"/>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8"/>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8"/>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8"/>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8"/>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8"/>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8"/>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8"/>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8"/>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8"/>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8"/>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8"/>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8"/>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8"/>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8"/>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8"/>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8"/>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8"/>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8"/>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8"/>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8"/>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8"/>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8"/>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8"/>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8"/>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8"/>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8"/>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8"/>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8"/>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8"/>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8"/>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8"/>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8"/>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8"/>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8"/>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8"/>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8"/>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8"/>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8"/>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8"/>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8"/>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8"/>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8"/>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8"/>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8"/>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8"/>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8"/>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8"/>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8"/>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8"/>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8"/>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8"/>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8"/>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8"/>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8"/>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8"/>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8"/>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8"/>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8"/>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8"/>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8"/>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8"/>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8"/>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8"/>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8"/>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8"/>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8"/>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8"/>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8"/>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8"/>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8"/>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8"/>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8"/>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8"/>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8"/>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8"/>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8"/>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8"/>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8"/>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8"/>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8"/>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8"/>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8"/>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8"/>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8"/>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8"/>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8"/>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8"/>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8"/>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8"/>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8"/>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8"/>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8"/>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8"/>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8"/>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8"/>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8"/>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8"/>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8"/>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8"/>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8"/>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8"/>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8"/>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8"/>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8"/>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8"/>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8"/>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8"/>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8"/>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8"/>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8"/>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8"/>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8"/>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8"/>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8"/>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8"/>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8"/>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8"/>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8"/>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8"/>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8"/>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8"/>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8"/>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8"/>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8"/>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8"/>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8"/>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8"/>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8"/>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8"/>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8"/>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8"/>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8"/>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8"/>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8"/>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8"/>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8"/>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8"/>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8"/>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8"/>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8"/>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8"/>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8"/>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8"/>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8"/>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8"/>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8"/>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8"/>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8"/>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8"/>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8"/>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8"/>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8"/>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8"/>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8"/>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8"/>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8"/>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8"/>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8"/>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8"/>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8"/>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8"/>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8"/>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8"/>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8"/>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8"/>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8"/>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8"/>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8"/>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8"/>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8"/>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8"/>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8"/>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8"/>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8"/>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8"/>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8"/>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8"/>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8"/>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8"/>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8"/>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8"/>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8"/>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8"/>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8"/>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8"/>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8"/>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8"/>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8"/>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8"/>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8"/>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8"/>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8"/>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8"/>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8"/>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8"/>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8"/>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8"/>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8"/>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8"/>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8"/>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8"/>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8"/>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8"/>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8"/>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8"/>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8"/>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8"/>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8"/>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8"/>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8"/>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8"/>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8"/>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8"/>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8"/>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8"/>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8"/>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8"/>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8"/>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8"/>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8"/>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8"/>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8"/>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8"/>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8"/>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8"/>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8"/>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8"/>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8"/>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8"/>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8"/>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8"/>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8"/>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8"/>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8"/>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8"/>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8"/>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8"/>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8"/>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8"/>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8"/>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8"/>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8"/>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8"/>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8"/>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8"/>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8"/>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8"/>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8"/>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8"/>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8"/>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8"/>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8"/>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8"/>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8"/>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8"/>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8"/>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8"/>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8"/>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8"/>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8"/>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8"/>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8"/>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8"/>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8"/>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8"/>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8"/>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8"/>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8"/>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8"/>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8"/>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8"/>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8"/>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8"/>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8"/>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8"/>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8"/>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8"/>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8"/>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8"/>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8"/>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8"/>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8"/>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8"/>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8"/>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8"/>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8"/>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8"/>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8"/>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8"/>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8"/>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8"/>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8"/>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8"/>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8"/>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8"/>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8"/>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8"/>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8"/>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8"/>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8"/>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8"/>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8"/>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8"/>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8"/>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8"/>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8"/>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8"/>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8"/>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8"/>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8"/>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8"/>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8"/>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8"/>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8"/>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8"/>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8"/>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8"/>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8"/>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8"/>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8"/>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8"/>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8"/>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8"/>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8"/>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8"/>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8"/>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8"/>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8"/>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8"/>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8"/>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8"/>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8"/>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8"/>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8"/>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8"/>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8"/>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8"/>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8"/>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8"/>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8"/>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8"/>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8"/>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8"/>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8"/>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8"/>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8"/>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8"/>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8"/>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8"/>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8"/>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8"/>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8"/>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8"/>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8"/>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8"/>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8"/>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8"/>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8"/>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8"/>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8"/>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8"/>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8"/>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8"/>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8"/>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8"/>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8"/>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8"/>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8"/>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8"/>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8"/>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8"/>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8"/>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8"/>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8"/>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8"/>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8"/>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8"/>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8"/>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8"/>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8"/>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8"/>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8"/>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8"/>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8"/>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8"/>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8"/>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8"/>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8"/>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8"/>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8"/>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8"/>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8"/>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8"/>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8"/>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8"/>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8"/>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8"/>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8"/>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8"/>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8"/>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8"/>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8"/>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8"/>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8"/>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8"/>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8"/>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8"/>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8"/>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8"/>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8"/>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8"/>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8"/>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8"/>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8"/>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8"/>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8"/>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8"/>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8"/>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8"/>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8"/>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8"/>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8"/>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8"/>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8"/>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8"/>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8"/>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8"/>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8"/>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8"/>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8"/>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8"/>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8"/>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8"/>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8"/>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8"/>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8"/>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8"/>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8"/>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8"/>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8"/>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8"/>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8"/>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8"/>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8"/>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8"/>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8"/>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8"/>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8"/>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8"/>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8"/>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8"/>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8"/>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8"/>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8"/>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8"/>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8"/>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8"/>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8"/>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8"/>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8"/>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8"/>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8"/>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8"/>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8"/>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8"/>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8"/>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8"/>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8"/>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8"/>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8"/>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8"/>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8"/>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8"/>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8"/>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8"/>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8"/>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8"/>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8"/>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8"/>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8"/>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8"/>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8"/>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8"/>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8"/>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8"/>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8"/>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8"/>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8"/>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8"/>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8"/>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8"/>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8"/>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8"/>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8"/>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8"/>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8"/>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8"/>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8"/>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8"/>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8"/>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8"/>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8"/>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8"/>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8"/>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8"/>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8"/>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8"/>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8"/>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8"/>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8"/>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8"/>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8"/>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8"/>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8"/>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8"/>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8"/>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8"/>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8"/>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8"/>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8"/>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8"/>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8"/>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8"/>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8"/>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8"/>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8"/>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8"/>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8"/>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8"/>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8"/>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8"/>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8"/>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8"/>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8"/>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8"/>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8"/>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8"/>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8"/>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8"/>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8"/>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8"/>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8"/>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8"/>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8"/>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8"/>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8"/>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8"/>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8"/>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8"/>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8"/>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8"/>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8"/>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8"/>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8"/>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8"/>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8"/>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8"/>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8"/>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8"/>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8"/>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8"/>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8"/>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8"/>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8"/>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8"/>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8"/>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8"/>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8"/>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8"/>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8"/>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8"/>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8"/>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8"/>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8"/>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8"/>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8"/>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8"/>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8"/>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8"/>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8"/>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8"/>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8"/>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8"/>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8"/>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8"/>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8"/>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8"/>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8"/>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8"/>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8"/>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8"/>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8"/>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8"/>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8"/>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8"/>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8"/>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8"/>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8"/>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8"/>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8"/>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8"/>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8"/>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8"/>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8"/>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8"/>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8"/>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8"/>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8"/>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8"/>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8"/>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8"/>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8"/>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8"/>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8"/>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8"/>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8"/>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8"/>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8"/>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8"/>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8"/>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8"/>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8"/>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8"/>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8"/>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8"/>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8"/>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8"/>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8"/>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8"/>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8"/>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8"/>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8"/>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8"/>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8"/>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8"/>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8"/>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8"/>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8"/>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8"/>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8"/>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8"/>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8"/>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8"/>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8"/>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8"/>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8"/>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8"/>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8"/>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8"/>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8"/>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8"/>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8"/>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8"/>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8"/>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8"/>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8"/>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8"/>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8"/>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8"/>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8"/>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8"/>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8"/>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8"/>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8"/>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8"/>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8"/>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8"/>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8"/>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8"/>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8"/>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8"/>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8"/>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8"/>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8"/>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8"/>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8"/>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8"/>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8"/>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8"/>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8"/>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8"/>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8"/>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8"/>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8"/>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8"/>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8"/>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8"/>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8"/>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8"/>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8"/>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8"/>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8"/>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8"/>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8"/>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8"/>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8"/>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8"/>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8"/>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8"/>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8"/>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8"/>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8"/>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8"/>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8"/>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8"/>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8"/>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8"/>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8"/>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8"/>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8"/>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8"/>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8"/>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8"/>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8"/>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8"/>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8"/>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8"/>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8"/>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8"/>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8"/>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8"/>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8"/>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8"/>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8"/>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8"/>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8"/>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8"/>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8"/>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8"/>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8"/>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8"/>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8"/>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8"/>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8"/>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8"/>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8"/>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8"/>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8"/>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8"/>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8"/>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8"/>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8"/>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8"/>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8"/>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8"/>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8"/>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8"/>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8"/>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8"/>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8"/>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8"/>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8"/>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8"/>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8"/>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8"/>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8"/>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8"/>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8"/>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8"/>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8"/>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8"/>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8"/>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8"/>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8"/>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8"/>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8"/>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8"/>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8"/>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8"/>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8"/>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8"/>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8"/>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8"/>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8"/>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8"/>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8"/>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8"/>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8"/>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8"/>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8"/>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8"/>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8"/>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8"/>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8"/>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8"/>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8"/>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8"/>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8"/>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8"/>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8"/>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8"/>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8"/>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8"/>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8"/>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8"/>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8"/>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8"/>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8"/>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8"/>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8"/>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8"/>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8"/>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8"/>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8"/>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8"/>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8"/>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8"/>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8"/>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8"/>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8"/>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8"/>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8"/>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8"/>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8"/>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8"/>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8"/>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8"/>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8"/>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8"/>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8"/>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8"/>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8"/>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8"/>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8"/>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8"/>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8"/>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8"/>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8"/>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8"/>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8"/>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8"/>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8"/>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8"/>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8"/>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8"/>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8"/>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8"/>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8"/>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8"/>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8"/>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8"/>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8"/>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8"/>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8"/>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8"/>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8"/>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8"/>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8"/>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8"/>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8"/>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8"/>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8"/>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8"/>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8"/>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8"/>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8"/>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8"/>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8"/>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8"/>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8"/>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8"/>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8"/>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8"/>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8"/>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8"/>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8"/>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8"/>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8"/>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8"/>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8"/>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8"/>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8"/>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8"/>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8"/>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8"/>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8"/>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8"/>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8"/>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8"/>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8"/>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8"/>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8"/>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8"/>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8"/>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8"/>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8"/>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8"/>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8"/>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8"/>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8"/>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8"/>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8"/>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8"/>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8"/>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8"/>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8"/>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8"/>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8"/>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8"/>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8"/>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8"/>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8"/>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8"/>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8"/>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8"/>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8"/>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8"/>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8"/>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8"/>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8"/>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8"/>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8"/>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8"/>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8"/>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8"/>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8"/>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8"/>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8"/>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8"/>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8"/>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8"/>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8"/>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8"/>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8"/>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8"/>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8"/>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8"/>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8"/>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8"/>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8"/>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8"/>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8"/>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8"/>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8"/>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8"/>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8"/>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8"/>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8"/>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8"/>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8"/>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8"/>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8"/>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8"/>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8"/>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8"/>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8"/>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8"/>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8"/>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8"/>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8"/>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8"/>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8"/>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8"/>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8"/>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8"/>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8"/>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8"/>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8"/>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8"/>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8"/>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8"/>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8"/>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8"/>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8"/>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8"/>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8"/>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8"/>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8"/>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8"/>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8"/>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8"/>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8"/>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8"/>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8"/>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8"/>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8"/>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8"/>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8"/>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8"/>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8"/>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8"/>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8"/>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8"/>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8"/>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8"/>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8"/>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8"/>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8"/>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8"/>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8"/>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8"/>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8"/>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8"/>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8"/>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8"/>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8"/>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8"/>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8"/>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8"/>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8"/>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8"/>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8"/>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8"/>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8"/>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8"/>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8"/>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8"/>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8"/>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8"/>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8"/>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8"/>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8"/>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8"/>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8"/>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8"/>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8"/>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8"/>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8"/>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8"/>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8"/>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8"/>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8"/>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8"/>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8"/>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8"/>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8"/>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8"/>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8"/>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8"/>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8"/>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8"/>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8"/>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8"/>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8"/>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8"/>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8"/>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8"/>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8"/>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8"/>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8"/>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8"/>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8"/>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8"/>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8"/>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8"/>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8"/>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8"/>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8"/>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8"/>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8"/>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8"/>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8"/>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8"/>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8"/>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8"/>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8"/>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8"/>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8"/>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8"/>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8"/>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8"/>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8"/>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8"/>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8"/>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8"/>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8"/>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8"/>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8"/>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8"/>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8"/>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8"/>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8"/>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8"/>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8"/>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8"/>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8"/>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8"/>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8"/>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8"/>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8"/>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8"/>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8"/>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8"/>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8"/>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8"/>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8"/>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8"/>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8"/>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8"/>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8"/>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8"/>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8"/>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8"/>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8"/>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8"/>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8"/>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8"/>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8"/>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8"/>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8"/>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8"/>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8"/>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8"/>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8"/>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8"/>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8"/>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8"/>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8"/>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8"/>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8"/>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8"/>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8"/>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8"/>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8"/>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8"/>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8"/>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8"/>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8"/>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8"/>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8"/>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8"/>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8"/>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8"/>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8"/>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8"/>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8"/>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8"/>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8"/>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8"/>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8"/>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8"/>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8"/>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8"/>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8"/>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8"/>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8"/>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8"/>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8"/>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8"/>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8"/>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8"/>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8"/>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8"/>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8"/>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8"/>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8"/>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8"/>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8"/>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8"/>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8"/>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8"/>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8"/>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8"/>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8"/>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8"/>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8"/>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8"/>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8"/>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8"/>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8"/>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8"/>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8"/>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8"/>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8"/>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8"/>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8"/>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8"/>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8"/>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8"/>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8"/>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8"/>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8"/>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8"/>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8"/>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8"/>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8"/>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8"/>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8"/>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8"/>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8"/>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8"/>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8"/>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8"/>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8"/>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8"/>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8"/>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8"/>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8"/>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8"/>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8"/>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8"/>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8"/>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8"/>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8"/>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8"/>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8"/>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8"/>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8"/>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8"/>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8"/>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8"/>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8"/>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8"/>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8"/>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8"/>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8"/>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8"/>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8"/>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8"/>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8"/>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8"/>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8"/>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8"/>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8"/>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8"/>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8"/>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8"/>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8"/>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8"/>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8"/>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8"/>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8"/>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8"/>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8"/>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8"/>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8"/>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8"/>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8"/>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8"/>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8"/>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8"/>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8"/>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8"/>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8"/>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8"/>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8"/>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8"/>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8"/>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8"/>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8"/>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8"/>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8"/>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8"/>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8"/>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8"/>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8"/>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8"/>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8"/>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8"/>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8"/>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8"/>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8"/>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8"/>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8"/>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8"/>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8"/>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8"/>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8"/>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8"/>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8"/>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8"/>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8"/>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8"/>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8"/>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8"/>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8"/>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8"/>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8"/>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8"/>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8"/>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8"/>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8"/>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8"/>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8"/>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8"/>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8"/>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8"/>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8"/>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8"/>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8"/>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8"/>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8"/>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8"/>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8"/>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8"/>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8"/>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8"/>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8"/>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8"/>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8"/>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8"/>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8"/>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8"/>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8"/>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8"/>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8"/>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8"/>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8"/>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8"/>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8"/>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8"/>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8"/>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8"/>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8"/>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8"/>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8"/>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8"/>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8"/>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8"/>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8"/>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8"/>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8"/>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8"/>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8"/>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8"/>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8"/>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8"/>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8"/>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8"/>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8"/>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8"/>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8"/>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8"/>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8"/>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8"/>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8"/>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8"/>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8"/>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8"/>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8"/>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8"/>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8"/>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8"/>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8"/>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8"/>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8"/>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8"/>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8"/>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8"/>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8"/>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8"/>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8"/>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8"/>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8"/>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8"/>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8"/>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8"/>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8"/>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8"/>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8"/>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8"/>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8"/>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8"/>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8"/>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8"/>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8"/>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8"/>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8"/>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8"/>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8"/>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8"/>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8"/>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8"/>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8"/>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8"/>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8"/>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8"/>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8"/>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8"/>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8"/>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8"/>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8"/>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8"/>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8"/>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8"/>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8"/>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8"/>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8"/>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8"/>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8"/>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8"/>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8"/>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8"/>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8"/>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8"/>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8"/>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8"/>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8"/>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8"/>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8"/>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8"/>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8"/>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8"/>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8"/>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8"/>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8"/>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8"/>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8"/>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8"/>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8"/>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8"/>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8"/>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8"/>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8"/>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8"/>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8"/>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8"/>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8"/>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8"/>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8"/>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8"/>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8"/>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8"/>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8"/>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8"/>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8"/>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8"/>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8"/>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8"/>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8"/>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8"/>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8"/>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8"/>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8"/>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8"/>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8"/>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8"/>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8"/>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8"/>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8"/>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8"/>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8"/>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8"/>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8"/>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8"/>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8"/>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8"/>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8"/>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8"/>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8"/>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8"/>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8"/>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8"/>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8"/>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8"/>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8"/>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8"/>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8"/>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8"/>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8"/>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8"/>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8"/>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8"/>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8"/>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8"/>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8"/>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8"/>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8"/>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8"/>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8"/>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8"/>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8"/>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8"/>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8"/>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8"/>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8"/>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8"/>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8"/>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8"/>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8"/>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8"/>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8"/>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8"/>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8"/>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8"/>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8"/>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8"/>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8"/>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8"/>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8"/>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8"/>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8"/>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8"/>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8"/>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8"/>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8"/>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8"/>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8"/>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8"/>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8"/>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8"/>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8"/>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8"/>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8"/>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8"/>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8"/>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8"/>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8"/>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8"/>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8"/>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8"/>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8"/>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8"/>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8"/>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8"/>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8"/>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8"/>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8"/>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8"/>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8"/>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8"/>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8"/>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8"/>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8"/>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8"/>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8"/>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8"/>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8"/>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8"/>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8"/>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8"/>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8"/>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8"/>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8"/>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8"/>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8"/>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8"/>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8"/>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8"/>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8"/>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8"/>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8"/>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8"/>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8"/>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8"/>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8"/>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8"/>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8"/>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8"/>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8"/>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8"/>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8"/>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8"/>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8"/>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8"/>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8"/>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8"/>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8"/>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8"/>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8"/>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8"/>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8"/>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8"/>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8"/>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8"/>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8"/>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8"/>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8"/>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8"/>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8"/>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8"/>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8"/>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8"/>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8"/>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8"/>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8"/>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8"/>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8"/>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8"/>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8"/>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8"/>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8"/>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8"/>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8"/>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8"/>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8"/>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8"/>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8"/>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8"/>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8"/>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8"/>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8"/>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8"/>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8"/>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8"/>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8"/>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8"/>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8"/>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8"/>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8"/>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8"/>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8"/>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8"/>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8"/>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8"/>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8"/>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8"/>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8"/>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8"/>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8"/>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8"/>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8"/>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8"/>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8"/>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8"/>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8"/>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8"/>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8"/>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8"/>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8"/>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8"/>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8"/>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8"/>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8"/>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8"/>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8"/>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8"/>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8"/>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8"/>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8"/>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8"/>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8"/>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8"/>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8"/>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8"/>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8"/>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8"/>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8"/>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8"/>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8"/>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8"/>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8"/>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8"/>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8"/>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8"/>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8"/>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8"/>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8"/>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8"/>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8"/>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8"/>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8"/>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8"/>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8"/>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8"/>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8"/>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8"/>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8"/>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8"/>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8"/>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8"/>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8"/>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8"/>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8"/>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8"/>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8"/>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8"/>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8"/>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8"/>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8"/>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8"/>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8"/>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8"/>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8"/>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8"/>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8"/>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8"/>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8"/>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8"/>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8"/>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8"/>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8"/>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8"/>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8"/>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8"/>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8"/>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8"/>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8"/>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8"/>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8"/>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8"/>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8"/>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8"/>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8"/>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8"/>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8"/>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8"/>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8"/>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8"/>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8"/>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8"/>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8"/>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8"/>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8"/>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8"/>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8"/>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8"/>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8"/>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8"/>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8"/>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8"/>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8"/>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8"/>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8"/>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8"/>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8"/>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8"/>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8"/>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8"/>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8"/>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8"/>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8"/>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8"/>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8"/>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8"/>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8"/>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8"/>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8"/>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8"/>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8"/>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8"/>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8"/>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8"/>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8"/>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8"/>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8"/>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8"/>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8"/>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8"/>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8"/>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8"/>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8"/>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8"/>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8"/>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8"/>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8"/>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8"/>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8"/>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8"/>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8"/>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8"/>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8"/>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8"/>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8"/>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8"/>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8"/>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8"/>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8"/>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8"/>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8"/>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8"/>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8"/>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8"/>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8"/>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8"/>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8"/>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8"/>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8"/>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8"/>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8"/>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8"/>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8"/>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8"/>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8"/>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8"/>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8"/>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8"/>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8"/>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8"/>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8"/>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8"/>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8"/>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8"/>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8"/>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8"/>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8"/>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8"/>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8"/>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8"/>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8"/>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8"/>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8"/>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8"/>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8"/>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8"/>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8"/>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8"/>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8"/>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8"/>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8"/>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8"/>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8"/>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8"/>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8"/>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8"/>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8"/>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8"/>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8"/>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8"/>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8"/>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8"/>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8"/>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8"/>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8"/>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8"/>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8"/>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8"/>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8"/>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8"/>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8"/>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8"/>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8"/>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8"/>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8"/>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8"/>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8"/>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8"/>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8"/>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8"/>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8"/>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8"/>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8"/>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8"/>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8"/>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8"/>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8"/>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8"/>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8"/>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8"/>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8"/>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8"/>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8"/>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8"/>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8"/>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8"/>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8"/>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8"/>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8"/>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8"/>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8"/>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8"/>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8"/>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8"/>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8"/>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8"/>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8"/>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8"/>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8"/>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8"/>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8"/>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8"/>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8"/>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8"/>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8"/>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8"/>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8"/>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8"/>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8"/>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8"/>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8"/>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8"/>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8"/>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8"/>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8"/>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8"/>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8"/>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8"/>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8"/>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8"/>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8"/>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8"/>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8"/>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8"/>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8"/>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8"/>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8"/>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8"/>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8"/>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8"/>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8"/>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8"/>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8"/>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8"/>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8"/>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8"/>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8"/>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8"/>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8"/>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8"/>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8"/>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8"/>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8"/>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8"/>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8"/>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8"/>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8"/>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8"/>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8"/>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8"/>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8"/>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8"/>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8"/>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8"/>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8"/>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8"/>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8"/>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8"/>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8"/>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8"/>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8"/>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8"/>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8"/>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8"/>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8"/>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8"/>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8"/>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8"/>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8"/>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8"/>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8"/>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8"/>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8"/>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8"/>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8"/>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8"/>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8"/>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8"/>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8"/>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8"/>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8"/>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8"/>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8"/>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8"/>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8"/>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8"/>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8"/>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8"/>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8"/>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8"/>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8"/>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8"/>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8"/>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8"/>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8"/>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8"/>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8"/>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8"/>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8"/>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8"/>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8"/>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8"/>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8"/>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8"/>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8"/>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8"/>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8"/>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8"/>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8"/>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8"/>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8"/>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8"/>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8"/>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8"/>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8"/>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8"/>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8"/>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8"/>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8"/>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8"/>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8"/>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8"/>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8"/>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8"/>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8"/>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8"/>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8"/>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8"/>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8"/>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8"/>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8"/>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8"/>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8"/>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8"/>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8"/>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8"/>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8"/>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8"/>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8"/>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8"/>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8"/>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8"/>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8"/>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8"/>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8"/>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8"/>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8"/>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8"/>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8"/>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8"/>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8"/>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8"/>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8"/>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8"/>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8"/>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8"/>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8"/>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8"/>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8"/>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8"/>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8"/>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8"/>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8"/>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8"/>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8"/>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8"/>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8"/>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8"/>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8"/>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8"/>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8"/>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8"/>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8"/>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8"/>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8"/>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8"/>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8"/>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8"/>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8"/>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8"/>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8"/>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8"/>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8"/>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8"/>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8"/>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8"/>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8"/>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8"/>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8"/>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8"/>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8"/>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8"/>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8"/>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8"/>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8"/>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8"/>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8"/>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8"/>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8"/>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8"/>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8"/>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8"/>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8"/>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8"/>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8"/>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8"/>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8"/>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8"/>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8"/>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8"/>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8"/>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8"/>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8"/>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8"/>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8"/>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8"/>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8"/>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8"/>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8"/>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8"/>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8"/>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8"/>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8"/>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8"/>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8"/>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8"/>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8"/>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8"/>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8"/>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8"/>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8"/>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8"/>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8"/>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8"/>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8"/>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8"/>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8"/>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8"/>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8"/>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8"/>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8"/>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8"/>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8"/>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8"/>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8"/>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8"/>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8"/>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8"/>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8"/>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8"/>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8"/>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8"/>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8"/>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8"/>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8"/>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8"/>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8"/>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8"/>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8"/>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8"/>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8"/>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8"/>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8"/>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8"/>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8"/>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8"/>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8"/>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8"/>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8"/>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8"/>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8"/>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8"/>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8"/>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8"/>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8"/>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8"/>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8"/>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8"/>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8"/>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8"/>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8"/>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8"/>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8"/>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8"/>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8"/>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8"/>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8"/>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8"/>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8"/>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8"/>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8"/>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8"/>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8"/>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8"/>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8"/>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8"/>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8"/>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8"/>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8"/>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8"/>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8"/>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8"/>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8"/>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8"/>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8"/>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8"/>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8"/>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8"/>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8"/>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8"/>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8"/>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8"/>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8"/>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8"/>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8"/>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8"/>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8"/>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8"/>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8"/>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8"/>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8"/>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8"/>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8"/>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8"/>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8"/>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8"/>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8"/>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8"/>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8"/>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8"/>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8"/>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8"/>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8"/>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8"/>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8"/>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8"/>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8"/>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8"/>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8"/>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8"/>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8"/>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8"/>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8"/>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8"/>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8"/>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8"/>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8"/>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8"/>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8"/>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8"/>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8"/>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8"/>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8"/>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8"/>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8"/>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8"/>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8"/>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8"/>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8"/>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8"/>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8"/>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8"/>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8"/>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8"/>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8"/>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8"/>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8"/>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8"/>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8"/>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8"/>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8"/>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8"/>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8"/>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8"/>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8"/>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8"/>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8"/>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8"/>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8"/>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8"/>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8"/>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8"/>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8"/>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8"/>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8"/>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8"/>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8"/>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8"/>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8"/>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8"/>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8"/>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8"/>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8"/>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8"/>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8"/>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8"/>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8"/>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8"/>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8"/>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8"/>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8"/>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8"/>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8"/>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8"/>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8"/>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8"/>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8"/>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8"/>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8"/>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8"/>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8"/>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8"/>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8"/>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8"/>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8"/>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8"/>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8"/>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8"/>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8"/>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8"/>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8"/>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8"/>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8"/>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8"/>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8"/>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8"/>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8"/>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8"/>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8"/>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8"/>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8"/>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8"/>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8"/>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8"/>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8"/>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8"/>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8"/>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8"/>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8"/>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8"/>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8"/>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8"/>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8"/>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8"/>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8"/>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8"/>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8"/>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8"/>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8"/>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8"/>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8"/>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8"/>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8"/>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8"/>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8"/>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8"/>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8"/>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8"/>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8"/>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8"/>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58"/>
          <p:cNvGrpSpPr/>
          <p:nvPr/>
        </p:nvGrpSpPr>
        <p:grpSpPr>
          <a:xfrm>
            <a:off x="3597785" y="3065882"/>
            <a:ext cx="2241344" cy="1330656"/>
            <a:chOff x="3597785" y="3065882"/>
            <a:chExt cx="2241344" cy="1330656"/>
          </a:xfrm>
        </p:grpSpPr>
        <p:grpSp>
          <p:nvGrpSpPr>
            <p:cNvPr id="11084" name="Google Shape;11084;p58"/>
            <p:cNvGrpSpPr/>
            <p:nvPr/>
          </p:nvGrpSpPr>
          <p:grpSpPr>
            <a:xfrm>
              <a:off x="5296908" y="3937355"/>
              <a:ext cx="143198" cy="32380"/>
              <a:chOff x="5296908" y="3937355"/>
              <a:chExt cx="143198" cy="32380"/>
            </a:xfrm>
          </p:grpSpPr>
          <p:sp>
            <p:nvSpPr>
              <p:cNvPr id="11085" name="Google Shape;11085;p58"/>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6" name="Google Shape;11086;p58"/>
              <p:cNvGrpSpPr/>
              <p:nvPr/>
            </p:nvGrpSpPr>
            <p:grpSpPr>
              <a:xfrm>
                <a:off x="5402331" y="3937355"/>
                <a:ext cx="37776" cy="32380"/>
                <a:chOff x="5402331" y="3937355"/>
                <a:chExt cx="37776" cy="32380"/>
              </a:xfrm>
            </p:grpSpPr>
            <p:sp>
              <p:nvSpPr>
                <p:cNvPr id="11087" name="Google Shape;11087;p58"/>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8"/>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58"/>
              <p:cNvGrpSpPr/>
              <p:nvPr/>
            </p:nvGrpSpPr>
            <p:grpSpPr>
              <a:xfrm>
                <a:off x="5296908" y="3937355"/>
                <a:ext cx="37783" cy="32380"/>
                <a:chOff x="5296908" y="3937355"/>
                <a:chExt cx="37783" cy="32380"/>
              </a:xfrm>
            </p:grpSpPr>
            <p:sp>
              <p:nvSpPr>
                <p:cNvPr id="11090" name="Google Shape;11090;p58"/>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8"/>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92" name="Google Shape;11092;p58"/>
            <p:cNvGrpSpPr/>
            <p:nvPr/>
          </p:nvGrpSpPr>
          <p:grpSpPr>
            <a:xfrm>
              <a:off x="4724163" y="3119631"/>
              <a:ext cx="120838" cy="84218"/>
              <a:chOff x="4724163" y="3119631"/>
              <a:chExt cx="120838" cy="84218"/>
            </a:xfrm>
          </p:grpSpPr>
          <p:grpSp>
            <p:nvGrpSpPr>
              <p:cNvPr id="11093" name="Google Shape;11093;p58"/>
              <p:cNvGrpSpPr/>
              <p:nvPr/>
            </p:nvGrpSpPr>
            <p:grpSpPr>
              <a:xfrm>
                <a:off x="4746712" y="3132773"/>
                <a:ext cx="86869" cy="56424"/>
                <a:chOff x="4746712" y="3132773"/>
                <a:chExt cx="86869" cy="56424"/>
              </a:xfrm>
            </p:grpSpPr>
            <p:sp>
              <p:nvSpPr>
                <p:cNvPr id="11094" name="Google Shape;11094;p58"/>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8"/>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58"/>
              <p:cNvGrpSpPr/>
              <p:nvPr/>
            </p:nvGrpSpPr>
            <p:grpSpPr>
              <a:xfrm>
                <a:off x="4773634" y="3143336"/>
                <a:ext cx="37776" cy="32451"/>
                <a:chOff x="4773634" y="3143336"/>
                <a:chExt cx="37776" cy="32451"/>
              </a:xfrm>
            </p:grpSpPr>
            <p:sp>
              <p:nvSpPr>
                <p:cNvPr id="11097" name="Google Shape;11097;p58"/>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8"/>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58"/>
              <p:cNvGrpSpPr/>
              <p:nvPr/>
            </p:nvGrpSpPr>
            <p:grpSpPr>
              <a:xfrm>
                <a:off x="4724163" y="3131248"/>
                <a:ext cx="37776" cy="32459"/>
                <a:chOff x="4724163" y="3131248"/>
                <a:chExt cx="37776" cy="32459"/>
              </a:xfrm>
            </p:grpSpPr>
            <p:sp>
              <p:nvSpPr>
                <p:cNvPr id="11100" name="Google Shape;11100;p58"/>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8"/>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58"/>
              <p:cNvGrpSpPr/>
              <p:nvPr/>
            </p:nvGrpSpPr>
            <p:grpSpPr>
              <a:xfrm>
                <a:off x="4755081" y="3176054"/>
                <a:ext cx="32357" cy="27795"/>
                <a:chOff x="4755081" y="3176054"/>
                <a:chExt cx="32357" cy="27795"/>
              </a:xfrm>
            </p:grpSpPr>
            <p:sp>
              <p:nvSpPr>
                <p:cNvPr id="11103" name="Google Shape;11103;p58"/>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8"/>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58"/>
              <p:cNvGrpSpPr/>
              <p:nvPr/>
            </p:nvGrpSpPr>
            <p:grpSpPr>
              <a:xfrm>
                <a:off x="4812550" y="3119631"/>
                <a:ext cx="32451" cy="27803"/>
                <a:chOff x="4812550" y="3119631"/>
                <a:chExt cx="32451" cy="27803"/>
              </a:xfrm>
            </p:grpSpPr>
            <p:sp>
              <p:nvSpPr>
                <p:cNvPr id="11106" name="Google Shape;11106;p58"/>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8"/>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08" name="Google Shape;11108;p58"/>
            <p:cNvGrpSpPr/>
            <p:nvPr/>
          </p:nvGrpSpPr>
          <p:grpSpPr>
            <a:xfrm>
              <a:off x="5382826" y="4027197"/>
              <a:ext cx="268967" cy="250422"/>
              <a:chOff x="5382826" y="4027197"/>
              <a:chExt cx="268967" cy="250422"/>
            </a:xfrm>
          </p:grpSpPr>
          <p:grpSp>
            <p:nvGrpSpPr>
              <p:cNvPr id="11109" name="Google Shape;11109;p58"/>
              <p:cNvGrpSpPr/>
              <p:nvPr/>
            </p:nvGrpSpPr>
            <p:grpSpPr>
              <a:xfrm>
                <a:off x="5405280" y="4042510"/>
                <a:ext cx="237570" cy="218647"/>
                <a:chOff x="5405280" y="4042510"/>
                <a:chExt cx="237570" cy="218647"/>
              </a:xfrm>
            </p:grpSpPr>
            <p:sp>
              <p:nvSpPr>
                <p:cNvPr id="11110" name="Google Shape;11110;p58"/>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8"/>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8"/>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8"/>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8"/>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8"/>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58"/>
              <p:cNvGrpSpPr/>
              <p:nvPr/>
            </p:nvGrpSpPr>
            <p:grpSpPr>
              <a:xfrm>
                <a:off x="5382826" y="4125549"/>
                <a:ext cx="37776" cy="32380"/>
                <a:chOff x="5382826" y="4125549"/>
                <a:chExt cx="37776" cy="32380"/>
              </a:xfrm>
            </p:grpSpPr>
            <p:sp>
              <p:nvSpPr>
                <p:cNvPr id="11117" name="Google Shape;11117;p58"/>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8"/>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58"/>
              <p:cNvGrpSpPr/>
              <p:nvPr/>
            </p:nvGrpSpPr>
            <p:grpSpPr>
              <a:xfrm>
                <a:off x="5475680" y="4195587"/>
                <a:ext cx="37783" cy="32364"/>
                <a:chOff x="5475680" y="4195587"/>
                <a:chExt cx="37783" cy="32364"/>
              </a:xfrm>
            </p:grpSpPr>
            <p:sp>
              <p:nvSpPr>
                <p:cNvPr id="11120" name="Google Shape;11120;p58"/>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8"/>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58"/>
              <p:cNvGrpSpPr/>
              <p:nvPr/>
            </p:nvGrpSpPr>
            <p:grpSpPr>
              <a:xfrm>
                <a:off x="5532575" y="4027197"/>
                <a:ext cx="33308" cy="32262"/>
                <a:chOff x="5532575" y="4027197"/>
                <a:chExt cx="33308" cy="32262"/>
              </a:xfrm>
            </p:grpSpPr>
            <p:sp>
              <p:nvSpPr>
                <p:cNvPr id="11123" name="Google Shape;11123;p58"/>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8"/>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58"/>
              <p:cNvGrpSpPr/>
              <p:nvPr/>
            </p:nvGrpSpPr>
            <p:grpSpPr>
              <a:xfrm>
                <a:off x="5590706" y="4245348"/>
                <a:ext cx="33497" cy="32270"/>
                <a:chOff x="5590706" y="4245348"/>
                <a:chExt cx="33497" cy="32270"/>
              </a:xfrm>
            </p:grpSpPr>
            <p:sp>
              <p:nvSpPr>
                <p:cNvPr id="11126" name="Google Shape;11126;p58"/>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8"/>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58"/>
              <p:cNvGrpSpPr/>
              <p:nvPr/>
            </p:nvGrpSpPr>
            <p:grpSpPr>
              <a:xfrm>
                <a:off x="5618681" y="4109677"/>
                <a:ext cx="33112" cy="32357"/>
                <a:chOff x="5618681" y="4109677"/>
                <a:chExt cx="33112" cy="32357"/>
              </a:xfrm>
            </p:grpSpPr>
            <p:sp>
              <p:nvSpPr>
                <p:cNvPr id="11129" name="Google Shape;11129;p58"/>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8"/>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58"/>
              <p:cNvGrpSpPr/>
              <p:nvPr/>
            </p:nvGrpSpPr>
            <p:grpSpPr>
              <a:xfrm>
                <a:off x="5479298" y="4128262"/>
                <a:ext cx="31405" cy="26906"/>
                <a:chOff x="5479298" y="4128262"/>
                <a:chExt cx="31405" cy="26906"/>
              </a:xfrm>
            </p:grpSpPr>
            <p:sp>
              <p:nvSpPr>
                <p:cNvPr id="11132" name="Google Shape;11132;p58"/>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8"/>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58"/>
              <p:cNvGrpSpPr/>
              <p:nvPr/>
            </p:nvGrpSpPr>
            <p:grpSpPr>
              <a:xfrm>
                <a:off x="5582903" y="4180116"/>
                <a:ext cx="31499" cy="26898"/>
                <a:chOff x="5582903" y="4180116"/>
                <a:chExt cx="31499" cy="26898"/>
              </a:xfrm>
            </p:grpSpPr>
            <p:sp>
              <p:nvSpPr>
                <p:cNvPr id="11135" name="Google Shape;11135;p58"/>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8"/>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37" name="Google Shape;11137;p58"/>
            <p:cNvGrpSpPr/>
            <p:nvPr/>
          </p:nvGrpSpPr>
          <p:grpSpPr>
            <a:xfrm>
              <a:off x="3977681" y="3230323"/>
              <a:ext cx="94584" cy="84085"/>
              <a:chOff x="3977681" y="3230323"/>
              <a:chExt cx="94584" cy="84085"/>
            </a:xfrm>
          </p:grpSpPr>
          <p:grpSp>
            <p:nvGrpSpPr>
              <p:cNvPr id="11138" name="Google Shape;11138;p58"/>
              <p:cNvGrpSpPr/>
              <p:nvPr/>
            </p:nvGrpSpPr>
            <p:grpSpPr>
              <a:xfrm>
                <a:off x="4000135" y="3243041"/>
                <a:ext cx="59570" cy="57186"/>
                <a:chOff x="4000135" y="3243041"/>
                <a:chExt cx="59570" cy="57186"/>
              </a:xfrm>
            </p:grpSpPr>
            <p:sp>
              <p:nvSpPr>
                <p:cNvPr id="11139" name="Google Shape;11139;p58"/>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8"/>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8"/>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58"/>
              <p:cNvGrpSpPr/>
              <p:nvPr/>
            </p:nvGrpSpPr>
            <p:grpSpPr>
              <a:xfrm>
                <a:off x="3977681" y="3245872"/>
                <a:ext cx="37783" cy="32380"/>
                <a:chOff x="3977681" y="3245872"/>
                <a:chExt cx="37783" cy="32380"/>
              </a:xfrm>
            </p:grpSpPr>
            <p:sp>
              <p:nvSpPr>
                <p:cNvPr id="11143" name="Google Shape;11143;p58"/>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8"/>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58"/>
              <p:cNvGrpSpPr/>
              <p:nvPr/>
            </p:nvGrpSpPr>
            <p:grpSpPr>
              <a:xfrm>
                <a:off x="4040860" y="3262672"/>
                <a:ext cx="31405" cy="27001"/>
                <a:chOff x="4040860" y="3262672"/>
                <a:chExt cx="31405" cy="27001"/>
              </a:xfrm>
            </p:grpSpPr>
            <p:sp>
              <p:nvSpPr>
                <p:cNvPr id="11146" name="Google Shape;11146;p58"/>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8"/>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58"/>
              <p:cNvGrpSpPr/>
              <p:nvPr/>
            </p:nvGrpSpPr>
            <p:grpSpPr>
              <a:xfrm>
                <a:off x="4021072" y="3230323"/>
                <a:ext cx="31397" cy="26906"/>
                <a:chOff x="4021072" y="3230323"/>
                <a:chExt cx="31397" cy="26906"/>
              </a:xfrm>
            </p:grpSpPr>
            <p:sp>
              <p:nvSpPr>
                <p:cNvPr id="11149" name="Google Shape;11149;p58"/>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8"/>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58"/>
              <p:cNvGrpSpPr/>
              <p:nvPr/>
            </p:nvGrpSpPr>
            <p:grpSpPr>
              <a:xfrm>
                <a:off x="4001472" y="3287462"/>
                <a:ext cx="31499" cy="26945"/>
                <a:chOff x="4001472" y="3287462"/>
                <a:chExt cx="31499" cy="26945"/>
              </a:xfrm>
            </p:grpSpPr>
            <p:sp>
              <p:nvSpPr>
                <p:cNvPr id="11152" name="Google Shape;11152;p58"/>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8"/>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54" name="Google Shape;11154;p58"/>
            <p:cNvGrpSpPr/>
            <p:nvPr/>
          </p:nvGrpSpPr>
          <p:grpSpPr>
            <a:xfrm>
              <a:off x="4084715" y="3258865"/>
              <a:ext cx="184961" cy="137268"/>
              <a:chOff x="4084715" y="3258865"/>
              <a:chExt cx="184961" cy="137268"/>
            </a:xfrm>
          </p:grpSpPr>
          <p:grpSp>
            <p:nvGrpSpPr>
              <p:cNvPr id="11155" name="Google Shape;11155;p58"/>
              <p:cNvGrpSpPr/>
              <p:nvPr/>
            </p:nvGrpSpPr>
            <p:grpSpPr>
              <a:xfrm>
                <a:off x="4107453" y="3271583"/>
                <a:ext cx="153470" cy="110275"/>
                <a:chOff x="4107453" y="3271583"/>
                <a:chExt cx="153470" cy="110275"/>
              </a:xfrm>
            </p:grpSpPr>
            <p:sp>
              <p:nvSpPr>
                <p:cNvPr id="11156" name="Google Shape;11156;p58"/>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8"/>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8"/>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8"/>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58"/>
              <p:cNvGrpSpPr/>
              <p:nvPr/>
            </p:nvGrpSpPr>
            <p:grpSpPr>
              <a:xfrm>
                <a:off x="4136947" y="3258865"/>
                <a:ext cx="31499" cy="27001"/>
                <a:chOff x="4136947" y="3258865"/>
                <a:chExt cx="31499" cy="27001"/>
              </a:xfrm>
            </p:grpSpPr>
            <p:sp>
              <p:nvSpPr>
                <p:cNvPr id="11161" name="Google Shape;11161;p58"/>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8"/>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58"/>
              <p:cNvGrpSpPr/>
              <p:nvPr/>
            </p:nvGrpSpPr>
            <p:grpSpPr>
              <a:xfrm>
                <a:off x="4084715" y="3266478"/>
                <a:ext cx="31468" cy="26898"/>
                <a:chOff x="4084715" y="3266478"/>
                <a:chExt cx="31468" cy="26898"/>
              </a:xfrm>
            </p:grpSpPr>
            <p:sp>
              <p:nvSpPr>
                <p:cNvPr id="11164" name="Google Shape;11164;p58"/>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8"/>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58"/>
              <p:cNvGrpSpPr/>
              <p:nvPr/>
            </p:nvGrpSpPr>
            <p:grpSpPr>
              <a:xfrm>
                <a:off x="4159213" y="3279849"/>
                <a:ext cx="31405" cy="26945"/>
                <a:chOff x="4159213" y="3279849"/>
                <a:chExt cx="31405" cy="26945"/>
              </a:xfrm>
            </p:grpSpPr>
            <p:sp>
              <p:nvSpPr>
                <p:cNvPr id="11167" name="Google Shape;11167;p58"/>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8"/>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58"/>
              <p:cNvGrpSpPr/>
              <p:nvPr/>
            </p:nvGrpSpPr>
            <p:grpSpPr>
              <a:xfrm>
                <a:off x="4201550" y="3266502"/>
                <a:ext cx="31405" cy="26883"/>
                <a:chOff x="4201550" y="3266502"/>
                <a:chExt cx="31405" cy="26883"/>
              </a:xfrm>
            </p:grpSpPr>
            <p:sp>
              <p:nvSpPr>
                <p:cNvPr id="11170" name="Google Shape;11170;p58"/>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8"/>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58"/>
              <p:cNvGrpSpPr/>
              <p:nvPr/>
            </p:nvGrpSpPr>
            <p:grpSpPr>
              <a:xfrm>
                <a:off x="4201550" y="3338278"/>
                <a:ext cx="31405" cy="26930"/>
                <a:chOff x="4201550" y="3338278"/>
                <a:chExt cx="31405" cy="26930"/>
              </a:xfrm>
            </p:grpSpPr>
            <p:sp>
              <p:nvSpPr>
                <p:cNvPr id="11173" name="Google Shape;11173;p58"/>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8"/>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58"/>
              <p:cNvGrpSpPr/>
              <p:nvPr/>
            </p:nvGrpSpPr>
            <p:grpSpPr>
              <a:xfrm>
                <a:off x="4238272" y="3369132"/>
                <a:ext cx="31405" cy="27001"/>
                <a:chOff x="4238272" y="3369132"/>
                <a:chExt cx="31405" cy="27001"/>
              </a:xfrm>
            </p:grpSpPr>
            <p:sp>
              <p:nvSpPr>
                <p:cNvPr id="11176" name="Google Shape;11176;p58"/>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8"/>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78" name="Google Shape;11178;p58"/>
            <p:cNvGrpSpPr/>
            <p:nvPr/>
          </p:nvGrpSpPr>
          <p:grpSpPr>
            <a:xfrm>
              <a:off x="4068639" y="3200169"/>
              <a:ext cx="77643" cy="37272"/>
              <a:chOff x="4068639" y="3200169"/>
              <a:chExt cx="77643" cy="37272"/>
            </a:xfrm>
          </p:grpSpPr>
          <p:sp>
            <p:nvSpPr>
              <p:cNvPr id="11179" name="Google Shape;11179;p58"/>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0" name="Google Shape;11180;p58"/>
              <p:cNvGrpSpPr/>
              <p:nvPr/>
            </p:nvGrpSpPr>
            <p:grpSpPr>
              <a:xfrm>
                <a:off x="4114878" y="3200169"/>
                <a:ext cx="31405" cy="26993"/>
                <a:chOff x="4114878" y="3200169"/>
                <a:chExt cx="31405" cy="26993"/>
              </a:xfrm>
            </p:grpSpPr>
            <p:sp>
              <p:nvSpPr>
                <p:cNvPr id="11181" name="Google Shape;11181;p58"/>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8"/>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58"/>
              <p:cNvGrpSpPr/>
              <p:nvPr/>
            </p:nvGrpSpPr>
            <p:grpSpPr>
              <a:xfrm>
                <a:off x="4068639" y="3210535"/>
                <a:ext cx="31499" cy="26906"/>
                <a:chOff x="4068639" y="3210535"/>
                <a:chExt cx="31499" cy="26906"/>
              </a:xfrm>
            </p:grpSpPr>
            <p:sp>
              <p:nvSpPr>
                <p:cNvPr id="11184" name="Google Shape;11184;p58"/>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8"/>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86" name="Google Shape;11186;p58"/>
            <p:cNvGrpSpPr/>
            <p:nvPr/>
          </p:nvGrpSpPr>
          <p:grpSpPr>
            <a:xfrm>
              <a:off x="3869702" y="3066935"/>
              <a:ext cx="382664" cy="190294"/>
              <a:chOff x="3869702" y="3066935"/>
              <a:chExt cx="382664" cy="190294"/>
            </a:xfrm>
          </p:grpSpPr>
          <p:grpSp>
            <p:nvGrpSpPr>
              <p:cNvPr id="11187" name="Google Shape;11187;p58"/>
              <p:cNvGrpSpPr/>
              <p:nvPr/>
            </p:nvGrpSpPr>
            <p:grpSpPr>
              <a:xfrm>
                <a:off x="3888633" y="3082351"/>
                <a:ext cx="351172" cy="160698"/>
                <a:chOff x="3888633" y="3082351"/>
                <a:chExt cx="351172" cy="160698"/>
              </a:xfrm>
            </p:grpSpPr>
            <p:sp>
              <p:nvSpPr>
                <p:cNvPr id="11188" name="Google Shape;11188;p58"/>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8"/>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8"/>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8"/>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8"/>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8"/>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58"/>
              <p:cNvGrpSpPr/>
              <p:nvPr/>
            </p:nvGrpSpPr>
            <p:grpSpPr>
              <a:xfrm>
                <a:off x="4143703" y="3066935"/>
                <a:ext cx="37783" cy="32357"/>
                <a:chOff x="4143703" y="3066935"/>
                <a:chExt cx="37783" cy="32357"/>
              </a:xfrm>
            </p:grpSpPr>
            <p:sp>
              <p:nvSpPr>
                <p:cNvPr id="11195" name="Google Shape;11195;p58"/>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8"/>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58"/>
              <p:cNvGrpSpPr/>
              <p:nvPr/>
            </p:nvGrpSpPr>
            <p:grpSpPr>
              <a:xfrm>
                <a:off x="4044565" y="3103563"/>
                <a:ext cx="37783" cy="32451"/>
                <a:chOff x="4044565" y="3103563"/>
                <a:chExt cx="37783" cy="32451"/>
              </a:xfrm>
            </p:grpSpPr>
            <p:sp>
              <p:nvSpPr>
                <p:cNvPr id="11198" name="Google Shape;11198;p58"/>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8"/>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58"/>
              <p:cNvGrpSpPr/>
              <p:nvPr/>
            </p:nvGrpSpPr>
            <p:grpSpPr>
              <a:xfrm>
                <a:off x="4017454" y="3188237"/>
                <a:ext cx="37776" cy="32357"/>
                <a:chOff x="4017454" y="3188237"/>
                <a:chExt cx="37776" cy="32357"/>
              </a:xfrm>
            </p:grpSpPr>
            <p:sp>
              <p:nvSpPr>
                <p:cNvPr id="11201" name="Google Shape;11201;p58"/>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8"/>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58"/>
              <p:cNvGrpSpPr/>
              <p:nvPr/>
            </p:nvGrpSpPr>
            <p:grpSpPr>
              <a:xfrm>
                <a:off x="3921548" y="3157509"/>
                <a:ext cx="37783" cy="32357"/>
                <a:chOff x="3921548" y="3157509"/>
                <a:chExt cx="37783" cy="32357"/>
              </a:xfrm>
            </p:grpSpPr>
            <p:sp>
              <p:nvSpPr>
                <p:cNvPr id="11204" name="Google Shape;11204;p58"/>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8"/>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58"/>
              <p:cNvGrpSpPr/>
              <p:nvPr/>
            </p:nvGrpSpPr>
            <p:grpSpPr>
              <a:xfrm>
                <a:off x="3939056" y="3211620"/>
                <a:ext cx="37783" cy="32380"/>
                <a:chOff x="3939056" y="3211620"/>
                <a:chExt cx="37783" cy="32380"/>
              </a:xfrm>
            </p:grpSpPr>
            <p:sp>
              <p:nvSpPr>
                <p:cNvPr id="11207" name="Google Shape;11207;p58"/>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8"/>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58"/>
              <p:cNvGrpSpPr/>
              <p:nvPr/>
            </p:nvGrpSpPr>
            <p:grpSpPr>
              <a:xfrm>
                <a:off x="4176240" y="3136965"/>
                <a:ext cx="31405" cy="26930"/>
                <a:chOff x="4176240" y="3136965"/>
                <a:chExt cx="31405" cy="26930"/>
              </a:xfrm>
            </p:grpSpPr>
            <p:sp>
              <p:nvSpPr>
                <p:cNvPr id="11210" name="Google Shape;11210;p58"/>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8"/>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58"/>
              <p:cNvGrpSpPr/>
              <p:nvPr/>
            </p:nvGrpSpPr>
            <p:grpSpPr>
              <a:xfrm>
                <a:off x="4133148" y="3152593"/>
                <a:ext cx="31499" cy="27001"/>
                <a:chOff x="4133148" y="3152593"/>
                <a:chExt cx="31499" cy="27001"/>
              </a:xfrm>
            </p:grpSpPr>
            <p:sp>
              <p:nvSpPr>
                <p:cNvPr id="11213" name="Google Shape;11213;p58"/>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8"/>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58"/>
              <p:cNvGrpSpPr/>
              <p:nvPr/>
            </p:nvGrpSpPr>
            <p:grpSpPr>
              <a:xfrm>
                <a:off x="4220866" y="3073534"/>
                <a:ext cx="31499" cy="26898"/>
                <a:chOff x="4220866" y="3073534"/>
                <a:chExt cx="31499" cy="26898"/>
              </a:xfrm>
            </p:grpSpPr>
            <p:sp>
              <p:nvSpPr>
                <p:cNvPr id="11216" name="Google Shape;11216;p58"/>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8"/>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58"/>
              <p:cNvGrpSpPr/>
              <p:nvPr/>
            </p:nvGrpSpPr>
            <p:grpSpPr>
              <a:xfrm>
                <a:off x="3869702" y="3230323"/>
                <a:ext cx="31499" cy="26906"/>
                <a:chOff x="3869702" y="3230323"/>
                <a:chExt cx="31499" cy="26906"/>
              </a:xfrm>
            </p:grpSpPr>
            <p:sp>
              <p:nvSpPr>
                <p:cNvPr id="11219" name="Google Shape;11219;p58"/>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8"/>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1" name="Google Shape;11221;p58"/>
            <p:cNvGrpSpPr/>
            <p:nvPr/>
          </p:nvGrpSpPr>
          <p:grpSpPr>
            <a:xfrm>
              <a:off x="4271383" y="3065882"/>
              <a:ext cx="304556" cy="341663"/>
              <a:chOff x="4271383" y="3065882"/>
              <a:chExt cx="304556" cy="341663"/>
            </a:xfrm>
          </p:grpSpPr>
          <p:grpSp>
            <p:nvGrpSpPr>
              <p:cNvPr id="11222" name="Google Shape;11222;p58"/>
              <p:cNvGrpSpPr/>
              <p:nvPr/>
            </p:nvGrpSpPr>
            <p:grpSpPr>
              <a:xfrm>
                <a:off x="4293838" y="3078639"/>
                <a:ext cx="269353" cy="311973"/>
                <a:chOff x="4293838" y="3078639"/>
                <a:chExt cx="269353" cy="311973"/>
              </a:xfrm>
            </p:grpSpPr>
            <p:sp>
              <p:nvSpPr>
                <p:cNvPr id="11223" name="Google Shape;11223;p58"/>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8"/>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8"/>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8"/>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8"/>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8"/>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8"/>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8"/>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8"/>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8"/>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8"/>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8"/>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8"/>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8"/>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8"/>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8"/>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8"/>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58"/>
              <p:cNvGrpSpPr/>
              <p:nvPr/>
            </p:nvGrpSpPr>
            <p:grpSpPr>
              <a:xfrm>
                <a:off x="4538164" y="3342061"/>
                <a:ext cx="37776" cy="32380"/>
                <a:chOff x="4538164" y="3342061"/>
                <a:chExt cx="37776" cy="32380"/>
              </a:xfrm>
            </p:grpSpPr>
            <p:sp>
              <p:nvSpPr>
                <p:cNvPr id="11241" name="Google Shape;11241;p58"/>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8"/>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58"/>
              <p:cNvGrpSpPr/>
              <p:nvPr/>
            </p:nvGrpSpPr>
            <p:grpSpPr>
              <a:xfrm>
                <a:off x="4271383" y="3194742"/>
                <a:ext cx="37783" cy="32420"/>
                <a:chOff x="4271383" y="3194742"/>
                <a:chExt cx="37783" cy="32420"/>
              </a:xfrm>
            </p:grpSpPr>
            <p:sp>
              <p:nvSpPr>
                <p:cNvPr id="11244" name="Google Shape;11244;p58"/>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8"/>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58"/>
              <p:cNvGrpSpPr/>
              <p:nvPr/>
            </p:nvGrpSpPr>
            <p:grpSpPr>
              <a:xfrm>
                <a:off x="4284416" y="3084058"/>
                <a:ext cx="37783" cy="32357"/>
                <a:chOff x="4284416" y="3084058"/>
                <a:chExt cx="37783" cy="32357"/>
              </a:xfrm>
            </p:grpSpPr>
            <p:sp>
              <p:nvSpPr>
                <p:cNvPr id="11247" name="Google Shape;11247;p58"/>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8"/>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58"/>
              <p:cNvGrpSpPr/>
              <p:nvPr/>
            </p:nvGrpSpPr>
            <p:grpSpPr>
              <a:xfrm>
                <a:off x="4478697" y="3297561"/>
                <a:ext cx="37776" cy="32451"/>
                <a:chOff x="4478697" y="3297561"/>
                <a:chExt cx="37776" cy="32451"/>
              </a:xfrm>
            </p:grpSpPr>
            <p:sp>
              <p:nvSpPr>
                <p:cNvPr id="11250" name="Google Shape;11250;p58"/>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8"/>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58"/>
              <p:cNvGrpSpPr/>
              <p:nvPr/>
            </p:nvGrpSpPr>
            <p:grpSpPr>
              <a:xfrm>
                <a:off x="4411813" y="3331711"/>
                <a:ext cx="37776" cy="32451"/>
                <a:chOff x="4411813" y="3331711"/>
                <a:chExt cx="37776" cy="32451"/>
              </a:xfrm>
            </p:grpSpPr>
            <p:sp>
              <p:nvSpPr>
                <p:cNvPr id="11253" name="Google Shape;11253;p58"/>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8"/>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58"/>
              <p:cNvGrpSpPr/>
              <p:nvPr/>
            </p:nvGrpSpPr>
            <p:grpSpPr>
              <a:xfrm>
                <a:off x="4337984" y="3375188"/>
                <a:ext cx="37776" cy="32357"/>
                <a:chOff x="4337984" y="3375188"/>
                <a:chExt cx="37776" cy="32357"/>
              </a:xfrm>
            </p:grpSpPr>
            <p:sp>
              <p:nvSpPr>
                <p:cNvPr id="11256" name="Google Shape;11256;p58"/>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8"/>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58"/>
              <p:cNvGrpSpPr/>
              <p:nvPr/>
            </p:nvGrpSpPr>
            <p:grpSpPr>
              <a:xfrm>
                <a:off x="4494867" y="3090530"/>
                <a:ext cx="37878" cy="32451"/>
                <a:chOff x="4494867" y="3090530"/>
                <a:chExt cx="37878" cy="32451"/>
              </a:xfrm>
            </p:grpSpPr>
            <p:sp>
              <p:nvSpPr>
                <p:cNvPr id="11259" name="Google Shape;11259;p58"/>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8"/>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58"/>
              <p:cNvGrpSpPr/>
              <p:nvPr/>
            </p:nvGrpSpPr>
            <p:grpSpPr>
              <a:xfrm>
                <a:off x="4525124" y="3207774"/>
                <a:ext cx="37783" cy="32420"/>
                <a:chOff x="4525124" y="3207774"/>
                <a:chExt cx="37783" cy="32420"/>
              </a:xfrm>
            </p:grpSpPr>
            <p:sp>
              <p:nvSpPr>
                <p:cNvPr id="11262" name="Google Shape;11262;p58"/>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8"/>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58"/>
              <p:cNvGrpSpPr/>
              <p:nvPr/>
            </p:nvGrpSpPr>
            <p:grpSpPr>
              <a:xfrm>
                <a:off x="4440544" y="3176479"/>
                <a:ext cx="31499" cy="26898"/>
                <a:chOff x="4440544" y="3176479"/>
                <a:chExt cx="31499" cy="26898"/>
              </a:xfrm>
            </p:grpSpPr>
            <p:sp>
              <p:nvSpPr>
                <p:cNvPr id="11265" name="Google Shape;11265;p58"/>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8"/>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58"/>
              <p:cNvGrpSpPr/>
              <p:nvPr/>
            </p:nvGrpSpPr>
            <p:grpSpPr>
              <a:xfrm>
                <a:off x="4350545" y="3156400"/>
                <a:ext cx="31405" cy="27001"/>
                <a:chOff x="4350545" y="3156400"/>
                <a:chExt cx="31405" cy="27001"/>
              </a:xfrm>
            </p:grpSpPr>
            <p:sp>
              <p:nvSpPr>
                <p:cNvPr id="11268" name="Google Shape;11268;p58"/>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8"/>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58"/>
              <p:cNvGrpSpPr/>
              <p:nvPr/>
            </p:nvGrpSpPr>
            <p:grpSpPr>
              <a:xfrm>
                <a:off x="4376703" y="3255058"/>
                <a:ext cx="31405" cy="27001"/>
                <a:chOff x="4376703" y="3255058"/>
                <a:chExt cx="31405" cy="27001"/>
              </a:xfrm>
            </p:grpSpPr>
            <p:sp>
              <p:nvSpPr>
                <p:cNvPr id="11271" name="Google Shape;11271;p58"/>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8"/>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58"/>
              <p:cNvGrpSpPr/>
              <p:nvPr/>
            </p:nvGrpSpPr>
            <p:grpSpPr>
              <a:xfrm>
                <a:off x="4331322" y="3283656"/>
                <a:ext cx="31405" cy="26945"/>
                <a:chOff x="4331322" y="3283656"/>
                <a:chExt cx="31405" cy="26945"/>
              </a:xfrm>
            </p:grpSpPr>
            <p:sp>
              <p:nvSpPr>
                <p:cNvPr id="11274" name="Google Shape;11274;p58"/>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8"/>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58"/>
              <p:cNvGrpSpPr/>
              <p:nvPr/>
            </p:nvGrpSpPr>
            <p:grpSpPr>
              <a:xfrm>
                <a:off x="4380510" y="3065882"/>
                <a:ext cx="31405" cy="26938"/>
                <a:chOff x="4380510" y="3065882"/>
                <a:chExt cx="31405" cy="26938"/>
              </a:xfrm>
            </p:grpSpPr>
            <p:sp>
              <p:nvSpPr>
                <p:cNvPr id="11277" name="Google Shape;11277;p58"/>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8"/>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79" name="Google Shape;11279;p58"/>
            <p:cNvGrpSpPr/>
            <p:nvPr/>
          </p:nvGrpSpPr>
          <p:grpSpPr>
            <a:xfrm>
              <a:off x="4558998" y="3188237"/>
              <a:ext cx="1280131" cy="1052746"/>
              <a:chOff x="4558998" y="3188237"/>
              <a:chExt cx="1280131" cy="1052746"/>
            </a:xfrm>
          </p:grpSpPr>
          <p:sp>
            <p:nvSpPr>
              <p:cNvPr id="11280" name="Google Shape;11280;p58"/>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58"/>
              <p:cNvGrpSpPr/>
              <p:nvPr/>
            </p:nvGrpSpPr>
            <p:grpSpPr>
              <a:xfrm>
                <a:off x="4579164" y="3203653"/>
                <a:ext cx="1244833" cy="1020397"/>
                <a:chOff x="4579164" y="3203653"/>
                <a:chExt cx="1244833" cy="1020397"/>
              </a:xfrm>
            </p:grpSpPr>
            <p:sp>
              <p:nvSpPr>
                <p:cNvPr id="11282" name="Google Shape;11282;p58"/>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8"/>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4" name="Google Shape;11284;p58"/>
                <p:cNvGrpSpPr/>
                <p:nvPr/>
              </p:nvGrpSpPr>
              <p:grpSpPr>
                <a:xfrm>
                  <a:off x="4579164" y="3203653"/>
                  <a:ext cx="1244833" cy="1020397"/>
                  <a:chOff x="4579164" y="3203653"/>
                  <a:chExt cx="1244833" cy="1020397"/>
                </a:xfrm>
              </p:grpSpPr>
              <p:sp>
                <p:nvSpPr>
                  <p:cNvPr id="11285" name="Google Shape;11285;p58"/>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8"/>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7" name="Google Shape;11287;p58"/>
                  <p:cNvGrpSpPr/>
                  <p:nvPr/>
                </p:nvGrpSpPr>
                <p:grpSpPr>
                  <a:xfrm>
                    <a:off x="4579164" y="3203653"/>
                    <a:ext cx="1244833" cy="1020397"/>
                    <a:chOff x="4579164" y="3203653"/>
                    <a:chExt cx="1244833" cy="1020397"/>
                  </a:xfrm>
                </p:grpSpPr>
                <p:sp>
                  <p:nvSpPr>
                    <p:cNvPr id="11288" name="Google Shape;11288;p58"/>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8"/>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8"/>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8"/>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8"/>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8"/>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8"/>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8"/>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6" name="Google Shape;11296;p58"/>
                    <p:cNvGrpSpPr/>
                    <p:nvPr/>
                  </p:nvGrpSpPr>
                  <p:grpSpPr>
                    <a:xfrm>
                      <a:off x="4579164" y="3203653"/>
                      <a:ext cx="1244833" cy="1020397"/>
                      <a:chOff x="4579164" y="3203653"/>
                      <a:chExt cx="1244833" cy="1020397"/>
                    </a:xfrm>
                  </p:grpSpPr>
                  <p:sp>
                    <p:nvSpPr>
                      <p:cNvPr id="11297" name="Google Shape;11297;p58"/>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8"/>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8"/>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8"/>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8"/>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8"/>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8"/>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8"/>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8"/>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8"/>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8"/>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8"/>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8"/>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8"/>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1" name="Google Shape;11311;p58"/>
                      <p:cNvGrpSpPr/>
                      <p:nvPr/>
                    </p:nvGrpSpPr>
                    <p:grpSpPr>
                      <a:xfrm>
                        <a:off x="4579164" y="3203653"/>
                        <a:ext cx="1244833" cy="1020397"/>
                        <a:chOff x="4579164" y="3203653"/>
                        <a:chExt cx="1244833" cy="1020397"/>
                      </a:xfrm>
                    </p:grpSpPr>
                    <p:sp>
                      <p:nvSpPr>
                        <p:cNvPr id="11312" name="Google Shape;11312;p58"/>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8"/>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8"/>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8"/>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8"/>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8"/>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8"/>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8"/>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8"/>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8"/>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8"/>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8"/>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8"/>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8"/>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8"/>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8"/>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8"/>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8"/>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8"/>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8"/>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8"/>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8"/>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8"/>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8"/>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6" name="Google Shape;11336;p58"/>
                        <p:cNvGrpSpPr/>
                        <p:nvPr/>
                      </p:nvGrpSpPr>
                      <p:grpSpPr>
                        <a:xfrm>
                          <a:off x="4579164" y="3203653"/>
                          <a:ext cx="1244833" cy="1020397"/>
                          <a:chOff x="4579164" y="3203653"/>
                          <a:chExt cx="1244833" cy="1020397"/>
                        </a:xfrm>
                      </p:grpSpPr>
                      <p:sp>
                        <p:nvSpPr>
                          <p:cNvPr id="11337" name="Google Shape;11337;p58"/>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8" name="Google Shape;11338;p58"/>
                          <p:cNvGrpSpPr/>
                          <p:nvPr/>
                        </p:nvGrpSpPr>
                        <p:grpSpPr>
                          <a:xfrm>
                            <a:off x="4579164" y="3203653"/>
                            <a:ext cx="1244833" cy="1020397"/>
                            <a:chOff x="4579164" y="3203653"/>
                            <a:chExt cx="1244833" cy="1020397"/>
                          </a:xfrm>
                        </p:grpSpPr>
                        <p:sp>
                          <p:nvSpPr>
                            <p:cNvPr id="11339" name="Google Shape;11339;p58"/>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8"/>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8"/>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8"/>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8"/>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8"/>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8"/>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6" name="Google Shape;11346;p58"/>
                            <p:cNvGrpSpPr/>
                            <p:nvPr/>
                          </p:nvGrpSpPr>
                          <p:grpSpPr>
                            <a:xfrm>
                              <a:off x="4579164" y="3203653"/>
                              <a:ext cx="1244833" cy="1020397"/>
                              <a:chOff x="4579164" y="3203653"/>
                              <a:chExt cx="1244833" cy="1020397"/>
                            </a:xfrm>
                          </p:grpSpPr>
                          <p:sp>
                            <p:nvSpPr>
                              <p:cNvPr id="11347" name="Google Shape;11347;p58"/>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8"/>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8"/>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8"/>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8"/>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8"/>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8"/>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8"/>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8"/>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8"/>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8"/>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8"/>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8"/>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0" name="Google Shape;11360;p58"/>
                              <p:cNvGrpSpPr/>
                              <p:nvPr/>
                            </p:nvGrpSpPr>
                            <p:grpSpPr>
                              <a:xfrm>
                                <a:off x="4579164" y="3203653"/>
                                <a:ext cx="1244833" cy="1020397"/>
                                <a:chOff x="4579164" y="3203653"/>
                                <a:chExt cx="1244833" cy="1020397"/>
                              </a:xfrm>
                            </p:grpSpPr>
                            <p:sp>
                              <p:nvSpPr>
                                <p:cNvPr id="11361" name="Google Shape;11361;p58"/>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8"/>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8"/>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8"/>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8"/>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8"/>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8"/>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8" name="Google Shape;11368;p58"/>
                                <p:cNvGrpSpPr/>
                                <p:nvPr/>
                              </p:nvGrpSpPr>
                              <p:grpSpPr>
                                <a:xfrm>
                                  <a:off x="4579164" y="3203653"/>
                                  <a:ext cx="1244833" cy="1020397"/>
                                  <a:chOff x="4579164" y="3203653"/>
                                  <a:chExt cx="1244833" cy="1020397"/>
                                </a:xfrm>
                              </p:grpSpPr>
                              <p:sp>
                                <p:nvSpPr>
                                  <p:cNvPr id="11369" name="Google Shape;11369;p58"/>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8"/>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8"/>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8"/>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8"/>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4" name="Google Shape;11374;p58"/>
                                  <p:cNvGrpSpPr/>
                                  <p:nvPr/>
                                </p:nvGrpSpPr>
                                <p:grpSpPr>
                                  <a:xfrm>
                                    <a:off x="4579164" y="3203653"/>
                                    <a:ext cx="1244833" cy="1020397"/>
                                    <a:chOff x="4579164" y="3203653"/>
                                    <a:chExt cx="1244833" cy="1020397"/>
                                  </a:xfrm>
                                </p:grpSpPr>
                                <p:sp>
                                  <p:nvSpPr>
                                    <p:cNvPr id="11375" name="Google Shape;11375;p58"/>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8"/>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8"/>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8"/>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1379" name="Google Shape;11379;p58"/>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8"/>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8"/>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82" name="Google Shape;11382;p58"/>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1383" name="Google Shape;11383;p58"/>
              <p:cNvGrpSpPr/>
              <p:nvPr/>
            </p:nvGrpSpPr>
            <p:grpSpPr>
              <a:xfrm>
                <a:off x="4595437" y="3598775"/>
                <a:ext cx="37776" cy="32451"/>
                <a:chOff x="4595437" y="3598775"/>
                <a:chExt cx="37776" cy="32451"/>
              </a:xfrm>
            </p:grpSpPr>
            <p:sp>
              <p:nvSpPr>
                <p:cNvPr id="11384" name="Google Shape;11384;p58"/>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8"/>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58"/>
              <p:cNvGrpSpPr/>
              <p:nvPr/>
            </p:nvGrpSpPr>
            <p:grpSpPr>
              <a:xfrm>
                <a:off x="4641864" y="3524443"/>
                <a:ext cx="37776" cy="32380"/>
                <a:chOff x="4641864" y="3524443"/>
                <a:chExt cx="37776" cy="32380"/>
              </a:xfrm>
            </p:grpSpPr>
            <p:sp>
              <p:nvSpPr>
                <p:cNvPr id="11387" name="Google Shape;11387;p58"/>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8"/>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58"/>
              <p:cNvGrpSpPr/>
              <p:nvPr/>
            </p:nvGrpSpPr>
            <p:grpSpPr>
              <a:xfrm>
                <a:off x="4648431" y="3893901"/>
                <a:ext cx="37776" cy="32357"/>
                <a:chOff x="4648431" y="3893901"/>
                <a:chExt cx="37776" cy="32357"/>
              </a:xfrm>
            </p:grpSpPr>
            <p:sp>
              <p:nvSpPr>
                <p:cNvPr id="11390" name="Google Shape;11390;p58"/>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8"/>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58"/>
              <p:cNvGrpSpPr/>
              <p:nvPr/>
            </p:nvGrpSpPr>
            <p:grpSpPr>
              <a:xfrm>
                <a:off x="4567752" y="3722908"/>
                <a:ext cx="37870" cy="32380"/>
                <a:chOff x="4567752" y="3722908"/>
                <a:chExt cx="37870" cy="32380"/>
              </a:xfrm>
            </p:grpSpPr>
            <p:sp>
              <p:nvSpPr>
                <p:cNvPr id="11393" name="Google Shape;11393;p58"/>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8"/>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58"/>
              <p:cNvGrpSpPr/>
              <p:nvPr/>
            </p:nvGrpSpPr>
            <p:grpSpPr>
              <a:xfrm>
                <a:off x="4617506" y="3652052"/>
                <a:ext cx="37783" cy="32357"/>
                <a:chOff x="4617506" y="3652052"/>
                <a:chExt cx="37783" cy="32357"/>
              </a:xfrm>
            </p:grpSpPr>
            <p:sp>
              <p:nvSpPr>
                <p:cNvPr id="11396" name="Google Shape;11396;p58"/>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8"/>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58"/>
              <p:cNvGrpSpPr/>
              <p:nvPr/>
            </p:nvGrpSpPr>
            <p:grpSpPr>
              <a:xfrm>
                <a:off x="4739005" y="3554149"/>
                <a:ext cx="37870" cy="32357"/>
                <a:chOff x="4739005" y="3554149"/>
                <a:chExt cx="37870" cy="32357"/>
              </a:xfrm>
            </p:grpSpPr>
            <p:sp>
              <p:nvSpPr>
                <p:cNvPr id="11399" name="Google Shape;11399;p58"/>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8"/>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58"/>
              <p:cNvGrpSpPr/>
              <p:nvPr/>
            </p:nvGrpSpPr>
            <p:grpSpPr>
              <a:xfrm>
                <a:off x="4806557" y="3630258"/>
                <a:ext cx="37776" cy="32364"/>
                <a:chOff x="4806557" y="3630258"/>
                <a:chExt cx="37776" cy="32364"/>
              </a:xfrm>
            </p:grpSpPr>
            <p:sp>
              <p:nvSpPr>
                <p:cNvPr id="11402" name="Google Shape;11402;p58"/>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8"/>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58"/>
              <p:cNvGrpSpPr/>
              <p:nvPr/>
            </p:nvGrpSpPr>
            <p:grpSpPr>
              <a:xfrm>
                <a:off x="4737007" y="4004357"/>
                <a:ext cx="37870" cy="32357"/>
                <a:chOff x="4737007" y="4004357"/>
                <a:chExt cx="37870" cy="32357"/>
              </a:xfrm>
            </p:grpSpPr>
            <p:sp>
              <p:nvSpPr>
                <p:cNvPr id="11405" name="Google Shape;11405;p58"/>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8"/>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58"/>
              <p:cNvGrpSpPr/>
              <p:nvPr/>
            </p:nvGrpSpPr>
            <p:grpSpPr>
              <a:xfrm>
                <a:off x="4773634" y="4208627"/>
                <a:ext cx="37776" cy="32357"/>
                <a:chOff x="4773634" y="4208627"/>
                <a:chExt cx="37776" cy="32357"/>
              </a:xfrm>
            </p:grpSpPr>
            <p:sp>
              <p:nvSpPr>
                <p:cNvPr id="11408" name="Google Shape;11408;p58"/>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8"/>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58"/>
              <p:cNvGrpSpPr/>
              <p:nvPr/>
            </p:nvGrpSpPr>
            <p:grpSpPr>
              <a:xfrm>
                <a:off x="4888282" y="4074764"/>
                <a:ext cx="37776" cy="32451"/>
                <a:chOff x="4888282" y="4074764"/>
                <a:chExt cx="37776" cy="32451"/>
              </a:xfrm>
            </p:grpSpPr>
            <p:sp>
              <p:nvSpPr>
                <p:cNvPr id="11411" name="Google Shape;11411;p58"/>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8"/>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58"/>
              <p:cNvGrpSpPr/>
              <p:nvPr/>
            </p:nvGrpSpPr>
            <p:grpSpPr>
              <a:xfrm>
                <a:off x="4901315" y="3804271"/>
                <a:ext cx="37776" cy="32364"/>
                <a:chOff x="4901315" y="3804271"/>
                <a:chExt cx="37776" cy="32364"/>
              </a:xfrm>
            </p:grpSpPr>
            <p:sp>
              <p:nvSpPr>
                <p:cNvPr id="11414" name="Google Shape;11414;p58"/>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8"/>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58"/>
              <p:cNvGrpSpPr/>
              <p:nvPr/>
            </p:nvGrpSpPr>
            <p:grpSpPr>
              <a:xfrm>
                <a:off x="4866394" y="3715035"/>
                <a:ext cx="37846" cy="32357"/>
                <a:chOff x="4866394" y="3715035"/>
                <a:chExt cx="37846" cy="32357"/>
              </a:xfrm>
            </p:grpSpPr>
            <p:sp>
              <p:nvSpPr>
                <p:cNvPr id="11417" name="Google Shape;11417;p58"/>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8"/>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58"/>
              <p:cNvGrpSpPr/>
              <p:nvPr/>
            </p:nvGrpSpPr>
            <p:grpSpPr>
              <a:xfrm>
                <a:off x="4979233" y="3839798"/>
                <a:ext cx="37878" cy="32420"/>
                <a:chOff x="4979233" y="3839798"/>
                <a:chExt cx="37878" cy="32420"/>
              </a:xfrm>
            </p:grpSpPr>
            <p:sp>
              <p:nvSpPr>
                <p:cNvPr id="11420" name="Google Shape;11420;p58"/>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8"/>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58"/>
              <p:cNvGrpSpPr/>
              <p:nvPr/>
            </p:nvGrpSpPr>
            <p:grpSpPr>
              <a:xfrm>
                <a:off x="4790662" y="3679147"/>
                <a:ext cx="37783" cy="32380"/>
                <a:chOff x="4790662" y="3679147"/>
                <a:chExt cx="37783" cy="32380"/>
              </a:xfrm>
            </p:grpSpPr>
            <p:sp>
              <p:nvSpPr>
                <p:cNvPr id="11423" name="Google Shape;11423;p58"/>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8"/>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58"/>
              <p:cNvGrpSpPr/>
              <p:nvPr/>
            </p:nvGrpSpPr>
            <p:grpSpPr>
              <a:xfrm>
                <a:off x="4857263" y="3557861"/>
                <a:ext cx="37776" cy="32357"/>
                <a:chOff x="4857263" y="3557861"/>
                <a:chExt cx="37776" cy="32357"/>
              </a:xfrm>
            </p:grpSpPr>
            <p:sp>
              <p:nvSpPr>
                <p:cNvPr id="11426" name="Google Shape;11426;p58"/>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8"/>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58"/>
              <p:cNvGrpSpPr/>
              <p:nvPr/>
            </p:nvGrpSpPr>
            <p:grpSpPr>
              <a:xfrm>
                <a:off x="4883902" y="3648033"/>
                <a:ext cx="37783" cy="32380"/>
                <a:chOff x="4883902" y="3648033"/>
                <a:chExt cx="37783" cy="32380"/>
              </a:xfrm>
            </p:grpSpPr>
            <p:sp>
              <p:nvSpPr>
                <p:cNvPr id="11429" name="Google Shape;11429;p58"/>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8"/>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58"/>
              <p:cNvGrpSpPr/>
              <p:nvPr/>
            </p:nvGrpSpPr>
            <p:grpSpPr>
              <a:xfrm>
                <a:off x="4907780" y="3347220"/>
                <a:ext cx="37878" cy="32357"/>
                <a:chOff x="4907780" y="3347220"/>
                <a:chExt cx="37878" cy="32357"/>
              </a:xfrm>
            </p:grpSpPr>
            <p:sp>
              <p:nvSpPr>
                <p:cNvPr id="11432" name="Google Shape;11432;p58"/>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8"/>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58"/>
              <p:cNvGrpSpPr/>
              <p:nvPr/>
            </p:nvGrpSpPr>
            <p:grpSpPr>
              <a:xfrm>
                <a:off x="5065048" y="3738150"/>
                <a:ext cx="37783" cy="32364"/>
                <a:chOff x="5065048" y="3738150"/>
                <a:chExt cx="37783" cy="32364"/>
              </a:xfrm>
            </p:grpSpPr>
            <p:sp>
              <p:nvSpPr>
                <p:cNvPr id="11435" name="Google Shape;11435;p58"/>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8"/>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58"/>
              <p:cNvGrpSpPr/>
              <p:nvPr/>
            </p:nvGrpSpPr>
            <p:grpSpPr>
              <a:xfrm>
                <a:off x="5071616" y="3284615"/>
                <a:ext cx="37783" cy="32357"/>
                <a:chOff x="5071616" y="3284615"/>
                <a:chExt cx="37783" cy="32357"/>
              </a:xfrm>
            </p:grpSpPr>
            <p:sp>
              <p:nvSpPr>
                <p:cNvPr id="11438" name="Google Shape;11438;p58"/>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8"/>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58"/>
              <p:cNvGrpSpPr/>
              <p:nvPr/>
            </p:nvGrpSpPr>
            <p:grpSpPr>
              <a:xfrm>
                <a:off x="5389291" y="3759921"/>
                <a:ext cx="37783" cy="32380"/>
                <a:chOff x="5389291" y="3759921"/>
                <a:chExt cx="37783" cy="32380"/>
              </a:xfrm>
            </p:grpSpPr>
            <p:sp>
              <p:nvSpPr>
                <p:cNvPr id="11441" name="Google Shape;11441;p58"/>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8"/>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58"/>
              <p:cNvGrpSpPr/>
              <p:nvPr/>
            </p:nvGrpSpPr>
            <p:grpSpPr>
              <a:xfrm>
                <a:off x="5431534" y="3632932"/>
                <a:ext cx="37878" cy="32451"/>
                <a:chOff x="5431534" y="3632932"/>
                <a:chExt cx="37878" cy="32451"/>
              </a:xfrm>
            </p:grpSpPr>
            <p:sp>
              <p:nvSpPr>
                <p:cNvPr id="11444" name="Google Shape;11444;p58"/>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8"/>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58"/>
              <p:cNvGrpSpPr/>
              <p:nvPr/>
            </p:nvGrpSpPr>
            <p:grpSpPr>
              <a:xfrm>
                <a:off x="5540755" y="3544829"/>
                <a:ext cx="37783" cy="32357"/>
                <a:chOff x="5540755" y="3544829"/>
                <a:chExt cx="37783" cy="32357"/>
              </a:xfrm>
            </p:grpSpPr>
            <p:sp>
              <p:nvSpPr>
                <p:cNvPr id="11447" name="Google Shape;11447;p58"/>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8"/>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58"/>
              <p:cNvGrpSpPr/>
              <p:nvPr/>
            </p:nvGrpSpPr>
            <p:grpSpPr>
              <a:xfrm>
                <a:off x="5579293" y="3412107"/>
                <a:ext cx="37776" cy="32357"/>
                <a:chOff x="5579293" y="3412107"/>
                <a:chExt cx="37776" cy="32357"/>
              </a:xfrm>
            </p:grpSpPr>
            <p:sp>
              <p:nvSpPr>
                <p:cNvPr id="11450" name="Google Shape;11450;p58"/>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8"/>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58"/>
              <p:cNvGrpSpPr/>
              <p:nvPr/>
            </p:nvGrpSpPr>
            <p:grpSpPr>
              <a:xfrm>
                <a:off x="5801346" y="3284615"/>
                <a:ext cx="37783" cy="32357"/>
                <a:chOff x="5801346" y="3284615"/>
                <a:chExt cx="37783" cy="32357"/>
              </a:xfrm>
            </p:grpSpPr>
            <p:sp>
              <p:nvSpPr>
                <p:cNvPr id="11453" name="Google Shape;11453;p58"/>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8"/>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58"/>
              <p:cNvGrpSpPr/>
              <p:nvPr/>
            </p:nvGrpSpPr>
            <p:grpSpPr>
              <a:xfrm>
                <a:off x="5763578" y="3399067"/>
                <a:ext cx="37776" cy="32364"/>
                <a:chOff x="5763578" y="3399067"/>
                <a:chExt cx="37776" cy="32364"/>
              </a:xfrm>
            </p:grpSpPr>
            <p:sp>
              <p:nvSpPr>
                <p:cNvPr id="11456" name="Google Shape;11456;p58"/>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8"/>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58"/>
              <p:cNvGrpSpPr/>
              <p:nvPr/>
            </p:nvGrpSpPr>
            <p:grpSpPr>
              <a:xfrm>
                <a:off x="5395858" y="3230952"/>
                <a:ext cx="37776" cy="32364"/>
                <a:chOff x="5395858" y="3230952"/>
                <a:chExt cx="37776" cy="32364"/>
              </a:xfrm>
            </p:grpSpPr>
            <p:sp>
              <p:nvSpPr>
                <p:cNvPr id="11459" name="Google Shape;11459;p58"/>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8"/>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58"/>
              <p:cNvGrpSpPr/>
              <p:nvPr/>
            </p:nvGrpSpPr>
            <p:grpSpPr>
              <a:xfrm>
                <a:off x="5264088" y="3188237"/>
                <a:ext cx="37776" cy="32357"/>
                <a:chOff x="5264088" y="3188237"/>
                <a:chExt cx="37776" cy="32357"/>
              </a:xfrm>
            </p:grpSpPr>
            <p:sp>
              <p:nvSpPr>
                <p:cNvPr id="11462" name="Google Shape;11462;p58"/>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8"/>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58"/>
              <p:cNvGrpSpPr/>
              <p:nvPr/>
            </p:nvGrpSpPr>
            <p:grpSpPr>
              <a:xfrm>
                <a:off x="5585758" y="3237425"/>
                <a:ext cx="37878" cy="32357"/>
                <a:chOff x="5585758" y="3237425"/>
                <a:chExt cx="37878" cy="32357"/>
              </a:xfrm>
            </p:grpSpPr>
            <p:sp>
              <p:nvSpPr>
                <p:cNvPr id="11465" name="Google Shape;11465;p58"/>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8"/>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58"/>
              <p:cNvGrpSpPr/>
              <p:nvPr/>
            </p:nvGrpSpPr>
            <p:grpSpPr>
              <a:xfrm>
                <a:off x="4874196" y="3291088"/>
                <a:ext cx="37878" cy="32451"/>
                <a:chOff x="4874196" y="3291088"/>
                <a:chExt cx="37878" cy="32451"/>
              </a:xfrm>
            </p:grpSpPr>
            <p:sp>
              <p:nvSpPr>
                <p:cNvPr id="11468" name="Google Shape;11468;p58"/>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8"/>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58"/>
              <p:cNvGrpSpPr/>
              <p:nvPr/>
            </p:nvGrpSpPr>
            <p:grpSpPr>
              <a:xfrm>
                <a:off x="5197770" y="3785466"/>
                <a:ext cx="37783" cy="32427"/>
                <a:chOff x="5197770" y="3785466"/>
                <a:chExt cx="37783" cy="32427"/>
              </a:xfrm>
            </p:grpSpPr>
            <p:sp>
              <p:nvSpPr>
                <p:cNvPr id="11471" name="Google Shape;11471;p58"/>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8"/>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58"/>
              <p:cNvGrpSpPr/>
              <p:nvPr/>
            </p:nvGrpSpPr>
            <p:grpSpPr>
              <a:xfrm>
                <a:off x="5177699" y="3492117"/>
                <a:ext cx="37776" cy="32357"/>
                <a:chOff x="5177699" y="3492117"/>
                <a:chExt cx="37776" cy="32357"/>
              </a:xfrm>
            </p:grpSpPr>
            <p:sp>
              <p:nvSpPr>
                <p:cNvPr id="11474" name="Google Shape;11474;p58"/>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8"/>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58"/>
              <p:cNvGrpSpPr/>
              <p:nvPr/>
            </p:nvGrpSpPr>
            <p:grpSpPr>
              <a:xfrm>
                <a:off x="5349431" y="3622346"/>
                <a:ext cx="37870" cy="32380"/>
                <a:chOff x="5349431" y="3622346"/>
                <a:chExt cx="37870" cy="32380"/>
              </a:xfrm>
            </p:grpSpPr>
            <p:sp>
              <p:nvSpPr>
                <p:cNvPr id="11477" name="Google Shape;11477;p58"/>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8"/>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58"/>
              <p:cNvGrpSpPr/>
              <p:nvPr/>
            </p:nvGrpSpPr>
            <p:grpSpPr>
              <a:xfrm>
                <a:off x="5068855" y="3563980"/>
                <a:ext cx="53954" cy="46223"/>
                <a:chOff x="5068855" y="3563980"/>
                <a:chExt cx="53954" cy="46223"/>
              </a:xfrm>
            </p:grpSpPr>
            <p:sp>
              <p:nvSpPr>
                <p:cNvPr id="11480" name="Google Shape;11480;p58"/>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8"/>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58"/>
              <p:cNvGrpSpPr/>
              <p:nvPr/>
            </p:nvGrpSpPr>
            <p:grpSpPr>
              <a:xfrm>
                <a:off x="5037654" y="3392507"/>
                <a:ext cx="37870" cy="32451"/>
                <a:chOff x="5037654" y="3392507"/>
                <a:chExt cx="37870" cy="32451"/>
              </a:xfrm>
            </p:grpSpPr>
            <p:sp>
              <p:nvSpPr>
                <p:cNvPr id="11483" name="Google Shape;11483;p58"/>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8"/>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58"/>
              <p:cNvGrpSpPr/>
              <p:nvPr/>
            </p:nvGrpSpPr>
            <p:grpSpPr>
              <a:xfrm>
                <a:off x="5456560" y="3368629"/>
                <a:ext cx="37870" cy="32451"/>
                <a:chOff x="5456560" y="3368629"/>
                <a:chExt cx="37870" cy="32451"/>
              </a:xfrm>
            </p:grpSpPr>
            <p:sp>
              <p:nvSpPr>
                <p:cNvPr id="11486" name="Google Shape;11486;p58"/>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8"/>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58"/>
              <p:cNvGrpSpPr/>
              <p:nvPr/>
            </p:nvGrpSpPr>
            <p:grpSpPr>
              <a:xfrm>
                <a:off x="4755749" y="3501516"/>
                <a:ext cx="46246" cy="39608"/>
                <a:chOff x="4755749" y="3501516"/>
                <a:chExt cx="46246" cy="39608"/>
              </a:xfrm>
            </p:grpSpPr>
            <p:sp>
              <p:nvSpPr>
                <p:cNvPr id="11489" name="Google Shape;11489;p58"/>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8"/>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58"/>
              <p:cNvGrpSpPr/>
              <p:nvPr/>
            </p:nvGrpSpPr>
            <p:grpSpPr>
              <a:xfrm>
                <a:off x="4681346" y="3485582"/>
                <a:ext cx="37783" cy="32427"/>
                <a:chOff x="4681346" y="3485582"/>
                <a:chExt cx="37783" cy="32427"/>
              </a:xfrm>
            </p:grpSpPr>
            <p:sp>
              <p:nvSpPr>
                <p:cNvPr id="11492" name="Google Shape;11492;p58"/>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8"/>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58"/>
              <p:cNvGrpSpPr/>
              <p:nvPr/>
            </p:nvGrpSpPr>
            <p:grpSpPr>
              <a:xfrm>
                <a:off x="4767067" y="3291088"/>
                <a:ext cx="37878" cy="32451"/>
                <a:chOff x="4767067" y="3291088"/>
                <a:chExt cx="37878" cy="32451"/>
              </a:xfrm>
            </p:grpSpPr>
            <p:sp>
              <p:nvSpPr>
                <p:cNvPr id="11495" name="Google Shape;11495;p58"/>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8"/>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58"/>
              <p:cNvGrpSpPr/>
              <p:nvPr/>
            </p:nvGrpSpPr>
            <p:grpSpPr>
              <a:xfrm>
                <a:off x="4687819" y="3405539"/>
                <a:ext cx="37776" cy="32451"/>
                <a:chOff x="4687819" y="3405539"/>
                <a:chExt cx="37776" cy="32451"/>
              </a:xfrm>
            </p:grpSpPr>
            <p:sp>
              <p:nvSpPr>
                <p:cNvPr id="11498" name="Google Shape;11498;p58"/>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8"/>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58"/>
              <p:cNvGrpSpPr/>
              <p:nvPr/>
            </p:nvGrpSpPr>
            <p:grpSpPr>
              <a:xfrm>
                <a:off x="4923101" y="3444809"/>
                <a:ext cx="52813" cy="45318"/>
                <a:chOff x="4923101" y="3444809"/>
                <a:chExt cx="52813" cy="45318"/>
              </a:xfrm>
            </p:grpSpPr>
            <p:sp>
              <p:nvSpPr>
                <p:cNvPr id="11501" name="Google Shape;11501;p58"/>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8"/>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58"/>
              <p:cNvGrpSpPr/>
              <p:nvPr/>
            </p:nvGrpSpPr>
            <p:grpSpPr>
              <a:xfrm>
                <a:off x="4846040" y="3654750"/>
                <a:ext cx="31405" cy="26993"/>
                <a:chOff x="4846040" y="3654750"/>
                <a:chExt cx="31405" cy="26993"/>
              </a:xfrm>
            </p:grpSpPr>
            <p:sp>
              <p:nvSpPr>
                <p:cNvPr id="11504" name="Google Shape;11504;p58"/>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8"/>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58"/>
              <p:cNvGrpSpPr/>
              <p:nvPr/>
            </p:nvGrpSpPr>
            <p:grpSpPr>
              <a:xfrm>
                <a:off x="4925673" y="3691700"/>
                <a:ext cx="40253" cy="34472"/>
                <a:chOff x="4925673" y="3691700"/>
                <a:chExt cx="40253" cy="34472"/>
              </a:xfrm>
            </p:grpSpPr>
            <p:sp>
              <p:nvSpPr>
                <p:cNvPr id="11507" name="Google Shape;11507;p58"/>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8"/>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58"/>
              <p:cNvGrpSpPr/>
              <p:nvPr/>
            </p:nvGrpSpPr>
            <p:grpSpPr>
              <a:xfrm>
                <a:off x="4894653" y="3740848"/>
                <a:ext cx="31405" cy="26906"/>
                <a:chOff x="4894653" y="3740848"/>
                <a:chExt cx="31405" cy="26906"/>
              </a:xfrm>
            </p:grpSpPr>
            <p:sp>
              <p:nvSpPr>
                <p:cNvPr id="11510" name="Google Shape;11510;p58"/>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8"/>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58"/>
              <p:cNvGrpSpPr/>
              <p:nvPr/>
            </p:nvGrpSpPr>
            <p:grpSpPr>
              <a:xfrm>
                <a:off x="4962300" y="3696348"/>
                <a:ext cx="38255" cy="32773"/>
                <a:chOff x="4962300" y="3696348"/>
                <a:chExt cx="38255" cy="32773"/>
              </a:xfrm>
            </p:grpSpPr>
            <p:sp>
              <p:nvSpPr>
                <p:cNvPr id="11513" name="Google Shape;11513;p58"/>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8"/>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58"/>
              <p:cNvGrpSpPr/>
              <p:nvPr/>
            </p:nvGrpSpPr>
            <p:grpSpPr>
              <a:xfrm>
                <a:off x="4980185" y="3743349"/>
                <a:ext cx="31499" cy="26969"/>
                <a:chOff x="4980185" y="3743349"/>
                <a:chExt cx="31499" cy="26969"/>
              </a:xfrm>
            </p:grpSpPr>
            <p:sp>
              <p:nvSpPr>
                <p:cNvPr id="11516" name="Google Shape;11516;p58"/>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8"/>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58"/>
              <p:cNvGrpSpPr/>
              <p:nvPr/>
            </p:nvGrpSpPr>
            <p:grpSpPr>
              <a:xfrm>
                <a:off x="5013768" y="3734312"/>
                <a:ext cx="31499" cy="26969"/>
                <a:chOff x="5013768" y="3734312"/>
                <a:chExt cx="31499" cy="26969"/>
              </a:xfrm>
            </p:grpSpPr>
            <p:sp>
              <p:nvSpPr>
                <p:cNvPr id="11519" name="Google Shape;11519;p58"/>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8"/>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58"/>
              <p:cNvGrpSpPr/>
              <p:nvPr/>
            </p:nvGrpSpPr>
            <p:grpSpPr>
              <a:xfrm>
                <a:off x="5036703" y="3764545"/>
                <a:ext cx="31499" cy="26898"/>
                <a:chOff x="5036703" y="3764545"/>
                <a:chExt cx="31499" cy="26898"/>
              </a:xfrm>
            </p:grpSpPr>
            <p:sp>
              <p:nvSpPr>
                <p:cNvPr id="11522" name="Google Shape;11522;p58"/>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8"/>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58"/>
              <p:cNvGrpSpPr/>
              <p:nvPr/>
            </p:nvGrpSpPr>
            <p:grpSpPr>
              <a:xfrm>
                <a:off x="4953546" y="3768352"/>
                <a:ext cx="31405" cy="26898"/>
                <a:chOff x="4953546" y="3768352"/>
                <a:chExt cx="31405" cy="26898"/>
              </a:xfrm>
            </p:grpSpPr>
            <p:sp>
              <p:nvSpPr>
                <p:cNvPr id="11525" name="Google Shape;11525;p58"/>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8"/>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58"/>
              <p:cNvGrpSpPr/>
              <p:nvPr/>
            </p:nvGrpSpPr>
            <p:grpSpPr>
              <a:xfrm>
                <a:off x="4964770" y="3814016"/>
                <a:ext cx="31499" cy="26993"/>
                <a:chOff x="4964770" y="3814016"/>
                <a:chExt cx="31499" cy="26993"/>
              </a:xfrm>
            </p:grpSpPr>
            <p:sp>
              <p:nvSpPr>
                <p:cNvPr id="11528" name="Google Shape;11528;p58"/>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8"/>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58"/>
              <p:cNvGrpSpPr/>
              <p:nvPr/>
            </p:nvGrpSpPr>
            <p:grpSpPr>
              <a:xfrm>
                <a:off x="4923290" y="3800504"/>
                <a:ext cx="31468" cy="26898"/>
                <a:chOff x="4923290" y="3800504"/>
                <a:chExt cx="31468" cy="26898"/>
              </a:xfrm>
            </p:grpSpPr>
            <p:sp>
              <p:nvSpPr>
                <p:cNvPr id="11531" name="Google Shape;11531;p58"/>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8"/>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58"/>
              <p:cNvGrpSpPr/>
              <p:nvPr/>
            </p:nvGrpSpPr>
            <p:grpSpPr>
              <a:xfrm>
                <a:off x="5108534" y="3650943"/>
                <a:ext cx="31405" cy="26993"/>
                <a:chOff x="5108534" y="3650943"/>
                <a:chExt cx="31405" cy="26993"/>
              </a:xfrm>
            </p:grpSpPr>
            <p:sp>
              <p:nvSpPr>
                <p:cNvPr id="11534" name="Google Shape;11534;p58"/>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8"/>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58"/>
              <p:cNvGrpSpPr/>
              <p:nvPr/>
            </p:nvGrpSpPr>
            <p:grpSpPr>
              <a:xfrm>
                <a:off x="5119380" y="3760739"/>
                <a:ext cx="31499" cy="26993"/>
                <a:chOff x="5119380" y="3760739"/>
                <a:chExt cx="31499" cy="26993"/>
              </a:xfrm>
            </p:grpSpPr>
            <p:sp>
              <p:nvSpPr>
                <p:cNvPr id="11537" name="Google Shape;11537;p58"/>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8"/>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58"/>
              <p:cNvGrpSpPr/>
              <p:nvPr/>
            </p:nvGrpSpPr>
            <p:grpSpPr>
              <a:xfrm>
                <a:off x="5119380" y="3788235"/>
                <a:ext cx="31499" cy="26993"/>
                <a:chOff x="5119380" y="3788235"/>
                <a:chExt cx="31499" cy="26993"/>
              </a:xfrm>
            </p:grpSpPr>
            <p:sp>
              <p:nvSpPr>
                <p:cNvPr id="11540" name="Google Shape;11540;p58"/>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8"/>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58"/>
              <p:cNvGrpSpPr/>
              <p:nvPr/>
            </p:nvGrpSpPr>
            <p:grpSpPr>
              <a:xfrm>
                <a:off x="5158005" y="3875284"/>
                <a:ext cx="31405" cy="27001"/>
                <a:chOff x="5158005" y="3875284"/>
                <a:chExt cx="31405" cy="27001"/>
              </a:xfrm>
            </p:grpSpPr>
            <p:sp>
              <p:nvSpPr>
                <p:cNvPr id="11543" name="Google Shape;11543;p58"/>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8"/>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58"/>
              <p:cNvGrpSpPr/>
              <p:nvPr/>
            </p:nvGrpSpPr>
            <p:grpSpPr>
              <a:xfrm>
                <a:off x="5233163" y="3764545"/>
                <a:ext cx="31499" cy="26898"/>
                <a:chOff x="5233163" y="3764545"/>
                <a:chExt cx="31499" cy="26898"/>
              </a:xfrm>
            </p:grpSpPr>
            <p:sp>
              <p:nvSpPr>
                <p:cNvPr id="11546" name="Google Shape;11546;p58"/>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8"/>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58"/>
              <p:cNvGrpSpPr/>
              <p:nvPr/>
            </p:nvGrpSpPr>
            <p:grpSpPr>
              <a:xfrm>
                <a:off x="5276168" y="3805545"/>
                <a:ext cx="31499" cy="26906"/>
                <a:chOff x="5276168" y="3805545"/>
                <a:chExt cx="31499" cy="26906"/>
              </a:xfrm>
            </p:grpSpPr>
            <p:sp>
              <p:nvSpPr>
                <p:cNvPr id="11549" name="Google Shape;11549;p58"/>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8"/>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58"/>
              <p:cNvGrpSpPr/>
              <p:nvPr/>
            </p:nvGrpSpPr>
            <p:grpSpPr>
              <a:xfrm>
                <a:off x="5294053" y="3851933"/>
                <a:ext cx="31405" cy="26945"/>
                <a:chOff x="5294053" y="3851933"/>
                <a:chExt cx="31405" cy="26945"/>
              </a:xfrm>
            </p:grpSpPr>
            <p:sp>
              <p:nvSpPr>
                <p:cNvPr id="11552" name="Google Shape;11552;p58"/>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8"/>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58"/>
              <p:cNvGrpSpPr/>
              <p:nvPr/>
            </p:nvGrpSpPr>
            <p:grpSpPr>
              <a:xfrm>
                <a:off x="5341723" y="3851902"/>
                <a:ext cx="31405" cy="26977"/>
                <a:chOff x="5341723" y="3851902"/>
                <a:chExt cx="31405" cy="26977"/>
              </a:xfrm>
            </p:grpSpPr>
            <p:sp>
              <p:nvSpPr>
                <p:cNvPr id="11555" name="Google Shape;11555;p58"/>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8"/>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58"/>
              <p:cNvGrpSpPr/>
              <p:nvPr/>
            </p:nvGrpSpPr>
            <p:grpSpPr>
              <a:xfrm>
                <a:off x="5054871" y="3507855"/>
                <a:ext cx="31405" cy="26993"/>
                <a:chOff x="5054871" y="3507855"/>
                <a:chExt cx="31405" cy="26993"/>
              </a:xfrm>
            </p:grpSpPr>
            <p:sp>
              <p:nvSpPr>
                <p:cNvPr id="11558" name="Google Shape;11558;p58"/>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8"/>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58"/>
              <p:cNvGrpSpPr/>
              <p:nvPr/>
            </p:nvGrpSpPr>
            <p:grpSpPr>
              <a:xfrm>
                <a:off x="4876579" y="3675325"/>
                <a:ext cx="31405" cy="26969"/>
                <a:chOff x="4876579" y="3675325"/>
                <a:chExt cx="31405" cy="26969"/>
              </a:xfrm>
            </p:grpSpPr>
            <p:sp>
              <p:nvSpPr>
                <p:cNvPr id="11561" name="Google Shape;11561;p58"/>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8"/>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58"/>
              <p:cNvGrpSpPr/>
              <p:nvPr/>
            </p:nvGrpSpPr>
            <p:grpSpPr>
              <a:xfrm>
                <a:off x="4842233" y="3688333"/>
                <a:ext cx="31405" cy="26993"/>
                <a:chOff x="4842233" y="3688333"/>
                <a:chExt cx="31405" cy="26993"/>
              </a:xfrm>
            </p:grpSpPr>
            <p:sp>
              <p:nvSpPr>
                <p:cNvPr id="11564" name="Google Shape;11564;p58"/>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8"/>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8"/>
              <p:cNvGrpSpPr/>
              <p:nvPr/>
            </p:nvGrpSpPr>
            <p:grpSpPr>
              <a:xfrm>
                <a:off x="5187876" y="3608032"/>
                <a:ext cx="31405" cy="27001"/>
                <a:chOff x="5187876" y="3608032"/>
                <a:chExt cx="31405" cy="27001"/>
              </a:xfrm>
            </p:grpSpPr>
            <p:sp>
              <p:nvSpPr>
                <p:cNvPr id="11567" name="Google Shape;11567;p58"/>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8"/>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9" name="Google Shape;11569;p58"/>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8"/>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1" name="Google Shape;11571;p58"/>
              <p:cNvGrpSpPr/>
              <p:nvPr/>
            </p:nvGrpSpPr>
            <p:grpSpPr>
              <a:xfrm>
                <a:off x="5269224" y="3304167"/>
                <a:ext cx="40253" cy="34402"/>
                <a:chOff x="5269224" y="3304167"/>
                <a:chExt cx="40253" cy="34402"/>
              </a:xfrm>
            </p:grpSpPr>
            <p:sp>
              <p:nvSpPr>
                <p:cNvPr id="11572" name="Google Shape;11572;p58"/>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8"/>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58"/>
              <p:cNvGrpSpPr/>
              <p:nvPr/>
            </p:nvGrpSpPr>
            <p:grpSpPr>
              <a:xfrm>
                <a:off x="5327354" y="3476615"/>
                <a:ext cx="49864" cy="42723"/>
                <a:chOff x="5327354" y="3476615"/>
                <a:chExt cx="49864" cy="42723"/>
              </a:xfrm>
            </p:grpSpPr>
            <p:sp>
              <p:nvSpPr>
                <p:cNvPr id="11575" name="Google Shape;11575;p58"/>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8"/>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7" name="Google Shape;11577;p58"/>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8"/>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58"/>
              <p:cNvGrpSpPr/>
              <p:nvPr/>
            </p:nvGrpSpPr>
            <p:grpSpPr>
              <a:xfrm>
                <a:off x="5341723" y="3775957"/>
                <a:ext cx="31405" cy="26898"/>
                <a:chOff x="5341723" y="3775957"/>
                <a:chExt cx="31405" cy="26898"/>
              </a:xfrm>
            </p:grpSpPr>
            <p:sp>
              <p:nvSpPr>
                <p:cNvPr id="11580" name="Google Shape;11580;p58"/>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8"/>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58"/>
              <p:cNvGrpSpPr/>
              <p:nvPr/>
            </p:nvGrpSpPr>
            <p:grpSpPr>
              <a:xfrm>
                <a:off x="5439053" y="3699274"/>
                <a:ext cx="31405" cy="26898"/>
                <a:chOff x="5439053" y="3699274"/>
                <a:chExt cx="31405" cy="26898"/>
              </a:xfrm>
            </p:grpSpPr>
            <p:sp>
              <p:nvSpPr>
                <p:cNvPr id="11583" name="Google Shape;11583;p58"/>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8"/>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58"/>
              <p:cNvGrpSpPr/>
              <p:nvPr/>
            </p:nvGrpSpPr>
            <p:grpSpPr>
              <a:xfrm>
                <a:off x="5412414" y="3622307"/>
                <a:ext cx="31499" cy="26993"/>
                <a:chOff x="5412414" y="3622307"/>
                <a:chExt cx="31499" cy="26993"/>
              </a:xfrm>
            </p:grpSpPr>
            <p:sp>
              <p:nvSpPr>
                <p:cNvPr id="11586" name="Google Shape;11586;p58"/>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8"/>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58"/>
              <p:cNvGrpSpPr/>
              <p:nvPr/>
            </p:nvGrpSpPr>
            <p:grpSpPr>
              <a:xfrm>
                <a:off x="5476254" y="3473949"/>
                <a:ext cx="26835" cy="26930"/>
                <a:chOff x="5476254" y="3473949"/>
                <a:chExt cx="26835" cy="26930"/>
              </a:xfrm>
            </p:grpSpPr>
            <p:sp>
              <p:nvSpPr>
                <p:cNvPr id="11589" name="Google Shape;11589;p58"/>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8"/>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58"/>
              <p:cNvGrpSpPr/>
              <p:nvPr/>
            </p:nvGrpSpPr>
            <p:grpSpPr>
              <a:xfrm>
                <a:off x="5564547" y="3481594"/>
                <a:ext cx="31397" cy="26898"/>
                <a:chOff x="5564547" y="3481594"/>
                <a:chExt cx="31397" cy="26898"/>
              </a:xfrm>
            </p:grpSpPr>
            <p:sp>
              <p:nvSpPr>
                <p:cNvPr id="11592" name="Google Shape;11592;p58"/>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8"/>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58"/>
              <p:cNvGrpSpPr/>
              <p:nvPr/>
            </p:nvGrpSpPr>
            <p:grpSpPr>
              <a:xfrm>
                <a:off x="5534101" y="3470174"/>
                <a:ext cx="31397" cy="26906"/>
                <a:chOff x="5534101" y="3470174"/>
                <a:chExt cx="31397" cy="26906"/>
              </a:xfrm>
            </p:grpSpPr>
            <p:sp>
              <p:nvSpPr>
                <p:cNvPr id="11595" name="Google Shape;11595;p58"/>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8"/>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58"/>
              <p:cNvGrpSpPr/>
              <p:nvPr/>
            </p:nvGrpSpPr>
            <p:grpSpPr>
              <a:xfrm>
                <a:off x="5610879" y="3314486"/>
                <a:ext cx="31499" cy="26938"/>
                <a:chOff x="5610879" y="3314486"/>
                <a:chExt cx="31499" cy="26938"/>
              </a:xfrm>
            </p:grpSpPr>
            <p:sp>
              <p:nvSpPr>
                <p:cNvPr id="11598" name="Google Shape;11598;p58"/>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8"/>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58"/>
              <p:cNvGrpSpPr/>
              <p:nvPr/>
            </p:nvGrpSpPr>
            <p:grpSpPr>
              <a:xfrm>
                <a:off x="4834525" y="3501382"/>
                <a:ext cx="31499" cy="26898"/>
                <a:chOff x="4834525" y="3501382"/>
                <a:chExt cx="31499" cy="26898"/>
              </a:xfrm>
            </p:grpSpPr>
            <p:sp>
              <p:nvSpPr>
                <p:cNvPr id="11601" name="Google Shape;11601;p58"/>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8"/>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58"/>
              <p:cNvGrpSpPr/>
              <p:nvPr/>
            </p:nvGrpSpPr>
            <p:grpSpPr>
              <a:xfrm>
                <a:off x="4898460" y="3580158"/>
                <a:ext cx="31405" cy="26898"/>
                <a:chOff x="4898460" y="3580158"/>
                <a:chExt cx="31405" cy="26898"/>
              </a:xfrm>
            </p:grpSpPr>
            <p:sp>
              <p:nvSpPr>
                <p:cNvPr id="11604" name="Google Shape;11604;p58"/>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8"/>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58"/>
              <p:cNvGrpSpPr/>
              <p:nvPr/>
            </p:nvGrpSpPr>
            <p:grpSpPr>
              <a:xfrm>
                <a:off x="4882667" y="3608032"/>
                <a:ext cx="31499" cy="27001"/>
                <a:chOff x="4882667" y="3608032"/>
                <a:chExt cx="31499" cy="27001"/>
              </a:xfrm>
            </p:grpSpPr>
            <p:sp>
              <p:nvSpPr>
                <p:cNvPr id="11607" name="Google Shape;11607;p58"/>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8"/>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58"/>
              <p:cNvGrpSpPr/>
              <p:nvPr/>
            </p:nvGrpSpPr>
            <p:grpSpPr>
              <a:xfrm>
                <a:off x="4843373" y="3631407"/>
                <a:ext cx="16273" cy="16186"/>
                <a:chOff x="4843373" y="3631407"/>
                <a:chExt cx="16273" cy="16186"/>
              </a:xfrm>
            </p:grpSpPr>
            <p:sp>
              <p:nvSpPr>
                <p:cNvPr id="11610" name="Google Shape;11610;p58"/>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8"/>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58"/>
              <p:cNvGrpSpPr/>
              <p:nvPr/>
            </p:nvGrpSpPr>
            <p:grpSpPr>
              <a:xfrm>
                <a:off x="4727773" y="3591578"/>
                <a:ext cx="31499" cy="26898"/>
                <a:chOff x="4727773" y="3591578"/>
                <a:chExt cx="31499" cy="26898"/>
              </a:xfrm>
            </p:grpSpPr>
            <p:sp>
              <p:nvSpPr>
                <p:cNvPr id="11613" name="Google Shape;11613;p58"/>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8"/>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5" name="Google Shape;11615;p58"/>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8"/>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7" name="Google Shape;11617;p58"/>
              <p:cNvGrpSpPr/>
              <p:nvPr/>
            </p:nvGrpSpPr>
            <p:grpSpPr>
              <a:xfrm>
                <a:off x="4609421" y="3577398"/>
                <a:ext cx="31499" cy="27001"/>
                <a:chOff x="4609421" y="3577398"/>
                <a:chExt cx="31499" cy="27001"/>
              </a:xfrm>
            </p:grpSpPr>
            <p:sp>
              <p:nvSpPr>
                <p:cNvPr id="11618" name="Google Shape;11618;p58"/>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8"/>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58"/>
              <p:cNvGrpSpPr/>
              <p:nvPr/>
            </p:nvGrpSpPr>
            <p:grpSpPr>
              <a:xfrm>
                <a:off x="4649289" y="3577398"/>
                <a:ext cx="31499" cy="27001"/>
                <a:chOff x="4649289" y="3577398"/>
                <a:chExt cx="31499" cy="27001"/>
              </a:xfrm>
            </p:grpSpPr>
            <p:sp>
              <p:nvSpPr>
                <p:cNvPr id="11621" name="Google Shape;11621;p58"/>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8"/>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58"/>
              <p:cNvGrpSpPr/>
              <p:nvPr/>
            </p:nvGrpSpPr>
            <p:grpSpPr>
              <a:xfrm>
                <a:off x="4605614" y="3639523"/>
                <a:ext cx="31499" cy="26906"/>
                <a:chOff x="4605614" y="3639523"/>
                <a:chExt cx="31499" cy="26906"/>
              </a:xfrm>
            </p:grpSpPr>
            <p:sp>
              <p:nvSpPr>
                <p:cNvPr id="11624" name="Google Shape;11624;p58"/>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8"/>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58"/>
              <p:cNvGrpSpPr/>
              <p:nvPr/>
            </p:nvGrpSpPr>
            <p:grpSpPr>
              <a:xfrm>
                <a:off x="4785149" y="3618846"/>
                <a:ext cx="26930" cy="26843"/>
                <a:chOff x="4785149" y="3618846"/>
                <a:chExt cx="26930" cy="26843"/>
              </a:xfrm>
            </p:grpSpPr>
            <p:sp>
              <p:nvSpPr>
                <p:cNvPr id="11627" name="Google Shape;11627;p58"/>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8"/>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58"/>
              <p:cNvGrpSpPr/>
              <p:nvPr/>
            </p:nvGrpSpPr>
            <p:grpSpPr>
              <a:xfrm>
                <a:off x="4810167" y="3601567"/>
                <a:ext cx="31405" cy="26898"/>
                <a:chOff x="4810167" y="3601567"/>
                <a:chExt cx="31405" cy="26898"/>
              </a:xfrm>
            </p:grpSpPr>
            <p:sp>
              <p:nvSpPr>
                <p:cNvPr id="11630" name="Google Shape;11630;p58"/>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8"/>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58"/>
              <p:cNvGrpSpPr/>
              <p:nvPr/>
            </p:nvGrpSpPr>
            <p:grpSpPr>
              <a:xfrm>
                <a:off x="4831002" y="3373230"/>
                <a:ext cx="31405" cy="26898"/>
                <a:chOff x="4831002" y="3373230"/>
                <a:chExt cx="31405" cy="26898"/>
              </a:xfrm>
            </p:grpSpPr>
            <p:sp>
              <p:nvSpPr>
                <p:cNvPr id="11633" name="Google Shape;11633;p58"/>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8"/>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58"/>
              <p:cNvGrpSpPr/>
              <p:nvPr/>
            </p:nvGrpSpPr>
            <p:grpSpPr>
              <a:xfrm>
                <a:off x="4719311" y="3355054"/>
                <a:ext cx="31499" cy="27001"/>
                <a:chOff x="4719311" y="3355054"/>
                <a:chExt cx="31499" cy="27001"/>
              </a:xfrm>
            </p:grpSpPr>
            <p:sp>
              <p:nvSpPr>
                <p:cNvPr id="11636" name="Google Shape;11636;p58"/>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8"/>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58"/>
              <p:cNvGrpSpPr/>
              <p:nvPr/>
            </p:nvGrpSpPr>
            <p:grpSpPr>
              <a:xfrm>
                <a:off x="4798755" y="3450260"/>
                <a:ext cx="26930" cy="26930"/>
                <a:chOff x="4798755" y="3450260"/>
                <a:chExt cx="26930" cy="26930"/>
              </a:xfrm>
            </p:grpSpPr>
            <p:sp>
              <p:nvSpPr>
                <p:cNvPr id="11639" name="Google Shape;11639;p58"/>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8"/>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58"/>
              <p:cNvGrpSpPr/>
              <p:nvPr/>
            </p:nvGrpSpPr>
            <p:grpSpPr>
              <a:xfrm>
                <a:off x="4645576" y="3467555"/>
                <a:ext cx="31405" cy="26953"/>
                <a:chOff x="4645576" y="3467555"/>
                <a:chExt cx="31405" cy="26953"/>
              </a:xfrm>
            </p:grpSpPr>
            <p:sp>
              <p:nvSpPr>
                <p:cNvPr id="11642" name="Google Shape;11642;p58"/>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8"/>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58"/>
              <p:cNvGrpSpPr/>
              <p:nvPr/>
            </p:nvGrpSpPr>
            <p:grpSpPr>
              <a:xfrm>
                <a:off x="4687631" y="3583965"/>
                <a:ext cx="31499" cy="26898"/>
                <a:chOff x="4687631" y="3583965"/>
                <a:chExt cx="31499" cy="26898"/>
              </a:xfrm>
            </p:grpSpPr>
            <p:sp>
              <p:nvSpPr>
                <p:cNvPr id="11645" name="Google Shape;11645;p58"/>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8"/>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58"/>
              <p:cNvGrpSpPr/>
              <p:nvPr/>
            </p:nvGrpSpPr>
            <p:grpSpPr>
              <a:xfrm>
                <a:off x="4719311" y="3471314"/>
                <a:ext cx="31499" cy="27001"/>
                <a:chOff x="4719311" y="3471314"/>
                <a:chExt cx="31499" cy="27001"/>
              </a:xfrm>
            </p:grpSpPr>
            <p:sp>
              <p:nvSpPr>
                <p:cNvPr id="11648" name="Google Shape;11648;p58"/>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8"/>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58"/>
              <p:cNvGrpSpPr/>
              <p:nvPr/>
            </p:nvGrpSpPr>
            <p:grpSpPr>
              <a:xfrm>
                <a:off x="4719311" y="3434404"/>
                <a:ext cx="31499" cy="26898"/>
                <a:chOff x="4719311" y="3434404"/>
                <a:chExt cx="31499" cy="26898"/>
              </a:xfrm>
            </p:grpSpPr>
            <p:sp>
              <p:nvSpPr>
                <p:cNvPr id="11651" name="Google Shape;11651;p58"/>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8"/>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58"/>
              <p:cNvGrpSpPr/>
              <p:nvPr/>
            </p:nvGrpSpPr>
            <p:grpSpPr>
              <a:xfrm>
                <a:off x="4768876" y="3401772"/>
                <a:ext cx="31499" cy="26898"/>
                <a:chOff x="4768876" y="3401772"/>
                <a:chExt cx="31499" cy="26898"/>
              </a:xfrm>
            </p:grpSpPr>
            <p:sp>
              <p:nvSpPr>
                <p:cNvPr id="11654" name="Google Shape;11654;p58"/>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8"/>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58"/>
              <p:cNvGrpSpPr/>
              <p:nvPr/>
            </p:nvGrpSpPr>
            <p:grpSpPr>
              <a:xfrm>
                <a:off x="4762214" y="3471377"/>
                <a:ext cx="26938" cy="26938"/>
                <a:chOff x="4762214" y="3471377"/>
                <a:chExt cx="26938" cy="26938"/>
              </a:xfrm>
            </p:grpSpPr>
            <p:sp>
              <p:nvSpPr>
                <p:cNvPr id="11657" name="Google Shape;11657;p58"/>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8"/>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58"/>
              <p:cNvGrpSpPr/>
              <p:nvPr/>
            </p:nvGrpSpPr>
            <p:grpSpPr>
              <a:xfrm>
                <a:off x="4790473" y="3344782"/>
                <a:ext cx="31405" cy="26898"/>
                <a:chOff x="4790473" y="3344782"/>
                <a:chExt cx="31405" cy="26898"/>
              </a:xfrm>
            </p:grpSpPr>
            <p:sp>
              <p:nvSpPr>
                <p:cNvPr id="11660" name="Google Shape;11660;p58"/>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8"/>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58"/>
              <p:cNvGrpSpPr/>
              <p:nvPr/>
            </p:nvGrpSpPr>
            <p:grpSpPr>
              <a:xfrm>
                <a:off x="4823774" y="3950733"/>
                <a:ext cx="37398" cy="32034"/>
                <a:chOff x="4823774" y="3950733"/>
                <a:chExt cx="37398" cy="32034"/>
              </a:xfrm>
            </p:grpSpPr>
            <p:sp>
              <p:nvSpPr>
                <p:cNvPr id="11663" name="Google Shape;11663;p58"/>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8"/>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58"/>
              <p:cNvGrpSpPr/>
              <p:nvPr/>
            </p:nvGrpSpPr>
            <p:grpSpPr>
              <a:xfrm>
                <a:off x="4823396" y="4110566"/>
                <a:ext cx="31405" cy="26906"/>
                <a:chOff x="4823396" y="4110566"/>
                <a:chExt cx="31405" cy="26906"/>
              </a:xfrm>
            </p:grpSpPr>
            <p:sp>
              <p:nvSpPr>
                <p:cNvPr id="11666" name="Google Shape;11666;p58"/>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8"/>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58"/>
              <p:cNvGrpSpPr/>
              <p:nvPr/>
            </p:nvGrpSpPr>
            <p:grpSpPr>
              <a:xfrm>
                <a:off x="4838332" y="3821150"/>
                <a:ext cx="31499" cy="26898"/>
                <a:chOff x="4838332" y="3821150"/>
                <a:chExt cx="31499" cy="26898"/>
              </a:xfrm>
            </p:grpSpPr>
            <p:sp>
              <p:nvSpPr>
                <p:cNvPr id="11669" name="Google Shape;11669;p58"/>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8"/>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58"/>
              <p:cNvGrpSpPr/>
              <p:nvPr/>
            </p:nvGrpSpPr>
            <p:grpSpPr>
              <a:xfrm>
                <a:off x="4661275" y="3815007"/>
                <a:ext cx="36824" cy="31523"/>
                <a:chOff x="4661275" y="3815007"/>
                <a:chExt cx="36824" cy="31523"/>
              </a:xfrm>
            </p:grpSpPr>
            <p:sp>
              <p:nvSpPr>
                <p:cNvPr id="11672" name="Google Shape;11672;p58"/>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8"/>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58"/>
              <p:cNvGrpSpPr/>
              <p:nvPr/>
            </p:nvGrpSpPr>
            <p:grpSpPr>
              <a:xfrm>
                <a:off x="4558998" y="3851037"/>
                <a:ext cx="33591" cy="28699"/>
                <a:chOff x="4558998" y="3851037"/>
                <a:chExt cx="33591" cy="28699"/>
              </a:xfrm>
            </p:grpSpPr>
            <p:sp>
              <p:nvSpPr>
                <p:cNvPr id="11675" name="Google Shape;11675;p58"/>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8"/>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58"/>
              <p:cNvGrpSpPr/>
              <p:nvPr/>
            </p:nvGrpSpPr>
            <p:grpSpPr>
              <a:xfrm>
                <a:off x="4696762" y="3638587"/>
                <a:ext cx="33591" cy="28794"/>
                <a:chOff x="4696762" y="3638587"/>
                <a:chExt cx="33591" cy="28794"/>
              </a:xfrm>
            </p:grpSpPr>
            <p:sp>
              <p:nvSpPr>
                <p:cNvPr id="11678" name="Google Shape;11678;p58"/>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8"/>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58"/>
              <p:cNvGrpSpPr/>
              <p:nvPr/>
            </p:nvGrpSpPr>
            <p:grpSpPr>
              <a:xfrm>
                <a:off x="4929479" y="3939140"/>
                <a:ext cx="33497" cy="28692"/>
                <a:chOff x="4929479" y="3939140"/>
                <a:chExt cx="33497" cy="28692"/>
              </a:xfrm>
            </p:grpSpPr>
            <p:sp>
              <p:nvSpPr>
                <p:cNvPr id="11681" name="Google Shape;11681;p58"/>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8"/>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58"/>
              <p:cNvGrpSpPr/>
              <p:nvPr/>
            </p:nvGrpSpPr>
            <p:grpSpPr>
              <a:xfrm>
                <a:off x="4907119" y="3986039"/>
                <a:ext cx="33497" cy="28699"/>
                <a:chOff x="4907119" y="3986039"/>
                <a:chExt cx="33497" cy="28699"/>
              </a:xfrm>
            </p:grpSpPr>
            <p:sp>
              <p:nvSpPr>
                <p:cNvPr id="11684" name="Google Shape;11684;p58"/>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8"/>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58"/>
              <p:cNvGrpSpPr/>
              <p:nvPr/>
            </p:nvGrpSpPr>
            <p:grpSpPr>
              <a:xfrm>
                <a:off x="4911783" y="4048102"/>
                <a:ext cx="33591" cy="28762"/>
                <a:chOff x="4911783" y="4048102"/>
                <a:chExt cx="33591" cy="28762"/>
              </a:xfrm>
            </p:grpSpPr>
            <p:sp>
              <p:nvSpPr>
                <p:cNvPr id="11687" name="Google Shape;11687;p58"/>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8"/>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9" name="Google Shape;11689;p58"/>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8"/>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1" name="Google Shape;11691;p58"/>
              <p:cNvGrpSpPr/>
              <p:nvPr/>
            </p:nvGrpSpPr>
            <p:grpSpPr>
              <a:xfrm>
                <a:off x="4762623" y="3837847"/>
                <a:ext cx="42416" cy="36273"/>
                <a:chOff x="4762623" y="3837847"/>
                <a:chExt cx="42416" cy="36273"/>
              </a:xfrm>
            </p:grpSpPr>
            <p:sp>
              <p:nvSpPr>
                <p:cNvPr id="11692" name="Google Shape;11692;p58"/>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8"/>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58"/>
              <p:cNvGrpSpPr/>
              <p:nvPr/>
            </p:nvGrpSpPr>
            <p:grpSpPr>
              <a:xfrm>
                <a:off x="4746044" y="4104966"/>
                <a:ext cx="33497" cy="28699"/>
                <a:chOff x="4746044" y="4104966"/>
                <a:chExt cx="33497" cy="28699"/>
              </a:xfrm>
            </p:grpSpPr>
            <p:sp>
              <p:nvSpPr>
                <p:cNvPr id="11695" name="Google Shape;11695;p58"/>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8"/>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58"/>
              <p:cNvGrpSpPr/>
              <p:nvPr/>
            </p:nvGrpSpPr>
            <p:grpSpPr>
              <a:xfrm>
                <a:off x="4859646" y="4162554"/>
                <a:ext cx="33591" cy="28762"/>
                <a:chOff x="4859646" y="4162554"/>
                <a:chExt cx="33591" cy="28762"/>
              </a:xfrm>
            </p:grpSpPr>
            <p:sp>
              <p:nvSpPr>
                <p:cNvPr id="11698" name="Google Shape;11698;p58"/>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8"/>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00" name="Google Shape;11700;p58"/>
            <p:cNvGrpSpPr/>
            <p:nvPr/>
          </p:nvGrpSpPr>
          <p:grpSpPr>
            <a:xfrm>
              <a:off x="3597785" y="3274438"/>
              <a:ext cx="855610" cy="1122100"/>
              <a:chOff x="3597785" y="3274438"/>
              <a:chExt cx="855610" cy="1122100"/>
            </a:xfrm>
          </p:grpSpPr>
          <p:grpSp>
            <p:nvGrpSpPr>
              <p:cNvPr id="11701" name="Google Shape;11701;p58"/>
              <p:cNvGrpSpPr/>
              <p:nvPr/>
            </p:nvGrpSpPr>
            <p:grpSpPr>
              <a:xfrm>
                <a:off x="3617857" y="3284717"/>
                <a:ext cx="826785" cy="1099165"/>
                <a:chOff x="3617857" y="3284717"/>
                <a:chExt cx="826785" cy="1099165"/>
              </a:xfrm>
            </p:grpSpPr>
            <p:sp>
              <p:nvSpPr>
                <p:cNvPr id="11702" name="Google Shape;11702;p58"/>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8"/>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8"/>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8"/>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8"/>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8"/>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8"/>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8"/>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8"/>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8"/>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8"/>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8"/>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8"/>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8"/>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8"/>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8"/>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8"/>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8"/>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8"/>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8"/>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8"/>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8"/>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8"/>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8"/>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8"/>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8"/>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8"/>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8"/>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8"/>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8"/>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8"/>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8"/>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8"/>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8"/>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8"/>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8"/>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8"/>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8"/>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8"/>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8"/>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8"/>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8"/>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8"/>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8"/>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8"/>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8"/>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8"/>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8"/>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8"/>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8"/>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8"/>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8"/>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8"/>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8"/>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8"/>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8"/>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58"/>
              <p:cNvGrpSpPr/>
              <p:nvPr/>
            </p:nvGrpSpPr>
            <p:grpSpPr>
              <a:xfrm>
                <a:off x="4180904" y="4251758"/>
                <a:ext cx="37783" cy="32420"/>
                <a:chOff x="4180904" y="4251758"/>
                <a:chExt cx="37783" cy="32420"/>
              </a:xfrm>
            </p:grpSpPr>
            <p:sp>
              <p:nvSpPr>
                <p:cNvPr id="11759" name="Google Shape;11759;p58"/>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8"/>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58"/>
              <p:cNvGrpSpPr/>
              <p:nvPr/>
            </p:nvGrpSpPr>
            <p:grpSpPr>
              <a:xfrm>
                <a:off x="4201644" y="4081324"/>
                <a:ext cx="37783" cy="32364"/>
                <a:chOff x="4201644" y="4081324"/>
                <a:chExt cx="37783" cy="32364"/>
              </a:xfrm>
            </p:grpSpPr>
            <p:sp>
              <p:nvSpPr>
                <p:cNvPr id="11762" name="Google Shape;11762;p58"/>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8"/>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58"/>
              <p:cNvGrpSpPr/>
              <p:nvPr/>
            </p:nvGrpSpPr>
            <p:grpSpPr>
              <a:xfrm>
                <a:off x="4284416" y="3887428"/>
                <a:ext cx="37783" cy="32451"/>
                <a:chOff x="4284416" y="3887428"/>
                <a:chExt cx="37783" cy="32451"/>
              </a:xfrm>
            </p:grpSpPr>
            <p:sp>
              <p:nvSpPr>
                <p:cNvPr id="11765" name="Google Shape;11765;p58"/>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8"/>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58"/>
              <p:cNvGrpSpPr/>
              <p:nvPr/>
            </p:nvGrpSpPr>
            <p:grpSpPr>
              <a:xfrm>
                <a:off x="4223721" y="3860404"/>
                <a:ext cx="37870" cy="32364"/>
                <a:chOff x="4223721" y="3860404"/>
                <a:chExt cx="37870" cy="32364"/>
              </a:xfrm>
            </p:grpSpPr>
            <p:sp>
              <p:nvSpPr>
                <p:cNvPr id="11768" name="Google Shape;11768;p58"/>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8"/>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58"/>
              <p:cNvGrpSpPr/>
              <p:nvPr/>
            </p:nvGrpSpPr>
            <p:grpSpPr>
              <a:xfrm>
                <a:off x="4104889" y="3699242"/>
                <a:ext cx="37776" cy="32357"/>
                <a:chOff x="4104889" y="3699242"/>
                <a:chExt cx="37776" cy="32357"/>
              </a:xfrm>
            </p:grpSpPr>
            <p:sp>
              <p:nvSpPr>
                <p:cNvPr id="11771" name="Google Shape;11771;p58"/>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8"/>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58"/>
              <p:cNvGrpSpPr/>
              <p:nvPr/>
            </p:nvGrpSpPr>
            <p:grpSpPr>
              <a:xfrm>
                <a:off x="4143608" y="3475121"/>
                <a:ext cx="37878" cy="32420"/>
                <a:chOff x="4143608" y="3475121"/>
                <a:chExt cx="37878" cy="32420"/>
              </a:xfrm>
            </p:grpSpPr>
            <p:sp>
              <p:nvSpPr>
                <p:cNvPr id="11774" name="Google Shape;11774;p58"/>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8"/>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58"/>
              <p:cNvGrpSpPr/>
              <p:nvPr/>
            </p:nvGrpSpPr>
            <p:grpSpPr>
              <a:xfrm>
                <a:off x="4217248" y="3570893"/>
                <a:ext cx="37776" cy="32364"/>
                <a:chOff x="4217248" y="3570893"/>
                <a:chExt cx="37776" cy="32364"/>
              </a:xfrm>
            </p:grpSpPr>
            <p:sp>
              <p:nvSpPr>
                <p:cNvPr id="11777" name="Google Shape;11777;p58"/>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8"/>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58"/>
              <p:cNvGrpSpPr/>
              <p:nvPr/>
            </p:nvGrpSpPr>
            <p:grpSpPr>
              <a:xfrm>
                <a:off x="4255307" y="3431612"/>
                <a:ext cx="37776" cy="32451"/>
                <a:chOff x="4255307" y="3431612"/>
                <a:chExt cx="37776" cy="32451"/>
              </a:xfrm>
            </p:grpSpPr>
            <p:sp>
              <p:nvSpPr>
                <p:cNvPr id="11780" name="Google Shape;11780;p58"/>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8"/>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58"/>
              <p:cNvGrpSpPr/>
              <p:nvPr/>
            </p:nvGrpSpPr>
            <p:grpSpPr>
              <a:xfrm>
                <a:off x="3853052" y="3577398"/>
                <a:ext cx="37776" cy="32420"/>
                <a:chOff x="3853052" y="3577398"/>
                <a:chExt cx="37776" cy="32420"/>
              </a:xfrm>
            </p:grpSpPr>
            <p:sp>
              <p:nvSpPr>
                <p:cNvPr id="11783" name="Google Shape;11783;p58"/>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8"/>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58"/>
              <p:cNvGrpSpPr/>
              <p:nvPr/>
            </p:nvGrpSpPr>
            <p:grpSpPr>
              <a:xfrm>
                <a:off x="4039908" y="3412107"/>
                <a:ext cx="37776" cy="32357"/>
                <a:chOff x="4039908" y="3412107"/>
                <a:chExt cx="37776" cy="32357"/>
              </a:xfrm>
            </p:grpSpPr>
            <p:sp>
              <p:nvSpPr>
                <p:cNvPr id="11786" name="Google Shape;11786;p58"/>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8"/>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58"/>
              <p:cNvGrpSpPr/>
              <p:nvPr/>
            </p:nvGrpSpPr>
            <p:grpSpPr>
              <a:xfrm>
                <a:off x="4017360" y="3342061"/>
                <a:ext cx="37870" cy="32380"/>
                <a:chOff x="4017360" y="3342061"/>
                <a:chExt cx="37870" cy="32380"/>
              </a:xfrm>
            </p:grpSpPr>
            <p:sp>
              <p:nvSpPr>
                <p:cNvPr id="11789" name="Google Shape;11789;p58"/>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8"/>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1" name="Google Shape;11791;p58"/>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8"/>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3" name="Google Shape;11793;p58"/>
              <p:cNvGrpSpPr/>
              <p:nvPr/>
            </p:nvGrpSpPr>
            <p:grpSpPr>
              <a:xfrm>
                <a:off x="3750870" y="3418650"/>
                <a:ext cx="37776" cy="32380"/>
                <a:chOff x="3750870" y="3418650"/>
                <a:chExt cx="37776" cy="32380"/>
              </a:xfrm>
            </p:grpSpPr>
            <p:sp>
              <p:nvSpPr>
                <p:cNvPr id="11794" name="Google Shape;11794;p58"/>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8"/>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58"/>
              <p:cNvGrpSpPr/>
              <p:nvPr/>
            </p:nvGrpSpPr>
            <p:grpSpPr>
              <a:xfrm>
                <a:off x="3632509" y="3274438"/>
                <a:ext cx="37783" cy="32357"/>
                <a:chOff x="3632509" y="3274438"/>
                <a:chExt cx="37783" cy="32357"/>
              </a:xfrm>
            </p:grpSpPr>
            <p:sp>
              <p:nvSpPr>
                <p:cNvPr id="11797" name="Google Shape;11797;p58"/>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8"/>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58"/>
              <p:cNvGrpSpPr/>
              <p:nvPr/>
            </p:nvGrpSpPr>
            <p:grpSpPr>
              <a:xfrm>
                <a:off x="3906424" y="3297561"/>
                <a:ext cx="37776" cy="32451"/>
                <a:chOff x="3906424" y="3297561"/>
                <a:chExt cx="37776" cy="32451"/>
              </a:xfrm>
            </p:grpSpPr>
            <p:sp>
              <p:nvSpPr>
                <p:cNvPr id="11800" name="Google Shape;11800;p58"/>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8"/>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58"/>
              <p:cNvGrpSpPr/>
              <p:nvPr/>
            </p:nvGrpSpPr>
            <p:grpSpPr>
              <a:xfrm>
                <a:off x="3866084" y="3412107"/>
                <a:ext cx="37776" cy="32357"/>
                <a:chOff x="3866084" y="3412107"/>
                <a:chExt cx="37776" cy="32357"/>
              </a:xfrm>
            </p:grpSpPr>
            <p:sp>
              <p:nvSpPr>
                <p:cNvPr id="11803" name="Google Shape;11803;p58"/>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8"/>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58"/>
              <p:cNvGrpSpPr/>
              <p:nvPr/>
            </p:nvGrpSpPr>
            <p:grpSpPr>
              <a:xfrm>
                <a:off x="4023919" y="3766409"/>
                <a:ext cx="37783" cy="32357"/>
                <a:chOff x="4023919" y="3766409"/>
                <a:chExt cx="37783" cy="32357"/>
              </a:xfrm>
            </p:grpSpPr>
            <p:sp>
              <p:nvSpPr>
                <p:cNvPr id="11806" name="Google Shape;11806;p58"/>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8"/>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58"/>
              <p:cNvGrpSpPr/>
              <p:nvPr/>
            </p:nvGrpSpPr>
            <p:grpSpPr>
              <a:xfrm>
                <a:off x="3973882" y="3779449"/>
                <a:ext cx="37776" cy="32357"/>
                <a:chOff x="3973882" y="3779449"/>
                <a:chExt cx="37776" cy="32357"/>
              </a:xfrm>
            </p:grpSpPr>
            <p:sp>
              <p:nvSpPr>
                <p:cNvPr id="11809" name="Google Shape;11809;p58"/>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8"/>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58"/>
              <p:cNvGrpSpPr/>
              <p:nvPr/>
            </p:nvGrpSpPr>
            <p:grpSpPr>
              <a:xfrm>
                <a:off x="4073398" y="3838028"/>
                <a:ext cx="37776" cy="32380"/>
                <a:chOff x="4073398" y="3838028"/>
                <a:chExt cx="37776" cy="32380"/>
              </a:xfrm>
            </p:grpSpPr>
            <p:sp>
              <p:nvSpPr>
                <p:cNvPr id="11812" name="Google Shape;11812;p58"/>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8"/>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58"/>
              <p:cNvGrpSpPr/>
              <p:nvPr/>
            </p:nvGrpSpPr>
            <p:grpSpPr>
              <a:xfrm>
                <a:off x="4342672" y="4144496"/>
                <a:ext cx="37752" cy="32364"/>
                <a:chOff x="4342672" y="4144496"/>
                <a:chExt cx="37752" cy="32364"/>
              </a:xfrm>
            </p:grpSpPr>
            <p:sp>
              <p:nvSpPr>
                <p:cNvPr id="11815" name="Google Shape;11815;p58"/>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8"/>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58"/>
              <p:cNvGrpSpPr/>
              <p:nvPr/>
            </p:nvGrpSpPr>
            <p:grpSpPr>
              <a:xfrm>
                <a:off x="4406386" y="4056872"/>
                <a:ext cx="37783" cy="32364"/>
                <a:chOff x="4406386" y="4056872"/>
                <a:chExt cx="37783" cy="32364"/>
              </a:xfrm>
            </p:grpSpPr>
            <p:sp>
              <p:nvSpPr>
                <p:cNvPr id="11818" name="Google Shape;11818;p58"/>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8"/>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58"/>
              <p:cNvGrpSpPr/>
              <p:nvPr/>
            </p:nvGrpSpPr>
            <p:grpSpPr>
              <a:xfrm>
                <a:off x="4284416" y="4245254"/>
                <a:ext cx="37783" cy="32357"/>
                <a:chOff x="4284416" y="4245254"/>
                <a:chExt cx="37783" cy="32357"/>
              </a:xfrm>
            </p:grpSpPr>
            <p:sp>
              <p:nvSpPr>
                <p:cNvPr id="11821" name="Google Shape;11821;p58"/>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8"/>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58"/>
              <p:cNvGrpSpPr/>
              <p:nvPr/>
            </p:nvGrpSpPr>
            <p:grpSpPr>
              <a:xfrm>
                <a:off x="4219057" y="4331258"/>
                <a:ext cx="37776" cy="32364"/>
                <a:chOff x="4219057" y="4331258"/>
                <a:chExt cx="37776" cy="32364"/>
              </a:xfrm>
            </p:grpSpPr>
            <p:sp>
              <p:nvSpPr>
                <p:cNvPr id="11824" name="Google Shape;11824;p58"/>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8"/>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58"/>
              <p:cNvGrpSpPr/>
              <p:nvPr/>
            </p:nvGrpSpPr>
            <p:grpSpPr>
              <a:xfrm>
                <a:off x="4204122" y="4141688"/>
                <a:ext cx="33497" cy="28699"/>
                <a:chOff x="4204122" y="4141688"/>
                <a:chExt cx="33497" cy="28699"/>
              </a:xfrm>
            </p:grpSpPr>
            <p:sp>
              <p:nvSpPr>
                <p:cNvPr id="11827" name="Google Shape;11827;p58"/>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8"/>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58"/>
              <p:cNvGrpSpPr/>
              <p:nvPr/>
            </p:nvGrpSpPr>
            <p:grpSpPr>
              <a:xfrm>
                <a:off x="4301546" y="4003869"/>
                <a:ext cx="38916" cy="33324"/>
                <a:chOff x="4301546" y="4003869"/>
                <a:chExt cx="38916" cy="33324"/>
              </a:xfrm>
            </p:grpSpPr>
            <p:sp>
              <p:nvSpPr>
                <p:cNvPr id="11830" name="Google Shape;11830;p58"/>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8"/>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58"/>
              <p:cNvGrpSpPr/>
              <p:nvPr/>
            </p:nvGrpSpPr>
            <p:grpSpPr>
              <a:xfrm>
                <a:off x="4210681" y="3924669"/>
                <a:ext cx="36549" cy="31366"/>
                <a:chOff x="4210681" y="3924669"/>
                <a:chExt cx="36549" cy="31366"/>
              </a:xfrm>
            </p:grpSpPr>
            <p:sp>
              <p:nvSpPr>
                <p:cNvPr id="11833" name="Google Shape;11833;p58"/>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8"/>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58"/>
              <p:cNvGrpSpPr/>
              <p:nvPr/>
            </p:nvGrpSpPr>
            <p:grpSpPr>
              <a:xfrm>
                <a:off x="3987771" y="3628874"/>
                <a:ext cx="31499" cy="26993"/>
                <a:chOff x="3987771" y="3628874"/>
                <a:chExt cx="31499" cy="26993"/>
              </a:xfrm>
            </p:grpSpPr>
            <p:sp>
              <p:nvSpPr>
                <p:cNvPr id="11836" name="Google Shape;11836;p58"/>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8"/>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58"/>
              <p:cNvGrpSpPr/>
              <p:nvPr/>
            </p:nvGrpSpPr>
            <p:grpSpPr>
              <a:xfrm>
                <a:off x="4087382" y="3775674"/>
                <a:ext cx="31405" cy="26898"/>
                <a:chOff x="4087382" y="3775674"/>
                <a:chExt cx="31405" cy="26898"/>
              </a:xfrm>
            </p:grpSpPr>
            <p:sp>
              <p:nvSpPr>
                <p:cNvPr id="11839" name="Google Shape;11839;p58"/>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8"/>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58"/>
              <p:cNvGrpSpPr/>
              <p:nvPr/>
            </p:nvGrpSpPr>
            <p:grpSpPr>
              <a:xfrm>
                <a:off x="4118873" y="3856637"/>
                <a:ext cx="31405" cy="26906"/>
                <a:chOff x="4118873" y="3856637"/>
                <a:chExt cx="31405" cy="26906"/>
              </a:xfrm>
            </p:grpSpPr>
            <p:sp>
              <p:nvSpPr>
                <p:cNvPr id="11842" name="Google Shape;11842;p58"/>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8"/>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58"/>
              <p:cNvGrpSpPr/>
              <p:nvPr/>
            </p:nvGrpSpPr>
            <p:grpSpPr>
              <a:xfrm>
                <a:off x="4168541" y="3639523"/>
                <a:ext cx="31499" cy="26906"/>
                <a:chOff x="4168541" y="3639523"/>
                <a:chExt cx="31499" cy="26906"/>
              </a:xfrm>
            </p:grpSpPr>
            <p:sp>
              <p:nvSpPr>
                <p:cNvPr id="11845" name="Google Shape;11845;p58"/>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8"/>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58"/>
              <p:cNvGrpSpPr/>
              <p:nvPr/>
            </p:nvGrpSpPr>
            <p:grpSpPr>
              <a:xfrm>
                <a:off x="3965789" y="3393545"/>
                <a:ext cx="31405" cy="26945"/>
                <a:chOff x="3965789" y="3393545"/>
                <a:chExt cx="31405" cy="26945"/>
              </a:xfrm>
            </p:grpSpPr>
            <p:sp>
              <p:nvSpPr>
                <p:cNvPr id="11848" name="Google Shape;11848;p58"/>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8"/>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58"/>
              <p:cNvGrpSpPr/>
              <p:nvPr/>
            </p:nvGrpSpPr>
            <p:grpSpPr>
              <a:xfrm>
                <a:off x="3925166" y="3491008"/>
                <a:ext cx="31405" cy="27001"/>
                <a:chOff x="3925166" y="3491008"/>
                <a:chExt cx="31405" cy="27001"/>
              </a:xfrm>
            </p:grpSpPr>
            <p:sp>
              <p:nvSpPr>
                <p:cNvPr id="11851" name="Google Shape;11851;p58"/>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8"/>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58"/>
              <p:cNvGrpSpPr/>
              <p:nvPr/>
            </p:nvGrpSpPr>
            <p:grpSpPr>
              <a:xfrm>
                <a:off x="3682845" y="3340976"/>
                <a:ext cx="31397" cy="26898"/>
                <a:chOff x="3682845" y="3340976"/>
                <a:chExt cx="31397" cy="26898"/>
              </a:xfrm>
            </p:grpSpPr>
            <p:sp>
              <p:nvSpPr>
                <p:cNvPr id="11854" name="Google Shape;11854;p58"/>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8"/>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58"/>
              <p:cNvGrpSpPr/>
              <p:nvPr/>
            </p:nvGrpSpPr>
            <p:grpSpPr>
              <a:xfrm>
                <a:off x="3795393" y="3353725"/>
                <a:ext cx="31499" cy="26993"/>
                <a:chOff x="3795393" y="3353725"/>
                <a:chExt cx="31499" cy="26993"/>
              </a:xfrm>
            </p:grpSpPr>
            <p:sp>
              <p:nvSpPr>
                <p:cNvPr id="11857" name="Google Shape;11857;p58"/>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8"/>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58"/>
              <p:cNvGrpSpPr/>
              <p:nvPr/>
            </p:nvGrpSpPr>
            <p:grpSpPr>
              <a:xfrm>
                <a:off x="4176909" y="4363221"/>
                <a:ext cx="38924" cy="33316"/>
                <a:chOff x="4176909" y="4363221"/>
                <a:chExt cx="38924" cy="33316"/>
              </a:xfrm>
            </p:grpSpPr>
            <p:sp>
              <p:nvSpPr>
                <p:cNvPr id="11860" name="Google Shape;11860;p58"/>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8"/>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58"/>
              <p:cNvGrpSpPr/>
              <p:nvPr/>
            </p:nvGrpSpPr>
            <p:grpSpPr>
              <a:xfrm>
                <a:off x="4226191" y="4007660"/>
                <a:ext cx="33560" cy="28770"/>
                <a:chOff x="4226191" y="4007660"/>
                <a:chExt cx="33560" cy="28770"/>
              </a:xfrm>
            </p:grpSpPr>
            <p:sp>
              <p:nvSpPr>
                <p:cNvPr id="11863" name="Google Shape;11863;p58"/>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8"/>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58"/>
              <p:cNvGrpSpPr/>
              <p:nvPr/>
            </p:nvGrpSpPr>
            <p:grpSpPr>
              <a:xfrm>
                <a:off x="3597785" y="3377045"/>
                <a:ext cx="33591" cy="28699"/>
                <a:chOff x="3597785" y="3377045"/>
                <a:chExt cx="33591" cy="28699"/>
              </a:xfrm>
            </p:grpSpPr>
            <p:sp>
              <p:nvSpPr>
                <p:cNvPr id="11866" name="Google Shape;11866;p58"/>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8"/>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58"/>
              <p:cNvGrpSpPr/>
              <p:nvPr/>
            </p:nvGrpSpPr>
            <p:grpSpPr>
              <a:xfrm>
                <a:off x="3887870" y="3669796"/>
                <a:ext cx="33591" cy="28692"/>
                <a:chOff x="3887870" y="3669796"/>
                <a:chExt cx="33591" cy="28692"/>
              </a:xfrm>
            </p:grpSpPr>
            <p:sp>
              <p:nvSpPr>
                <p:cNvPr id="11869" name="Google Shape;11869;p58"/>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8"/>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58"/>
              <p:cNvGrpSpPr/>
              <p:nvPr/>
            </p:nvGrpSpPr>
            <p:grpSpPr>
              <a:xfrm>
                <a:off x="3818320" y="3481625"/>
                <a:ext cx="33497" cy="28770"/>
                <a:chOff x="3818320" y="3481625"/>
                <a:chExt cx="33497" cy="28770"/>
              </a:xfrm>
            </p:grpSpPr>
            <p:sp>
              <p:nvSpPr>
                <p:cNvPr id="11872" name="Google Shape;11872;p58"/>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8"/>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58"/>
              <p:cNvGrpSpPr/>
              <p:nvPr/>
            </p:nvGrpSpPr>
            <p:grpSpPr>
              <a:xfrm>
                <a:off x="4278139" y="4120948"/>
                <a:ext cx="37492" cy="32129"/>
                <a:chOff x="4278139" y="4120948"/>
                <a:chExt cx="37492" cy="32129"/>
              </a:xfrm>
            </p:grpSpPr>
            <p:sp>
              <p:nvSpPr>
                <p:cNvPr id="11875" name="Google Shape;11875;p58"/>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8"/>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58"/>
              <p:cNvGrpSpPr/>
              <p:nvPr/>
            </p:nvGrpSpPr>
            <p:grpSpPr>
              <a:xfrm>
                <a:off x="4419898" y="3977388"/>
                <a:ext cx="33497" cy="28692"/>
                <a:chOff x="4419898" y="3977388"/>
                <a:chExt cx="33497" cy="28692"/>
              </a:xfrm>
            </p:grpSpPr>
            <p:sp>
              <p:nvSpPr>
                <p:cNvPr id="11878" name="Google Shape;11878;p58"/>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8"/>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58"/>
              <p:cNvGrpSpPr/>
              <p:nvPr/>
            </p:nvGrpSpPr>
            <p:grpSpPr>
              <a:xfrm>
                <a:off x="4158930" y="4034684"/>
                <a:ext cx="33497" cy="28762"/>
                <a:chOff x="4158930" y="4034684"/>
                <a:chExt cx="33497" cy="28762"/>
              </a:xfrm>
            </p:grpSpPr>
            <p:sp>
              <p:nvSpPr>
                <p:cNvPr id="11881" name="Google Shape;11881;p58"/>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8"/>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58"/>
              <p:cNvGrpSpPr/>
              <p:nvPr/>
            </p:nvGrpSpPr>
            <p:grpSpPr>
              <a:xfrm>
                <a:off x="4134949" y="3957049"/>
                <a:ext cx="33497" cy="28770"/>
                <a:chOff x="4134949" y="3957049"/>
                <a:chExt cx="33497" cy="28770"/>
              </a:xfrm>
            </p:grpSpPr>
            <p:sp>
              <p:nvSpPr>
                <p:cNvPr id="11884" name="Google Shape;11884;p58"/>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8"/>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58"/>
              <p:cNvGrpSpPr/>
              <p:nvPr/>
            </p:nvGrpSpPr>
            <p:grpSpPr>
              <a:xfrm>
                <a:off x="4193653" y="4184403"/>
                <a:ext cx="43580" cy="37264"/>
                <a:chOff x="4193653" y="4184403"/>
                <a:chExt cx="43580" cy="37264"/>
              </a:xfrm>
            </p:grpSpPr>
            <p:sp>
              <p:nvSpPr>
                <p:cNvPr id="11887" name="Google Shape;11887;p58"/>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8"/>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58"/>
              <p:cNvGrpSpPr/>
              <p:nvPr/>
            </p:nvGrpSpPr>
            <p:grpSpPr>
              <a:xfrm>
                <a:off x="4343600" y="3943844"/>
                <a:ext cx="43580" cy="37312"/>
                <a:chOff x="4343600" y="3943844"/>
                <a:chExt cx="43580" cy="37312"/>
              </a:xfrm>
            </p:grpSpPr>
            <p:sp>
              <p:nvSpPr>
                <p:cNvPr id="11890" name="Google Shape;11890;p58"/>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8"/>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58"/>
              <p:cNvGrpSpPr/>
              <p:nvPr/>
            </p:nvGrpSpPr>
            <p:grpSpPr>
              <a:xfrm>
                <a:off x="4172339" y="3381693"/>
                <a:ext cx="31499" cy="27001"/>
                <a:chOff x="4172339" y="3381693"/>
                <a:chExt cx="31499" cy="27001"/>
              </a:xfrm>
            </p:grpSpPr>
            <p:sp>
              <p:nvSpPr>
                <p:cNvPr id="11893" name="Google Shape;11893;p58"/>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8"/>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98" name="Shape 11898"/>
        <p:cNvGrpSpPr/>
        <p:nvPr/>
      </p:nvGrpSpPr>
      <p:grpSpPr>
        <a:xfrm>
          <a:off x="0" y="0"/>
          <a:ext cx="0" cy="0"/>
          <a:chOff x="0" y="0"/>
          <a:chExt cx="0" cy="0"/>
        </a:xfrm>
      </p:grpSpPr>
      <p:grpSp>
        <p:nvGrpSpPr>
          <p:cNvPr id="11899" name="Google Shape;11899;p59"/>
          <p:cNvGrpSpPr/>
          <p:nvPr/>
        </p:nvGrpSpPr>
        <p:grpSpPr>
          <a:xfrm>
            <a:off x="2126623" y="3607908"/>
            <a:ext cx="1102891" cy="760337"/>
            <a:chOff x="4967783" y="2151471"/>
            <a:chExt cx="3920692" cy="2702940"/>
          </a:xfrm>
        </p:grpSpPr>
        <p:grpSp>
          <p:nvGrpSpPr>
            <p:cNvPr id="11900" name="Google Shape;11900;p59"/>
            <p:cNvGrpSpPr/>
            <p:nvPr/>
          </p:nvGrpSpPr>
          <p:grpSpPr>
            <a:xfrm>
              <a:off x="5045709" y="2252109"/>
              <a:ext cx="3761071" cy="2501708"/>
              <a:chOff x="2691784" y="1805334"/>
              <a:chExt cx="3761071" cy="2501708"/>
            </a:xfrm>
          </p:grpSpPr>
          <p:sp>
            <p:nvSpPr>
              <p:cNvPr id="11901" name="Google Shape;11901;p59"/>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9"/>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9"/>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9"/>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9"/>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9"/>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9"/>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59"/>
            <p:cNvGrpSpPr/>
            <p:nvPr/>
          </p:nvGrpSpPr>
          <p:grpSpPr>
            <a:xfrm>
              <a:off x="4967783" y="2151471"/>
              <a:ext cx="3920692" cy="2702940"/>
              <a:chOff x="2613858" y="1704696"/>
              <a:chExt cx="3920692" cy="2702940"/>
            </a:xfrm>
          </p:grpSpPr>
          <p:sp>
            <p:nvSpPr>
              <p:cNvPr id="11909" name="Google Shape;11909;p59"/>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9"/>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9"/>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9"/>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9"/>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14" name="Google Shape;11914;p59"/>
          <p:cNvGrpSpPr/>
          <p:nvPr/>
        </p:nvGrpSpPr>
        <p:grpSpPr>
          <a:xfrm>
            <a:off x="3530532" y="1496185"/>
            <a:ext cx="1561911" cy="708580"/>
            <a:chOff x="3530532" y="1496185"/>
            <a:chExt cx="1561911" cy="708580"/>
          </a:xfrm>
        </p:grpSpPr>
        <p:grpSp>
          <p:nvGrpSpPr>
            <p:cNvPr id="11915" name="Google Shape;11915;p59"/>
            <p:cNvGrpSpPr/>
            <p:nvPr/>
          </p:nvGrpSpPr>
          <p:grpSpPr>
            <a:xfrm>
              <a:off x="3720318" y="1857562"/>
              <a:ext cx="1372125" cy="54"/>
              <a:chOff x="3720318" y="1857562"/>
              <a:chExt cx="1372125" cy="54"/>
            </a:xfrm>
          </p:grpSpPr>
          <p:cxnSp>
            <p:nvCxnSpPr>
              <p:cNvPr id="11916" name="Google Shape;11916;p59"/>
              <p:cNvCxnSpPr>
                <a:endCxn id="1191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918" name="Google Shape;11918;p59"/>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919" name="Google Shape;11919;p59"/>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920" name="Google Shape;11920;p59"/>
              <p:cNvCxnSpPr>
                <a:stCxn id="1191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921" name="Google Shape;11921;p59"/>
            <p:cNvGrpSpPr/>
            <p:nvPr/>
          </p:nvGrpSpPr>
          <p:grpSpPr>
            <a:xfrm>
              <a:off x="3567462" y="1496185"/>
              <a:ext cx="286500" cy="272914"/>
              <a:chOff x="3567462" y="1496185"/>
              <a:chExt cx="286500" cy="272914"/>
            </a:xfrm>
          </p:grpSpPr>
          <p:cxnSp>
            <p:nvCxnSpPr>
              <p:cNvPr id="11922" name="Google Shape;11922;p59"/>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923" name="Google Shape;11923;p59"/>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4" name="Google Shape;11924;p59"/>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9"/>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6" name="Google Shape;11926;p59"/>
            <p:cNvGrpSpPr/>
            <p:nvPr/>
          </p:nvGrpSpPr>
          <p:grpSpPr>
            <a:xfrm>
              <a:off x="3929014" y="1960574"/>
              <a:ext cx="286500" cy="242342"/>
              <a:chOff x="3929014" y="1960574"/>
              <a:chExt cx="286500" cy="242342"/>
            </a:xfrm>
          </p:grpSpPr>
          <p:cxnSp>
            <p:nvCxnSpPr>
              <p:cNvPr id="11927" name="Google Shape;11927;p59"/>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928" name="Google Shape;11928;p59"/>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59"/>
            <p:cNvGrpSpPr/>
            <p:nvPr/>
          </p:nvGrpSpPr>
          <p:grpSpPr>
            <a:xfrm>
              <a:off x="4290828" y="1496185"/>
              <a:ext cx="286500" cy="272914"/>
              <a:chOff x="4290828" y="1496185"/>
              <a:chExt cx="286500" cy="272914"/>
            </a:xfrm>
          </p:grpSpPr>
          <p:cxnSp>
            <p:nvCxnSpPr>
              <p:cNvPr id="11930" name="Google Shape;11930;p59"/>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931" name="Google Shape;11931;p59"/>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2" name="Google Shape;11932;p59"/>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9"/>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3" name="Google Shape;11933;p59"/>
            <p:cNvGrpSpPr/>
            <p:nvPr/>
          </p:nvGrpSpPr>
          <p:grpSpPr>
            <a:xfrm>
              <a:off x="4657726" y="1959674"/>
              <a:ext cx="286500" cy="245092"/>
              <a:chOff x="4657726" y="1959674"/>
              <a:chExt cx="286500" cy="245092"/>
            </a:xfrm>
          </p:grpSpPr>
          <p:cxnSp>
            <p:nvCxnSpPr>
              <p:cNvPr id="11934" name="Google Shape;11934;p59"/>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935" name="Google Shape;11935;p59"/>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36" name="Google Shape;11936;p59"/>
          <p:cNvGrpSpPr/>
          <p:nvPr/>
        </p:nvGrpSpPr>
        <p:grpSpPr>
          <a:xfrm>
            <a:off x="3512551" y="2358282"/>
            <a:ext cx="1597032" cy="378649"/>
            <a:chOff x="3512551" y="2358282"/>
            <a:chExt cx="1597032" cy="378649"/>
          </a:xfrm>
        </p:grpSpPr>
        <p:grpSp>
          <p:nvGrpSpPr>
            <p:cNvPr id="11937" name="Google Shape;11937;p59"/>
            <p:cNvGrpSpPr/>
            <p:nvPr/>
          </p:nvGrpSpPr>
          <p:grpSpPr>
            <a:xfrm>
              <a:off x="3738198" y="2553002"/>
              <a:ext cx="1145834" cy="117"/>
              <a:chOff x="3738198" y="2553002"/>
              <a:chExt cx="1145834" cy="117"/>
            </a:xfrm>
          </p:grpSpPr>
          <p:cxnSp>
            <p:nvCxnSpPr>
              <p:cNvPr id="11938" name="Google Shape;11938;p59"/>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939" name="Google Shape;11939;p59"/>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940" name="Google Shape;11940;p59"/>
              <p:cNvCxnSpPr>
                <a:stCxn id="11941" idx="6"/>
                <a:endCxn id="1194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943" name="Google Shape;11943;p59"/>
            <p:cNvGrpSpPr/>
            <p:nvPr/>
          </p:nvGrpSpPr>
          <p:grpSpPr>
            <a:xfrm>
              <a:off x="3969644" y="2440153"/>
              <a:ext cx="225900" cy="296779"/>
              <a:chOff x="3969644" y="2440153"/>
              <a:chExt cx="225900" cy="296779"/>
            </a:xfrm>
          </p:grpSpPr>
          <p:cxnSp>
            <p:nvCxnSpPr>
              <p:cNvPr id="11944" name="Google Shape;11944;p59"/>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1942" name="Google Shape;11942;p59"/>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9"/>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59"/>
            <p:cNvGrpSpPr/>
            <p:nvPr/>
          </p:nvGrpSpPr>
          <p:grpSpPr>
            <a:xfrm>
              <a:off x="4426818" y="2358282"/>
              <a:ext cx="225600" cy="307471"/>
              <a:chOff x="4426818" y="2358282"/>
              <a:chExt cx="225600" cy="307471"/>
            </a:xfrm>
          </p:grpSpPr>
          <p:cxnSp>
            <p:nvCxnSpPr>
              <p:cNvPr id="11947" name="Google Shape;11947;p59"/>
              <p:cNvCxnSpPr>
                <a:stCxn id="1194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949" name="Google Shape;11949;p59"/>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9"/>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59"/>
            <p:cNvGrpSpPr/>
            <p:nvPr/>
          </p:nvGrpSpPr>
          <p:grpSpPr>
            <a:xfrm>
              <a:off x="4883984" y="2440153"/>
              <a:ext cx="225600" cy="296479"/>
              <a:chOff x="4883984" y="2440153"/>
              <a:chExt cx="225600" cy="296479"/>
            </a:xfrm>
          </p:grpSpPr>
          <p:cxnSp>
            <p:nvCxnSpPr>
              <p:cNvPr id="11951" name="Google Shape;11951;p59"/>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1952" name="Google Shape;11952;p59"/>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9"/>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59"/>
            <p:cNvGrpSpPr/>
            <p:nvPr/>
          </p:nvGrpSpPr>
          <p:grpSpPr>
            <a:xfrm>
              <a:off x="3512551" y="2358356"/>
              <a:ext cx="225647" cy="307629"/>
              <a:chOff x="2182679" y="2005014"/>
              <a:chExt cx="792300" cy="1080158"/>
            </a:xfrm>
          </p:grpSpPr>
          <p:cxnSp>
            <p:nvCxnSpPr>
              <p:cNvPr id="11955" name="Google Shape;11955;p59"/>
              <p:cNvCxnSpPr>
                <a:stCxn id="1195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941" name="Google Shape;11941;p59"/>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9"/>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7" name="Google Shape;11957;p59"/>
          <p:cNvGrpSpPr/>
          <p:nvPr/>
        </p:nvGrpSpPr>
        <p:grpSpPr>
          <a:xfrm>
            <a:off x="6872633" y="1182079"/>
            <a:ext cx="1559809" cy="722610"/>
            <a:chOff x="634175" y="2986275"/>
            <a:chExt cx="3147949" cy="1458344"/>
          </a:xfrm>
        </p:grpSpPr>
        <p:cxnSp>
          <p:nvCxnSpPr>
            <p:cNvPr id="11958" name="Google Shape;11958;p59"/>
            <p:cNvCxnSpPr>
              <a:stCxn id="11959" idx="4"/>
              <a:endCxn id="1196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961" name="Google Shape;11961;p59"/>
            <p:cNvCxnSpPr>
              <a:stCxn id="11960" idx="0"/>
              <a:endCxn id="1196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963" name="Google Shape;11963;p59"/>
            <p:cNvCxnSpPr>
              <a:stCxn id="11962" idx="4"/>
              <a:endCxn id="1196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965" name="Google Shape;11965;p59"/>
            <p:cNvCxnSpPr>
              <a:stCxn id="11964" idx="0"/>
              <a:endCxn id="1196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966" name="Google Shape;11966;p59"/>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62" name="Google Shape;11962;p59"/>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59" name="Google Shape;11959;p59"/>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64" name="Google Shape;11964;p59"/>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60" name="Google Shape;11960;p59"/>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967" name="Google Shape;11967;p59"/>
          <p:cNvGrpSpPr/>
          <p:nvPr/>
        </p:nvGrpSpPr>
        <p:grpSpPr>
          <a:xfrm>
            <a:off x="3526424" y="2891987"/>
            <a:ext cx="1570719" cy="294123"/>
            <a:chOff x="998425" y="1182125"/>
            <a:chExt cx="1065400" cy="199500"/>
          </a:xfrm>
        </p:grpSpPr>
        <p:sp>
          <p:nvSpPr>
            <p:cNvPr id="11968" name="Google Shape;11968;p5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59"/>
          <p:cNvGrpSpPr/>
          <p:nvPr/>
        </p:nvGrpSpPr>
        <p:grpSpPr>
          <a:xfrm>
            <a:off x="6869680" y="2009474"/>
            <a:ext cx="1565716" cy="366729"/>
            <a:chOff x="1247650" y="2075423"/>
            <a:chExt cx="6648477" cy="1557238"/>
          </a:xfrm>
        </p:grpSpPr>
        <p:sp>
          <p:nvSpPr>
            <p:cNvPr id="11974" name="Google Shape;11974;p5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59"/>
          <p:cNvGrpSpPr/>
          <p:nvPr/>
        </p:nvGrpSpPr>
        <p:grpSpPr>
          <a:xfrm>
            <a:off x="6853992" y="3158289"/>
            <a:ext cx="1597061" cy="663440"/>
            <a:chOff x="6796238" y="3158297"/>
            <a:chExt cx="1630319" cy="677257"/>
          </a:xfrm>
        </p:grpSpPr>
        <p:cxnSp>
          <p:nvCxnSpPr>
            <p:cNvPr id="11981" name="Google Shape;11981;p59"/>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982" name="Google Shape;11982;p59"/>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983" name="Google Shape;11983;p59"/>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1984" name="Google Shape;11984;p59"/>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1985" name="Google Shape;11985;p59"/>
            <p:cNvGrpSpPr/>
            <p:nvPr/>
          </p:nvGrpSpPr>
          <p:grpSpPr>
            <a:xfrm>
              <a:off x="6796238" y="3311904"/>
              <a:ext cx="1630319" cy="377697"/>
              <a:chOff x="6796238" y="3311904"/>
              <a:chExt cx="1630319" cy="377697"/>
            </a:xfrm>
          </p:grpSpPr>
          <p:sp>
            <p:nvSpPr>
              <p:cNvPr id="11986" name="Google Shape;11986;p59"/>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9"/>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9"/>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89" name="Google Shape;11989;p59"/>
          <p:cNvGrpSpPr/>
          <p:nvPr/>
        </p:nvGrpSpPr>
        <p:grpSpPr>
          <a:xfrm>
            <a:off x="5375130" y="1179681"/>
            <a:ext cx="1368606" cy="1593805"/>
            <a:chOff x="1839112" y="2209163"/>
            <a:chExt cx="1918159" cy="2233784"/>
          </a:xfrm>
        </p:grpSpPr>
        <p:sp>
          <p:nvSpPr>
            <p:cNvPr id="11990" name="Google Shape;11990;p59"/>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9"/>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9"/>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93" name="Google Shape;11993;p59"/>
            <p:cNvCxnSpPr>
              <a:stCxn id="11990" idx="6"/>
              <a:endCxn id="1199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994" name="Google Shape;11994;p59"/>
            <p:cNvCxnSpPr>
              <a:stCxn id="11991" idx="4"/>
              <a:endCxn id="1199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1996" name="Google Shape;11996;p59"/>
            <p:cNvCxnSpPr>
              <a:stCxn id="11995" idx="6"/>
              <a:endCxn id="1199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997" name="Google Shape;11997;p59"/>
            <p:cNvCxnSpPr>
              <a:stCxn id="11992" idx="4"/>
              <a:endCxn id="1199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1995" name="Google Shape;11995;p59"/>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9"/>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9"/>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00" name="Google Shape;12000;p59"/>
            <p:cNvCxnSpPr>
              <a:endCxn id="1199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2001" name="Google Shape;12001;p59"/>
          <p:cNvGrpSpPr/>
          <p:nvPr/>
        </p:nvGrpSpPr>
        <p:grpSpPr>
          <a:xfrm>
            <a:off x="3507503" y="1185917"/>
            <a:ext cx="1637968" cy="154942"/>
            <a:chOff x="238125" y="2506075"/>
            <a:chExt cx="7115411" cy="673075"/>
          </a:xfrm>
        </p:grpSpPr>
        <p:sp>
          <p:nvSpPr>
            <p:cNvPr id="12002" name="Google Shape;12002;p5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59"/>
          <p:cNvGrpSpPr/>
          <p:nvPr/>
        </p:nvGrpSpPr>
        <p:grpSpPr>
          <a:xfrm>
            <a:off x="746187" y="1507514"/>
            <a:ext cx="2476762" cy="91743"/>
            <a:chOff x="1464850" y="436376"/>
            <a:chExt cx="6001362" cy="222300"/>
          </a:xfrm>
        </p:grpSpPr>
        <p:sp>
          <p:nvSpPr>
            <p:cNvPr id="12008" name="Google Shape;12008;p59"/>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9"/>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9"/>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9"/>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9"/>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13" name="Google Shape;12013;p59"/>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014" name="Google Shape;12014;p59"/>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015" name="Google Shape;12015;p59"/>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016" name="Google Shape;12016;p59"/>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2017" name="Google Shape;12017;p59"/>
          <p:cNvGrpSpPr/>
          <p:nvPr/>
        </p:nvGrpSpPr>
        <p:grpSpPr>
          <a:xfrm>
            <a:off x="732455" y="2742980"/>
            <a:ext cx="1452710" cy="651923"/>
            <a:chOff x="803162" y="2667727"/>
            <a:chExt cx="1411906" cy="633611"/>
          </a:xfrm>
        </p:grpSpPr>
        <p:cxnSp>
          <p:nvCxnSpPr>
            <p:cNvPr id="12018" name="Google Shape;12018;p59"/>
            <p:cNvCxnSpPr>
              <a:stCxn id="12019" idx="2"/>
              <a:endCxn id="1202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21" name="Google Shape;12021;p59"/>
            <p:cNvCxnSpPr>
              <a:stCxn id="12022" idx="0"/>
              <a:endCxn id="1201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23" name="Google Shape;12023;p59"/>
            <p:cNvCxnSpPr>
              <a:stCxn id="12022" idx="2"/>
              <a:endCxn id="1202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25" name="Google Shape;12025;p59"/>
            <p:cNvCxnSpPr>
              <a:stCxn id="12026" idx="0"/>
              <a:endCxn id="1202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27" name="Google Shape;12027;p59"/>
            <p:cNvCxnSpPr>
              <a:stCxn id="12020" idx="2"/>
              <a:endCxn id="1202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029" name="Google Shape;12029;p59"/>
            <p:cNvCxnSpPr>
              <a:stCxn id="12030" idx="0"/>
              <a:endCxn id="1202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2026" name="Google Shape;12026;p59"/>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24" name="Google Shape;12024;p59"/>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30" name="Google Shape;12030;p59"/>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28" name="Google Shape;12028;p59"/>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20" name="Google Shape;12020;p59"/>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22" name="Google Shape;12022;p59"/>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19" name="Google Shape;12019;p59"/>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2031" name="Google Shape;12031;p59"/>
          <p:cNvGrpSpPr/>
          <p:nvPr/>
        </p:nvGrpSpPr>
        <p:grpSpPr>
          <a:xfrm>
            <a:off x="732456" y="1178518"/>
            <a:ext cx="2518541" cy="209309"/>
            <a:chOff x="803163" y="1111966"/>
            <a:chExt cx="2447800" cy="203430"/>
          </a:xfrm>
        </p:grpSpPr>
        <p:grpSp>
          <p:nvGrpSpPr>
            <p:cNvPr id="12032" name="Google Shape;12032;p59"/>
            <p:cNvGrpSpPr/>
            <p:nvPr/>
          </p:nvGrpSpPr>
          <p:grpSpPr>
            <a:xfrm>
              <a:off x="1958180" y="1111966"/>
              <a:ext cx="588019" cy="121396"/>
              <a:chOff x="4808316" y="2800065"/>
              <a:chExt cx="1999386" cy="412910"/>
            </a:xfrm>
          </p:grpSpPr>
          <p:sp>
            <p:nvSpPr>
              <p:cNvPr id="12033" name="Google Shape;12033;p59"/>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4" name="Google Shape;12034;p59"/>
              <p:cNvGrpSpPr/>
              <p:nvPr/>
            </p:nvGrpSpPr>
            <p:grpSpPr>
              <a:xfrm>
                <a:off x="4808316" y="2800065"/>
                <a:ext cx="92400" cy="411825"/>
                <a:chOff x="845575" y="2563700"/>
                <a:chExt cx="92400" cy="411825"/>
              </a:xfrm>
            </p:grpSpPr>
            <p:cxnSp>
              <p:nvCxnSpPr>
                <p:cNvPr id="12035" name="Google Shape;12035;p5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036" name="Google Shape;12036;p5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2037" name="Google Shape;12037;p59"/>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2038" name="Google Shape;12038;p59"/>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9" name="Google Shape;12039;p59"/>
            <p:cNvGrpSpPr/>
            <p:nvPr/>
          </p:nvGrpSpPr>
          <p:grpSpPr>
            <a:xfrm>
              <a:off x="803163" y="1111974"/>
              <a:ext cx="591158" cy="121545"/>
              <a:chOff x="803163" y="1111974"/>
              <a:chExt cx="591158" cy="121545"/>
            </a:xfrm>
          </p:grpSpPr>
          <p:grpSp>
            <p:nvGrpSpPr>
              <p:cNvPr id="12040" name="Google Shape;12040;p59"/>
              <p:cNvGrpSpPr/>
              <p:nvPr/>
            </p:nvGrpSpPr>
            <p:grpSpPr>
              <a:xfrm>
                <a:off x="803163" y="1111974"/>
                <a:ext cx="27175" cy="121077"/>
                <a:chOff x="845575" y="2563700"/>
                <a:chExt cx="92400" cy="411825"/>
              </a:xfrm>
            </p:grpSpPr>
            <p:cxnSp>
              <p:nvCxnSpPr>
                <p:cNvPr id="12041" name="Google Shape;12041;p5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042" name="Google Shape;12042;p5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59"/>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59"/>
            <p:cNvGrpSpPr/>
            <p:nvPr/>
          </p:nvGrpSpPr>
          <p:grpSpPr>
            <a:xfrm>
              <a:off x="1381910" y="1194219"/>
              <a:ext cx="588341" cy="121177"/>
              <a:chOff x="1381910" y="1194219"/>
              <a:chExt cx="588341" cy="121177"/>
            </a:xfrm>
          </p:grpSpPr>
          <p:grpSp>
            <p:nvGrpSpPr>
              <p:cNvPr id="12045" name="Google Shape;12045;p59"/>
              <p:cNvGrpSpPr/>
              <p:nvPr/>
            </p:nvGrpSpPr>
            <p:grpSpPr>
              <a:xfrm rot="10800000">
                <a:off x="1381910" y="1194319"/>
                <a:ext cx="27175" cy="121077"/>
                <a:chOff x="2070100" y="2563700"/>
                <a:chExt cx="92400" cy="411825"/>
              </a:xfrm>
            </p:grpSpPr>
            <p:cxnSp>
              <p:nvCxnSpPr>
                <p:cNvPr id="12046" name="Google Shape;12046;p5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047" name="Google Shape;12047;p5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8" name="Google Shape;12048;p59"/>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9" name="Google Shape;12049;p59"/>
            <p:cNvGrpSpPr/>
            <p:nvPr/>
          </p:nvGrpSpPr>
          <p:grpSpPr>
            <a:xfrm>
              <a:off x="2532079" y="1194219"/>
              <a:ext cx="704927" cy="121177"/>
              <a:chOff x="2532079" y="1194219"/>
              <a:chExt cx="704927" cy="121177"/>
            </a:xfrm>
          </p:grpSpPr>
          <p:grpSp>
            <p:nvGrpSpPr>
              <p:cNvPr id="12050" name="Google Shape;12050;p59"/>
              <p:cNvGrpSpPr/>
              <p:nvPr/>
            </p:nvGrpSpPr>
            <p:grpSpPr>
              <a:xfrm rot="10800000">
                <a:off x="2532079" y="1194319"/>
                <a:ext cx="27175" cy="121077"/>
                <a:chOff x="2070100" y="2563700"/>
                <a:chExt cx="92400" cy="411825"/>
              </a:xfrm>
            </p:grpSpPr>
            <p:cxnSp>
              <p:nvCxnSpPr>
                <p:cNvPr id="12051" name="Google Shape;12051;p5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052" name="Google Shape;12052;p5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3" name="Google Shape;12053;p59"/>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54" name="Google Shape;12054;p59"/>
          <p:cNvGrpSpPr/>
          <p:nvPr/>
        </p:nvGrpSpPr>
        <p:grpSpPr>
          <a:xfrm>
            <a:off x="3525467" y="3875150"/>
            <a:ext cx="1567778" cy="491677"/>
            <a:chOff x="5194708" y="3484366"/>
            <a:chExt cx="3148148" cy="987304"/>
          </a:xfrm>
        </p:grpSpPr>
        <p:grpSp>
          <p:nvGrpSpPr>
            <p:cNvPr id="12055" name="Google Shape;12055;p59"/>
            <p:cNvGrpSpPr/>
            <p:nvPr/>
          </p:nvGrpSpPr>
          <p:grpSpPr>
            <a:xfrm>
              <a:off x="7531521" y="3484366"/>
              <a:ext cx="811335" cy="987304"/>
              <a:chOff x="3379425" y="1617275"/>
              <a:chExt cx="1090650" cy="1327200"/>
            </a:xfrm>
          </p:grpSpPr>
          <p:sp>
            <p:nvSpPr>
              <p:cNvPr id="12056" name="Google Shape;12056;p5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59"/>
            <p:cNvGrpSpPr/>
            <p:nvPr/>
          </p:nvGrpSpPr>
          <p:grpSpPr>
            <a:xfrm>
              <a:off x="6752546" y="3484366"/>
              <a:ext cx="811428" cy="987304"/>
              <a:chOff x="2332275" y="1617275"/>
              <a:chExt cx="1090775" cy="1327200"/>
            </a:xfrm>
          </p:grpSpPr>
          <p:sp>
            <p:nvSpPr>
              <p:cNvPr id="12060" name="Google Shape;12060;p5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59"/>
            <p:cNvGrpSpPr/>
            <p:nvPr/>
          </p:nvGrpSpPr>
          <p:grpSpPr>
            <a:xfrm>
              <a:off x="5973664" y="3484366"/>
              <a:ext cx="811335" cy="987304"/>
              <a:chOff x="1285250" y="1617275"/>
              <a:chExt cx="1090650" cy="1327200"/>
            </a:xfrm>
          </p:grpSpPr>
          <p:sp>
            <p:nvSpPr>
              <p:cNvPr id="12064" name="Google Shape;12064;p5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59"/>
            <p:cNvGrpSpPr/>
            <p:nvPr/>
          </p:nvGrpSpPr>
          <p:grpSpPr>
            <a:xfrm>
              <a:off x="5194708" y="3484366"/>
              <a:ext cx="811409" cy="987304"/>
              <a:chOff x="238125" y="1617275"/>
              <a:chExt cx="1090750" cy="1327200"/>
            </a:xfrm>
          </p:grpSpPr>
          <p:sp>
            <p:nvSpPr>
              <p:cNvPr id="12068" name="Google Shape;12068;p5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71" name="Google Shape;12071;p59"/>
          <p:cNvGrpSpPr/>
          <p:nvPr/>
        </p:nvGrpSpPr>
        <p:grpSpPr>
          <a:xfrm>
            <a:off x="3486076" y="3355561"/>
            <a:ext cx="1616964" cy="346256"/>
            <a:chOff x="1808063" y="4294338"/>
            <a:chExt cx="3370782" cy="721817"/>
          </a:xfrm>
        </p:grpSpPr>
        <p:sp>
          <p:nvSpPr>
            <p:cNvPr id="12072" name="Google Shape;12072;p5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59"/>
          <p:cNvGrpSpPr/>
          <p:nvPr/>
        </p:nvGrpSpPr>
        <p:grpSpPr>
          <a:xfrm>
            <a:off x="764288" y="3641590"/>
            <a:ext cx="1295882" cy="646587"/>
            <a:chOff x="834100" y="3642869"/>
            <a:chExt cx="1259483" cy="628426"/>
          </a:xfrm>
        </p:grpSpPr>
        <p:sp>
          <p:nvSpPr>
            <p:cNvPr id="12083" name="Google Shape;12083;p59"/>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9"/>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9"/>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9"/>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9"/>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9"/>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9"/>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9"/>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9"/>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9"/>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9"/>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9"/>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9"/>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9"/>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9"/>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9"/>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9"/>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9"/>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9"/>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9"/>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9"/>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9"/>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9"/>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9"/>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9"/>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8" name="Google Shape;12108;p59"/>
            <p:cNvGrpSpPr/>
            <p:nvPr/>
          </p:nvGrpSpPr>
          <p:grpSpPr>
            <a:xfrm>
              <a:off x="1360364" y="3847835"/>
              <a:ext cx="208119" cy="224359"/>
              <a:chOff x="1360769" y="3847100"/>
              <a:chExt cx="208119" cy="224359"/>
            </a:xfrm>
          </p:grpSpPr>
          <p:sp>
            <p:nvSpPr>
              <p:cNvPr id="12109" name="Google Shape;12109;p59"/>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9"/>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9"/>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9"/>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9"/>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9"/>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9"/>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9"/>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9"/>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9"/>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9"/>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9"/>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9"/>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9"/>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9"/>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9"/>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9"/>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9"/>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9"/>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9"/>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9" name="Google Shape;12129;p59"/>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9"/>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9"/>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9"/>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9"/>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9"/>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9"/>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9"/>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9"/>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9"/>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9"/>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9"/>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9"/>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9"/>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59"/>
          <p:cNvGrpSpPr/>
          <p:nvPr/>
        </p:nvGrpSpPr>
        <p:grpSpPr>
          <a:xfrm rot="5400000">
            <a:off x="5977401" y="3438087"/>
            <a:ext cx="164064" cy="1414916"/>
            <a:chOff x="4428249" y="1369375"/>
            <a:chExt cx="36905" cy="429569"/>
          </a:xfrm>
        </p:grpSpPr>
        <p:sp>
          <p:nvSpPr>
            <p:cNvPr id="12144" name="Google Shape;12144;p59"/>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9"/>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9"/>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9"/>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9"/>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9"/>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9"/>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9"/>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9"/>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9"/>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9"/>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9"/>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9"/>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9"/>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9"/>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9"/>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9"/>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9"/>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9"/>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9"/>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9"/>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9"/>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9"/>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9"/>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9"/>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9"/>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9"/>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9"/>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9"/>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9"/>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9"/>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9"/>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59"/>
          <p:cNvGrpSpPr/>
          <p:nvPr/>
        </p:nvGrpSpPr>
        <p:grpSpPr>
          <a:xfrm flipH="1" rot="10800000">
            <a:off x="5349830" y="3026630"/>
            <a:ext cx="1419207" cy="24808"/>
            <a:chOff x="219558" y="4738465"/>
            <a:chExt cx="5852400" cy="102300"/>
          </a:xfrm>
        </p:grpSpPr>
        <p:cxnSp>
          <p:nvCxnSpPr>
            <p:cNvPr id="12177" name="Google Shape;12177;p59"/>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2178" name="Google Shape;12178;p59"/>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9"/>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9"/>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9"/>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9"/>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59"/>
          <p:cNvGrpSpPr/>
          <p:nvPr/>
        </p:nvGrpSpPr>
        <p:grpSpPr>
          <a:xfrm>
            <a:off x="5361148" y="3399694"/>
            <a:ext cx="1396570" cy="385016"/>
            <a:chOff x="5286284" y="2966544"/>
            <a:chExt cx="1396570" cy="385016"/>
          </a:xfrm>
        </p:grpSpPr>
        <p:cxnSp>
          <p:nvCxnSpPr>
            <p:cNvPr id="12184" name="Google Shape;12184;p59"/>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2185" name="Google Shape;12185;p59"/>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2186" name="Google Shape;12186;p59"/>
            <p:cNvGrpSpPr/>
            <p:nvPr/>
          </p:nvGrpSpPr>
          <p:grpSpPr>
            <a:xfrm>
              <a:off x="5287688" y="3173364"/>
              <a:ext cx="1395166" cy="74100"/>
              <a:chOff x="5287688" y="3173364"/>
              <a:chExt cx="1395166" cy="74100"/>
            </a:xfrm>
          </p:grpSpPr>
          <p:cxnSp>
            <p:nvCxnSpPr>
              <p:cNvPr id="12187" name="Google Shape;12187;p59"/>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2188" name="Google Shape;12188;p59"/>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2189" name="Google Shape;12189;p59"/>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190" name="Google Shape;12190;p59"/>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191" name="Google Shape;12191;p59"/>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192" name="Google Shape;12192;p59"/>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193" name="Google Shape;12193;p59"/>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194" name="Google Shape;12194;p59"/>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2195" name="Google Shape;12195;p59"/>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2196" name="Google Shape;12196;p59"/>
          <p:cNvGrpSpPr/>
          <p:nvPr/>
        </p:nvGrpSpPr>
        <p:grpSpPr>
          <a:xfrm>
            <a:off x="2047214" y="1818470"/>
            <a:ext cx="1182276" cy="662027"/>
            <a:chOff x="2029517" y="1732295"/>
            <a:chExt cx="1149068" cy="643432"/>
          </a:xfrm>
        </p:grpSpPr>
        <p:grpSp>
          <p:nvGrpSpPr>
            <p:cNvPr id="12197" name="Google Shape;12197;p59"/>
            <p:cNvGrpSpPr/>
            <p:nvPr/>
          </p:nvGrpSpPr>
          <p:grpSpPr>
            <a:xfrm>
              <a:off x="2708660" y="1746937"/>
              <a:ext cx="455427" cy="244429"/>
              <a:chOff x="2700693" y="1746937"/>
              <a:chExt cx="455427" cy="244429"/>
            </a:xfrm>
          </p:grpSpPr>
          <p:grpSp>
            <p:nvGrpSpPr>
              <p:cNvPr id="12198" name="Google Shape;12198;p59"/>
              <p:cNvGrpSpPr/>
              <p:nvPr/>
            </p:nvGrpSpPr>
            <p:grpSpPr>
              <a:xfrm>
                <a:off x="2905682" y="1782817"/>
                <a:ext cx="250438" cy="208549"/>
                <a:chOff x="2905682" y="1782817"/>
                <a:chExt cx="250438" cy="208549"/>
              </a:xfrm>
            </p:grpSpPr>
            <p:cxnSp>
              <p:nvCxnSpPr>
                <p:cNvPr id="12199" name="Google Shape;12199;p59"/>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200" name="Google Shape;12200;p59"/>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59"/>
              <p:cNvGrpSpPr/>
              <p:nvPr/>
            </p:nvGrpSpPr>
            <p:grpSpPr>
              <a:xfrm>
                <a:off x="2700693" y="1746937"/>
                <a:ext cx="449967" cy="72374"/>
                <a:chOff x="2700693" y="1746937"/>
                <a:chExt cx="449967" cy="72374"/>
              </a:xfrm>
            </p:grpSpPr>
            <p:cxnSp>
              <p:nvCxnSpPr>
                <p:cNvPr id="12202" name="Google Shape;12202;p59"/>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203" name="Google Shape;12203;p59"/>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04" name="Google Shape;12204;p59"/>
            <p:cNvGrpSpPr/>
            <p:nvPr/>
          </p:nvGrpSpPr>
          <p:grpSpPr>
            <a:xfrm>
              <a:off x="2029517" y="1732295"/>
              <a:ext cx="1149068" cy="643432"/>
              <a:chOff x="2029517" y="1732295"/>
              <a:chExt cx="1149068" cy="643432"/>
            </a:xfrm>
          </p:grpSpPr>
          <p:grpSp>
            <p:nvGrpSpPr>
              <p:cNvPr id="12205" name="Google Shape;12205;p59"/>
              <p:cNvGrpSpPr/>
              <p:nvPr/>
            </p:nvGrpSpPr>
            <p:grpSpPr>
              <a:xfrm>
                <a:off x="2703618" y="2103152"/>
                <a:ext cx="474966" cy="260017"/>
                <a:chOff x="2703618" y="2103152"/>
                <a:chExt cx="474966" cy="260017"/>
              </a:xfrm>
            </p:grpSpPr>
            <p:grpSp>
              <p:nvGrpSpPr>
                <p:cNvPr id="12206" name="Google Shape;12206;p59"/>
                <p:cNvGrpSpPr/>
                <p:nvPr/>
              </p:nvGrpSpPr>
              <p:grpSpPr>
                <a:xfrm>
                  <a:off x="2703618" y="2290640"/>
                  <a:ext cx="450291" cy="72529"/>
                  <a:chOff x="2703618" y="2290640"/>
                  <a:chExt cx="450291" cy="72529"/>
                </a:xfrm>
              </p:grpSpPr>
              <p:cxnSp>
                <p:nvCxnSpPr>
                  <p:cNvPr id="12207" name="Google Shape;12207;p59"/>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208" name="Google Shape;12208;p59"/>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59"/>
                <p:cNvGrpSpPr/>
                <p:nvPr/>
              </p:nvGrpSpPr>
              <p:grpSpPr>
                <a:xfrm>
                  <a:off x="2908607" y="2103152"/>
                  <a:ext cx="269977" cy="223538"/>
                  <a:chOff x="2908607" y="2103152"/>
                  <a:chExt cx="269977" cy="223538"/>
                </a:xfrm>
              </p:grpSpPr>
              <p:cxnSp>
                <p:nvCxnSpPr>
                  <p:cNvPr id="12210" name="Google Shape;12210;p59"/>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211" name="Google Shape;12211;p59"/>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12" name="Google Shape;12212;p59"/>
              <p:cNvGrpSpPr/>
              <p:nvPr/>
            </p:nvGrpSpPr>
            <p:grpSpPr>
              <a:xfrm>
                <a:off x="2029517" y="1732295"/>
                <a:ext cx="685827" cy="643432"/>
                <a:chOff x="2029517" y="1732295"/>
                <a:chExt cx="685827" cy="643432"/>
              </a:xfrm>
            </p:grpSpPr>
            <p:sp>
              <p:nvSpPr>
                <p:cNvPr id="12213" name="Google Shape;12213;p59"/>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4" name="Google Shape;12214;p59"/>
                <p:cNvGrpSpPr/>
                <p:nvPr/>
              </p:nvGrpSpPr>
              <p:grpSpPr>
                <a:xfrm>
                  <a:off x="2158948" y="1732295"/>
                  <a:ext cx="556396" cy="333108"/>
                  <a:chOff x="2158948" y="1732295"/>
                  <a:chExt cx="556396" cy="333108"/>
                </a:xfrm>
              </p:grpSpPr>
              <p:cxnSp>
                <p:nvCxnSpPr>
                  <p:cNvPr id="12215" name="Google Shape;12215;p59"/>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216" name="Google Shape;12216;p59"/>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59"/>
                <p:cNvGrpSpPr/>
                <p:nvPr/>
              </p:nvGrpSpPr>
              <p:grpSpPr>
                <a:xfrm>
                  <a:off x="2159908" y="2065057"/>
                  <a:ext cx="550884" cy="310670"/>
                  <a:chOff x="2159908" y="2065057"/>
                  <a:chExt cx="550884" cy="310670"/>
                </a:xfrm>
              </p:grpSpPr>
              <p:cxnSp>
                <p:nvCxnSpPr>
                  <p:cNvPr id="12218" name="Google Shape;12218;p59"/>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219" name="Google Shape;12219;p59"/>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2220" name="Google Shape;12220;p59"/>
          <p:cNvGrpSpPr/>
          <p:nvPr/>
        </p:nvGrpSpPr>
        <p:grpSpPr>
          <a:xfrm>
            <a:off x="732462" y="1766083"/>
            <a:ext cx="962651" cy="810058"/>
            <a:chOff x="844912" y="1681380"/>
            <a:chExt cx="935611" cy="787305"/>
          </a:xfrm>
        </p:grpSpPr>
        <p:grpSp>
          <p:nvGrpSpPr>
            <p:cNvPr id="12221" name="Google Shape;12221;p59"/>
            <p:cNvGrpSpPr/>
            <p:nvPr/>
          </p:nvGrpSpPr>
          <p:grpSpPr>
            <a:xfrm>
              <a:off x="844912" y="1819635"/>
              <a:ext cx="329836" cy="510016"/>
              <a:chOff x="844912" y="1819635"/>
              <a:chExt cx="329836" cy="510016"/>
            </a:xfrm>
          </p:grpSpPr>
          <p:sp>
            <p:nvSpPr>
              <p:cNvPr id="12222" name="Google Shape;12222;p59"/>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9"/>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9"/>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9"/>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9"/>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9"/>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59"/>
            <p:cNvGrpSpPr/>
            <p:nvPr/>
          </p:nvGrpSpPr>
          <p:grpSpPr>
            <a:xfrm>
              <a:off x="1284601" y="2158168"/>
              <a:ext cx="495923" cy="310517"/>
              <a:chOff x="1284601" y="2158168"/>
              <a:chExt cx="495923" cy="310517"/>
            </a:xfrm>
          </p:grpSpPr>
          <p:sp>
            <p:nvSpPr>
              <p:cNvPr id="12229" name="Google Shape;12229;p59"/>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0" name="Google Shape;12230;p59"/>
              <p:cNvGrpSpPr/>
              <p:nvPr/>
            </p:nvGrpSpPr>
            <p:grpSpPr>
              <a:xfrm>
                <a:off x="1507666" y="2158168"/>
                <a:ext cx="272858" cy="310517"/>
                <a:chOff x="1507666" y="2158168"/>
                <a:chExt cx="272858" cy="310517"/>
              </a:xfrm>
            </p:grpSpPr>
            <p:grpSp>
              <p:nvGrpSpPr>
                <p:cNvPr id="12231" name="Google Shape;12231;p59"/>
                <p:cNvGrpSpPr/>
                <p:nvPr/>
              </p:nvGrpSpPr>
              <p:grpSpPr>
                <a:xfrm>
                  <a:off x="1507666" y="2176104"/>
                  <a:ext cx="166395" cy="273149"/>
                  <a:chOff x="1507666" y="2176104"/>
                  <a:chExt cx="166395" cy="273149"/>
                </a:xfrm>
              </p:grpSpPr>
              <p:sp>
                <p:nvSpPr>
                  <p:cNvPr id="12232" name="Google Shape;12232;p59"/>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9"/>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9"/>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9"/>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9"/>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9"/>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9"/>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9" name="Google Shape;12239;p59"/>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9"/>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1" name="Google Shape;12241;p59"/>
            <p:cNvGrpSpPr/>
            <p:nvPr/>
          </p:nvGrpSpPr>
          <p:grpSpPr>
            <a:xfrm>
              <a:off x="1284601" y="1681380"/>
              <a:ext cx="495923" cy="310517"/>
              <a:chOff x="1284601" y="1681380"/>
              <a:chExt cx="495923" cy="310517"/>
            </a:xfrm>
          </p:grpSpPr>
          <p:sp>
            <p:nvSpPr>
              <p:cNvPr id="12242" name="Google Shape;12242;p59"/>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3" name="Google Shape;12243;p59"/>
              <p:cNvGrpSpPr/>
              <p:nvPr/>
            </p:nvGrpSpPr>
            <p:grpSpPr>
              <a:xfrm>
                <a:off x="1507666" y="1681380"/>
                <a:ext cx="272858" cy="310517"/>
                <a:chOff x="1507666" y="1681380"/>
                <a:chExt cx="272858" cy="310517"/>
              </a:xfrm>
            </p:grpSpPr>
            <p:grpSp>
              <p:nvGrpSpPr>
                <p:cNvPr id="12244" name="Google Shape;12244;p59"/>
                <p:cNvGrpSpPr/>
                <p:nvPr/>
              </p:nvGrpSpPr>
              <p:grpSpPr>
                <a:xfrm>
                  <a:off x="1507666" y="1700120"/>
                  <a:ext cx="166395" cy="272984"/>
                  <a:chOff x="1507666" y="1700120"/>
                  <a:chExt cx="166395" cy="272984"/>
                </a:xfrm>
              </p:grpSpPr>
              <p:sp>
                <p:nvSpPr>
                  <p:cNvPr id="12245" name="Google Shape;12245;p59"/>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9"/>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9"/>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9"/>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9"/>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9"/>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9"/>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2" name="Google Shape;12252;p59"/>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9"/>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54" name="Google Shape;12254;p59"/>
          <p:cNvGrpSpPr/>
          <p:nvPr/>
        </p:nvGrpSpPr>
        <p:grpSpPr>
          <a:xfrm>
            <a:off x="6841403" y="2533512"/>
            <a:ext cx="1622269" cy="552443"/>
            <a:chOff x="6894650" y="2574740"/>
            <a:chExt cx="1445100" cy="492111"/>
          </a:xfrm>
        </p:grpSpPr>
        <p:sp>
          <p:nvSpPr>
            <p:cNvPr id="12255" name="Google Shape;12255;p59"/>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9"/>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9"/>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9"/>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9"/>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60" name="Google Shape;12260;p59"/>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2261" name="Google Shape;12261;p59"/>
          <p:cNvGrpSpPr/>
          <p:nvPr/>
        </p:nvGrpSpPr>
        <p:grpSpPr>
          <a:xfrm>
            <a:off x="6860946" y="3907768"/>
            <a:ext cx="1583206" cy="475705"/>
            <a:chOff x="6953919" y="3907920"/>
            <a:chExt cx="1377300" cy="475705"/>
          </a:xfrm>
        </p:grpSpPr>
        <p:cxnSp>
          <p:nvCxnSpPr>
            <p:cNvPr id="12262" name="Google Shape;12262;p59"/>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2263" name="Google Shape;12263;p59"/>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2264" name="Google Shape;12264;p59"/>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2265" name="Google Shape;12265;p59"/>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2266" name="Google Shape;12266;p59"/>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2267" name="Google Shape;12267;p59"/>
          <p:cNvGrpSpPr/>
          <p:nvPr/>
        </p:nvGrpSpPr>
        <p:grpSpPr>
          <a:xfrm>
            <a:off x="2364534" y="2668913"/>
            <a:ext cx="836286" cy="824529"/>
            <a:chOff x="2389399" y="2595741"/>
            <a:chExt cx="812796" cy="801369"/>
          </a:xfrm>
        </p:grpSpPr>
        <p:grpSp>
          <p:nvGrpSpPr>
            <p:cNvPr id="12268" name="Google Shape;12268;p59"/>
            <p:cNvGrpSpPr/>
            <p:nvPr/>
          </p:nvGrpSpPr>
          <p:grpSpPr>
            <a:xfrm>
              <a:off x="2492145" y="2881565"/>
              <a:ext cx="607300" cy="229751"/>
              <a:chOff x="2492145" y="2881565"/>
              <a:chExt cx="607300" cy="229751"/>
            </a:xfrm>
          </p:grpSpPr>
          <p:sp>
            <p:nvSpPr>
              <p:cNvPr id="12269" name="Google Shape;12269;p59"/>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9"/>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9"/>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59"/>
            <p:cNvGrpSpPr/>
            <p:nvPr/>
          </p:nvGrpSpPr>
          <p:grpSpPr>
            <a:xfrm>
              <a:off x="2389399" y="2595741"/>
              <a:ext cx="812796" cy="296825"/>
              <a:chOff x="2389399" y="2595741"/>
              <a:chExt cx="812796" cy="296825"/>
            </a:xfrm>
          </p:grpSpPr>
          <p:grpSp>
            <p:nvGrpSpPr>
              <p:cNvPr id="12273" name="Google Shape;12273;p59"/>
              <p:cNvGrpSpPr/>
              <p:nvPr/>
            </p:nvGrpSpPr>
            <p:grpSpPr>
              <a:xfrm>
                <a:off x="2389399" y="2595741"/>
                <a:ext cx="363638" cy="296825"/>
                <a:chOff x="2389399" y="2595741"/>
                <a:chExt cx="363638" cy="296825"/>
              </a:xfrm>
            </p:grpSpPr>
            <p:grpSp>
              <p:nvGrpSpPr>
                <p:cNvPr id="12274" name="Google Shape;12274;p59"/>
                <p:cNvGrpSpPr/>
                <p:nvPr/>
              </p:nvGrpSpPr>
              <p:grpSpPr>
                <a:xfrm>
                  <a:off x="2493852" y="2794333"/>
                  <a:ext cx="259185" cy="98232"/>
                  <a:chOff x="2493852" y="2794333"/>
                  <a:chExt cx="259185" cy="98232"/>
                </a:xfrm>
              </p:grpSpPr>
              <p:sp>
                <p:nvSpPr>
                  <p:cNvPr id="12275" name="Google Shape;12275;p59"/>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9"/>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9"/>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59"/>
                <p:cNvGrpSpPr/>
                <p:nvPr/>
              </p:nvGrpSpPr>
              <p:grpSpPr>
                <a:xfrm>
                  <a:off x="2389399" y="2595741"/>
                  <a:ext cx="224343" cy="182054"/>
                  <a:chOff x="2389399" y="2595741"/>
                  <a:chExt cx="224343" cy="182054"/>
                </a:xfrm>
              </p:grpSpPr>
              <p:sp>
                <p:nvSpPr>
                  <p:cNvPr id="12279" name="Google Shape;12279;p59"/>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9"/>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81" name="Google Shape;12281;p59"/>
              <p:cNvGrpSpPr/>
              <p:nvPr/>
            </p:nvGrpSpPr>
            <p:grpSpPr>
              <a:xfrm>
                <a:off x="2683630" y="2595741"/>
                <a:ext cx="224334" cy="296825"/>
                <a:chOff x="2683630" y="2595741"/>
                <a:chExt cx="224334" cy="296825"/>
              </a:xfrm>
            </p:grpSpPr>
            <p:grpSp>
              <p:nvGrpSpPr>
                <p:cNvPr id="12282" name="Google Shape;12282;p59"/>
                <p:cNvGrpSpPr/>
                <p:nvPr/>
              </p:nvGrpSpPr>
              <p:grpSpPr>
                <a:xfrm>
                  <a:off x="2788083" y="2794333"/>
                  <a:ext cx="15356" cy="98232"/>
                  <a:chOff x="2788083" y="2794333"/>
                  <a:chExt cx="15356" cy="98232"/>
                </a:xfrm>
              </p:grpSpPr>
              <p:sp>
                <p:nvSpPr>
                  <p:cNvPr id="12283" name="Google Shape;12283;p59"/>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9"/>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9"/>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59"/>
                <p:cNvGrpSpPr/>
                <p:nvPr/>
              </p:nvGrpSpPr>
              <p:grpSpPr>
                <a:xfrm>
                  <a:off x="2683630" y="2595741"/>
                  <a:ext cx="224334" cy="182054"/>
                  <a:chOff x="2683630" y="2595741"/>
                  <a:chExt cx="224334" cy="182054"/>
                </a:xfrm>
              </p:grpSpPr>
              <p:sp>
                <p:nvSpPr>
                  <p:cNvPr id="12287" name="Google Shape;12287;p59"/>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9"/>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89" name="Google Shape;12289;p59"/>
              <p:cNvGrpSpPr/>
              <p:nvPr/>
            </p:nvGrpSpPr>
            <p:grpSpPr>
              <a:xfrm>
                <a:off x="2838475" y="2595741"/>
                <a:ext cx="363719" cy="296825"/>
                <a:chOff x="2838475" y="2595741"/>
                <a:chExt cx="363719" cy="296825"/>
              </a:xfrm>
            </p:grpSpPr>
            <p:grpSp>
              <p:nvGrpSpPr>
                <p:cNvPr id="12290" name="Google Shape;12290;p59"/>
                <p:cNvGrpSpPr/>
                <p:nvPr/>
              </p:nvGrpSpPr>
              <p:grpSpPr>
                <a:xfrm>
                  <a:off x="2838475" y="2794333"/>
                  <a:ext cx="259185" cy="98232"/>
                  <a:chOff x="2838475" y="2794333"/>
                  <a:chExt cx="259185" cy="98232"/>
                </a:xfrm>
              </p:grpSpPr>
              <p:sp>
                <p:nvSpPr>
                  <p:cNvPr id="12291" name="Google Shape;12291;p59"/>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9"/>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9"/>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59"/>
                <p:cNvGrpSpPr/>
                <p:nvPr/>
              </p:nvGrpSpPr>
              <p:grpSpPr>
                <a:xfrm>
                  <a:off x="2977852" y="2595741"/>
                  <a:ext cx="224343" cy="182054"/>
                  <a:chOff x="2977852" y="2595741"/>
                  <a:chExt cx="224343" cy="182054"/>
                </a:xfrm>
              </p:grpSpPr>
              <p:sp>
                <p:nvSpPr>
                  <p:cNvPr id="12295" name="Google Shape;12295;p59"/>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9"/>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97" name="Google Shape;12297;p59"/>
            <p:cNvGrpSpPr/>
            <p:nvPr/>
          </p:nvGrpSpPr>
          <p:grpSpPr>
            <a:xfrm>
              <a:off x="2389399" y="3100241"/>
              <a:ext cx="812796" cy="296869"/>
              <a:chOff x="2389399" y="3100241"/>
              <a:chExt cx="812796" cy="296869"/>
            </a:xfrm>
          </p:grpSpPr>
          <p:grpSp>
            <p:nvGrpSpPr>
              <p:cNvPr id="12298" name="Google Shape;12298;p59"/>
              <p:cNvGrpSpPr/>
              <p:nvPr/>
            </p:nvGrpSpPr>
            <p:grpSpPr>
              <a:xfrm>
                <a:off x="2683630" y="3100241"/>
                <a:ext cx="224334" cy="296869"/>
                <a:chOff x="2683630" y="3100241"/>
                <a:chExt cx="224334" cy="296869"/>
              </a:xfrm>
            </p:grpSpPr>
            <p:grpSp>
              <p:nvGrpSpPr>
                <p:cNvPr id="12299" name="Google Shape;12299;p59"/>
                <p:cNvGrpSpPr/>
                <p:nvPr/>
              </p:nvGrpSpPr>
              <p:grpSpPr>
                <a:xfrm>
                  <a:off x="2788083" y="3100241"/>
                  <a:ext cx="15356" cy="98237"/>
                  <a:chOff x="2788083" y="3100241"/>
                  <a:chExt cx="15356" cy="98237"/>
                </a:xfrm>
              </p:grpSpPr>
              <p:sp>
                <p:nvSpPr>
                  <p:cNvPr id="12300" name="Google Shape;12300;p59"/>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9"/>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9"/>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59"/>
                <p:cNvGrpSpPr/>
                <p:nvPr/>
              </p:nvGrpSpPr>
              <p:grpSpPr>
                <a:xfrm>
                  <a:off x="2683630" y="3215065"/>
                  <a:ext cx="224334" cy="182045"/>
                  <a:chOff x="2683630" y="3215065"/>
                  <a:chExt cx="224334" cy="182045"/>
                </a:xfrm>
              </p:grpSpPr>
              <p:sp>
                <p:nvSpPr>
                  <p:cNvPr id="12304" name="Google Shape;12304;p59"/>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9"/>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06" name="Google Shape;12306;p59"/>
              <p:cNvGrpSpPr/>
              <p:nvPr/>
            </p:nvGrpSpPr>
            <p:grpSpPr>
              <a:xfrm>
                <a:off x="2389399" y="3100241"/>
                <a:ext cx="363638" cy="296869"/>
                <a:chOff x="2389399" y="3100241"/>
                <a:chExt cx="363638" cy="296869"/>
              </a:xfrm>
            </p:grpSpPr>
            <p:grpSp>
              <p:nvGrpSpPr>
                <p:cNvPr id="12307" name="Google Shape;12307;p59"/>
                <p:cNvGrpSpPr/>
                <p:nvPr/>
              </p:nvGrpSpPr>
              <p:grpSpPr>
                <a:xfrm>
                  <a:off x="2493852" y="3100241"/>
                  <a:ext cx="259185" cy="98237"/>
                  <a:chOff x="2493852" y="3100241"/>
                  <a:chExt cx="259185" cy="98237"/>
                </a:xfrm>
              </p:grpSpPr>
              <p:sp>
                <p:nvSpPr>
                  <p:cNvPr id="12308" name="Google Shape;12308;p59"/>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9"/>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9"/>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59"/>
                <p:cNvGrpSpPr/>
                <p:nvPr/>
              </p:nvGrpSpPr>
              <p:grpSpPr>
                <a:xfrm>
                  <a:off x="2389399" y="3215065"/>
                  <a:ext cx="224343" cy="182045"/>
                  <a:chOff x="2389399" y="3215065"/>
                  <a:chExt cx="224343" cy="182045"/>
                </a:xfrm>
              </p:grpSpPr>
              <p:sp>
                <p:nvSpPr>
                  <p:cNvPr id="12312" name="Google Shape;12312;p59"/>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9"/>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4" name="Google Shape;12314;p59"/>
              <p:cNvGrpSpPr/>
              <p:nvPr/>
            </p:nvGrpSpPr>
            <p:grpSpPr>
              <a:xfrm>
                <a:off x="2838475" y="3100241"/>
                <a:ext cx="363719" cy="296869"/>
                <a:chOff x="2838475" y="3100241"/>
                <a:chExt cx="363719" cy="296869"/>
              </a:xfrm>
            </p:grpSpPr>
            <p:grpSp>
              <p:nvGrpSpPr>
                <p:cNvPr id="12315" name="Google Shape;12315;p59"/>
                <p:cNvGrpSpPr/>
                <p:nvPr/>
              </p:nvGrpSpPr>
              <p:grpSpPr>
                <a:xfrm>
                  <a:off x="2838475" y="3100241"/>
                  <a:ext cx="259185" cy="98237"/>
                  <a:chOff x="2838475" y="3100241"/>
                  <a:chExt cx="259185" cy="98237"/>
                </a:xfrm>
              </p:grpSpPr>
              <p:sp>
                <p:nvSpPr>
                  <p:cNvPr id="12316" name="Google Shape;12316;p59"/>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9"/>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9"/>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59"/>
                <p:cNvGrpSpPr/>
                <p:nvPr/>
              </p:nvGrpSpPr>
              <p:grpSpPr>
                <a:xfrm>
                  <a:off x="2977852" y="3215065"/>
                  <a:ext cx="224343" cy="182045"/>
                  <a:chOff x="2977852" y="3215065"/>
                  <a:chExt cx="224343" cy="182045"/>
                </a:xfrm>
              </p:grpSpPr>
              <p:sp>
                <p:nvSpPr>
                  <p:cNvPr id="12320" name="Google Shape;12320;p59"/>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9"/>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25" name="Shape 12325"/>
        <p:cNvGrpSpPr/>
        <p:nvPr/>
      </p:nvGrpSpPr>
      <p:grpSpPr>
        <a:xfrm>
          <a:off x="0" y="0"/>
          <a:ext cx="0" cy="0"/>
          <a:chOff x="0" y="0"/>
          <a:chExt cx="0" cy="0"/>
        </a:xfrm>
      </p:grpSpPr>
      <p:grpSp>
        <p:nvGrpSpPr>
          <p:cNvPr id="12326" name="Google Shape;12326;p60"/>
          <p:cNvGrpSpPr/>
          <p:nvPr/>
        </p:nvGrpSpPr>
        <p:grpSpPr>
          <a:xfrm>
            <a:off x="718875" y="3363288"/>
            <a:ext cx="2390414" cy="1024800"/>
            <a:chOff x="728925" y="3296613"/>
            <a:chExt cx="2390414" cy="1024800"/>
          </a:xfrm>
        </p:grpSpPr>
        <p:grpSp>
          <p:nvGrpSpPr>
            <p:cNvPr id="12327" name="Google Shape;12327;p60"/>
            <p:cNvGrpSpPr/>
            <p:nvPr/>
          </p:nvGrpSpPr>
          <p:grpSpPr>
            <a:xfrm>
              <a:off x="728925" y="3619800"/>
              <a:ext cx="2390414" cy="500893"/>
              <a:chOff x="728925" y="3619800"/>
              <a:chExt cx="2390414" cy="500893"/>
            </a:xfrm>
          </p:grpSpPr>
          <p:sp>
            <p:nvSpPr>
              <p:cNvPr id="12328" name="Google Shape;12328;p60"/>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29" name="Google Shape;12329;p60"/>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330" name="Google Shape;12330;p60"/>
            <p:cNvGrpSpPr/>
            <p:nvPr/>
          </p:nvGrpSpPr>
          <p:grpSpPr>
            <a:xfrm>
              <a:off x="1348050" y="3296613"/>
              <a:ext cx="1706152" cy="1024800"/>
              <a:chOff x="1348050" y="3296613"/>
              <a:chExt cx="1706152" cy="1024800"/>
            </a:xfrm>
          </p:grpSpPr>
          <p:sp>
            <p:nvSpPr>
              <p:cNvPr id="12331" name="Google Shape;12331;p60"/>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32" name="Google Shape;12332;p60"/>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33" name="Google Shape;12333;p60"/>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34" name="Google Shape;12334;p60"/>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335" name="Google Shape;12335;p60"/>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336" name="Google Shape;12336;p60"/>
            <p:cNvGrpSpPr/>
            <p:nvPr/>
          </p:nvGrpSpPr>
          <p:grpSpPr>
            <a:xfrm>
              <a:off x="1455707" y="3654858"/>
              <a:ext cx="1491150" cy="417657"/>
              <a:chOff x="1455707" y="3654858"/>
              <a:chExt cx="1491150" cy="417657"/>
            </a:xfrm>
          </p:grpSpPr>
          <p:sp>
            <p:nvSpPr>
              <p:cNvPr id="12337" name="Google Shape;12337;p60"/>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0"/>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0"/>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0"/>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0"/>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0"/>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0"/>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0"/>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0"/>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0"/>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0"/>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0"/>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0"/>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0"/>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0"/>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0"/>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0"/>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0"/>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0"/>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0"/>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357" name="Google Shape;12357;p60"/>
          <p:cNvGraphicFramePr/>
          <p:nvPr/>
        </p:nvGraphicFramePr>
        <p:xfrm>
          <a:off x="5954575" y="2361200"/>
          <a:ext cx="3000000" cy="3000000"/>
        </p:xfrm>
        <a:graphic>
          <a:graphicData uri="http://schemas.openxmlformats.org/drawingml/2006/table">
            <a:tbl>
              <a:tblPr>
                <a:noFill/>
                <a:tableStyleId>{E2592EF2-9CA4-448C-AF81-A4E8E97BCD27}</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2358" name="Google Shape;12358;p60"/>
          <p:cNvGrpSpPr/>
          <p:nvPr/>
        </p:nvGrpSpPr>
        <p:grpSpPr>
          <a:xfrm>
            <a:off x="727251" y="1188964"/>
            <a:ext cx="2396505" cy="976502"/>
            <a:chOff x="749309" y="1112739"/>
            <a:chExt cx="2371603" cy="976502"/>
          </a:xfrm>
        </p:grpSpPr>
        <p:grpSp>
          <p:nvGrpSpPr>
            <p:cNvPr id="12359" name="Google Shape;12359;p60"/>
            <p:cNvGrpSpPr/>
            <p:nvPr/>
          </p:nvGrpSpPr>
          <p:grpSpPr>
            <a:xfrm>
              <a:off x="1092126" y="1112739"/>
              <a:ext cx="2028786" cy="975464"/>
              <a:chOff x="1092126" y="1112739"/>
              <a:chExt cx="2028786" cy="975464"/>
            </a:xfrm>
          </p:grpSpPr>
          <p:sp>
            <p:nvSpPr>
              <p:cNvPr id="12360" name="Google Shape;12360;p60"/>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0"/>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0"/>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0"/>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0"/>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0"/>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0"/>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0"/>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0"/>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0"/>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0"/>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0"/>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0"/>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0"/>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0"/>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0"/>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0"/>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0"/>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0"/>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0"/>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0"/>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0"/>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0"/>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0"/>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60"/>
            <p:cNvGrpSpPr/>
            <p:nvPr/>
          </p:nvGrpSpPr>
          <p:grpSpPr>
            <a:xfrm>
              <a:off x="749309" y="1112739"/>
              <a:ext cx="314700" cy="975464"/>
              <a:chOff x="749309" y="1112739"/>
              <a:chExt cx="314700" cy="975464"/>
            </a:xfrm>
          </p:grpSpPr>
          <p:sp>
            <p:nvSpPr>
              <p:cNvPr id="12385" name="Google Shape;12385;p60"/>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0"/>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0"/>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0"/>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9" name="Google Shape;12389;p6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393" name="Google Shape;12393;p60"/>
          <p:cNvGraphicFramePr/>
          <p:nvPr/>
        </p:nvGraphicFramePr>
        <p:xfrm>
          <a:off x="5954600" y="1188950"/>
          <a:ext cx="3000000" cy="3000000"/>
        </p:xfrm>
        <a:graphic>
          <a:graphicData uri="http://schemas.openxmlformats.org/drawingml/2006/table">
            <a:tbl>
              <a:tblPr>
                <a:noFill/>
                <a:tableStyleId>{E2592EF2-9CA4-448C-AF81-A4E8E97BCD27}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2394" name="Google Shape;12394;p60"/>
          <p:cNvGraphicFramePr/>
          <p:nvPr/>
        </p:nvGraphicFramePr>
        <p:xfrm>
          <a:off x="3375463" y="2361200"/>
          <a:ext cx="3000000" cy="3000000"/>
        </p:xfrm>
        <a:graphic>
          <a:graphicData uri="http://schemas.openxmlformats.org/drawingml/2006/table">
            <a:tbl>
              <a:tblPr>
                <a:noFill/>
                <a:tableStyleId>{E2592EF2-9CA4-448C-AF81-A4E8E97BCD27}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2395" name="Google Shape;12395;p60"/>
          <p:cNvGrpSpPr/>
          <p:nvPr/>
        </p:nvGrpSpPr>
        <p:grpSpPr>
          <a:xfrm>
            <a:off x="3377449" y="3352160"/>
            <a:ext cx="2363377" cy="1047062"/>
            <a:chOff x="3358399" y="3285485"/>
            <a:chExt cx="2363377" cy="1047062"/>
          </a:xfrm>
        </p:grpSpPr>
        <p:grpSp>
          <p:nvGrpSpPr>
            <p:cNvPr id="12396" name="Google Shape;12396;p60"/>
            <p:cNvGrpSpPr/>
            <p:nvPr/>
          </p:nvGrpSpPr>
          <p:grpSpPr>
            <a:xfrm>
              <a:off x="3358412" y="3285485"/>
              <a:ext cx="2363244" cy="139500"/>
              <a:chOff x="3358412" y="3285485"/>
              <a:chExt cx="2363244" cy="139500"/>
            </a:xfrm>
          </p:grpSpPr>
          <p:sp>
            <p:nvSpPr>
              <p:cNvPr id="12397" name="Google Shape;12397;p60"/>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0"/>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0"/>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0"/>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0"/>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60"/>
            <p:cNvGrpSpPr/>
            <p:nvPr/>
          </p:nvGrpSpPr>
          <p:grpSpPr>
            <a:xfrm>
              <a:off x="3358412" y="3466996"/>
              <a:ext cx="2363244" cy="139500"/>
              <a:chOff x="3358412" y="3466996"/>
              <a:chExt cx="2363244" cy="139500"/>
            </a:xfrm>
          </p:grpSpPr>
          <p:sp>
            <p:nvSpPr>
              <p:cNvPr id="12403" name="Google Shape;12403;p60"/>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0"/>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0"/>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0"/>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0"/>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60"/>
            <p:cNvGrpSpPr/>
            <p:nvPr/>
          </p:nvGrpSpPr>
          <p:grpSpPr>
            <a:xfrm>
              <a:off x="3358412" y="3648507"/>
              <a:ext cx="2363244" cy="139500"/>
              <a:chOff x="3358412" y="3648507"/>
              <a:chExt cx="2363244" cy="139500"/>
            </a:xfrm>
          </p:grpSpPr>
          <p:sp>
            <p:nvSpPr>
              <p:cNvPr id="12409" name="Google Shape;12409;p60"/>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0"/>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0"/>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0"/>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0"/>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60"/>
            <p:cNvGrpSpPr/>
            <p:nvPr/>
          </p:nvGrpSpPr>
          <p:grpSpPr>
            <a:xfrm>
              <a:off x="3358412" y="3830018"/>
              <a:ext cx="2363244" cy="139500"/>
              <a:chOff x="3358412" y="3830018"/>
              <a:chExt cx="2363244" cy="139500"/>
            </a:xfrm>
          </p:grpSpPr>
          <p:sp>
            <p:nvSpPr>
              <p:cNvPr id="12415" name="Google Shape;12415;p60"/>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0"/>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0"/>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0"/>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0"/>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60"/>
            <p:cNvGrpSpPr/>
            <p:nvPr/>
          </p:nvGrpSpPr>
          <p:grpSpPr>
            <a:xfrm>
              <a:off x="3358399" y="4011514"/>
              <a:ext cx="2363377" cy="139537"/>
              <a:chOff x="3294800" y="4134603"/>
              <a:chExt cx="2638876" cy="152400"/>
            </a:xfrm>
          </p:grpSpPr>
          <p:sp>
            <p:nvSpPr>
              <p:cNvPr id="12421" name="Google Shape;12421;p6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60"/>
            <p:cNvGrpSpPr/>
            <p:nvPr/>
          </p:nvGrpSpPr>
          <p:grpSpPr>
            <a:xfrm>
              <a:off x="3358399" y="4193010"/>
              <a:ext cx="2363377" cy="139537"/>
              <a:chOff x="3294800" y="4134603"/>
              <a:chExt cx="2638876" cy="152400"/>
            </a:xfrm>
          </p:grpSpPr>
          <p:sp>
            <p:nvSpPr>
              <p:cNvPr id="12427" name="Google Shape;12427;p6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432" name="Google Shape;12432;p60"/>
          <p:cNvGraphicFramePr/>
          <p:nvPr/>
        </p:nvGraphicFramePr>
        <p:xfrm>
          <a:off x="728250" y="2361200"/>
          <a:ext cx="3000000" cy="3000000"/>
        </p:xfrm>
        <a:graphic>
          <a:graphicData uri="http://schemas.openxmlformats.org/drawingml/2006/table">
            <a:tbl>
              <a:tblPr>
                <a:noFill/>
                <a:tableStyleId>{E2592EF2-9CA4-448C-AF81-A4E8E97BCD27}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2433" name="Google Shape;12433;p60"/>
          <p:cNvGrpSpPr/>
          <p:nvPr/>
        </p:nvGrpSpPr>
        <p:grpSpPr>
          <a:xfrm>
            <a:off x="4177919" y="2765014"/>
            <a:ext cx="1302095" cy="60959"/>
            <a:chOff x="3558802" y="4011427"/>
            <a:chExt cx="1866000" cy="111300"/>
          </a:xfrm>
        </p:grpSpPr>
        <p:sp>
          <p:nvSpPr>
            <p:cNvPr id="12434" name="Google Shape;12434;p6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60"/>
          <p:cNvGrpSpPr/>
          <p:nvPr/>
        </p:nvGrpSpPr>
        <p:grpSpPr>
          <a:xfrm>
            <a:off x="4723407" y="3047174"/>
            <a:ext cx="914340" cy="60959"/>
            <a:chOff x="3558802" y="4011427"/>
            <a:chExt cx="1866000" cy="111300"/>
          </a:xfrm>
        </p:grpSpPr>
        <p:sp>
          <p:nvSpPr>
            <p:cNvPr id="12437" name="Google Shape;12437;p6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60"/>
          <p:cNvGrpSpPr/>
          <p:nvPr/>
        </p:nvGrpSpPr>
        <p:grpSpPr>
          <a:xfrm>
            <a:off x="5926924" y="3381697"/>
            <a:ext cx="2519825" cy="1001454"/>
            <a:chOff x="1906114" y="789980"/>
            <a:chExt cx="1487676" cy="606868"/>
          </a:xfrm>
        </p:grpSpPr>
        <p:cxnSp>
          <p:nvCxnSpPr>
            <p:cNvPr id="12440" name="Google Shape;12440;p6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441" name="Google Shape;12441;p6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442" name="Google Shape;12442;p6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443" name="Google Shape;12443;p6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2444" name="Google Shape;12444;p6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2445" name="Google Shape;12445;p6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2446" name="Google Shape;12446;p6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2447" name="Google Shape;12447;p6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2454" name="Google Shape;12454;p6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455" name="Google Shape;12455;p6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456" name="Google Shape;12456;p6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60"/>
          <p:cNvGrpSpPr/>
          <p:nvPr/>
        </p:nvGrpSpPr>
        <p:grpSpPr>
          <a:xfrm>
            <a:off x="3372612" y="1159008"/>
            <a:ext cx="2363393" cy="1005865"/>
            <a:chOff x="3292400" y="1193188"/>
            <a:chExt cx="2615240" cy="1131075"/>
          </a:xfrm>
        </p:grpSpPr>
        <p:sp>
          <p:nvSpPr>
            <p:cNvPr id="12458" name="Google Shape;12458;p60"/>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59" name="Google Shape;12459;p60"/>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60" name="Google Shape;12460;p60"/>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2461" name="Google Shape;12461;p60"/>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2462" name="Google Shape;12462;p60"/>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2463" name="Google Shape;12463;p60"/>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2464" name="Google Shape;12464;p60"/>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2465" name="Google Shape;12465;p60"/>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2466" name="Google Shape;12466;p60"/>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2467" name="Google Shape;12467;p60"/>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2468" name="Google Shape;12468;p60"/>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469" name="Google Shape;12469;p60"/>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470" name="Google Shape;12470;p60"/>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471" name="Google Shape;12471;p60"/>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472" name="Google Shape;12472;p60"/>
            <p:cNvGrpSpPr/>
            <p:nvPr/>
          </p:nvGrpSpPr>
          <p:grpSpPr>
            <a:xfrm>
              <a:off x="3748438" y="1378608"/>
              <a:ext cx="2159202" cy="903971"/>
              <a:chOff x="1683525" y="2179850"/>
              <a:chExt cx="4519050" cy="2134525"/>
            </a:xfrm>
          </p:grpSpPr>
          <p:sp>
            <p:nvSpPr>
              <p:cNvPr id="12473" name="Google Shape;12473;p6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74" name="Google Shape;12474;p6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75" name="Google Shape;12475;p6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76" name="Google Shape;12476;p6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77" name="Google Shape;12477;p6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78" name="Google Shape;12478;p6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79" name="Google Shape;12479;p6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80" name="Google Shape;12480;p6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81" name="Google Shape;12481;p6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82" name="Google Shape;12482;p6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83" name="Google Shape;12483;p6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484" name="Google Shape;12484;p6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88" name="Shape 12488"/>
        <p:cNvGrpSpPr/>
        <p:nvPr/>
      </p:nvGrpSpPr>
      <p:grpSpPr>
        <a:xfrm>
          <a:off x="0" y="0"/>
          <a:ext cx="0" cy="0"/>
          <a:chOff x="0" y="0"/>
          <a:chExt cx="0" cy="0"/>
        </a:xfrm>
      </p:grpSpPr>
      <p:grpSp>
        <p:nvGrpSpPr>
          <p:cNvPr id="12489" name="Google Shape;12489;p61"/>
          <p:cNvGrpSpPr/>
          <p:nvPr/>
        </p:nvGrpSpPr>
        <p:grpSpPr>
          <a:xfrm>
            <a:off x="4814684" y="1191441"/>
            <a:ext cx="745431" cy="718863"/>
            <a:chOff x="4249973" y="1201875"/>
            <a:chExt cx="1958568" cy="1888762"/>
          </a:xfrm>
        </p:grpSpPr>
        <p:sp>
          <p:nvSpPr>
            <p:cNvPr id="12490" name="Google Shape;12490;p61"/>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1" name="Google Shape;12491;p61"/>
            <p:cNvGrpSpPr/>
            <p:nvPr/>
          </p:nvGrpSpPr>
          <p:grpSpPr>
            <a:xfrm>
              <a:off x="5853086" y="1789142"/>
              <a:ext cx="355454" cy="1048099"/>
              <a:chOff x="5576108" y="2016725"/>
              <a:chExt cx="565200" cy="1666560"/>
            </a:xfrm>
          </p:grpSpPr>
          <p:sp>
            <p:nvSpPr>
              <p:cNvPr id="12492" name="Google Shape;12492;p61"/>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493" name="Google Shape;12493;p6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61"/>
            <p:cNvGrpSpPr/>
            <p:nvPr/>
          </p:nvGrpSpPr>
          <p:grpSpPr>
            <a:xfrm>
              <a:off x="4869455" y="2691676"/>
              <a:ext cx="1013897" cy="398961"/>
              <a:chOff x="4012057" y="3451825"/>
              <a:chExt cx="1612175" cy="634379"/>
            </a:xfrm>
          </p:grpSpPr>
          <p:sp>
            <p:nvSpPr>
              <p:cNvPr id="12495" name="Google Shape;12495;p61"/>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496" name="Google Shape;12496;p6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61"/>
            <p:cNvGrpSpPr/>
            <p:nvPr/>
          </p:nvGrpSpPr>
          <p:grpSpPr>
            <a:xfrm>
              <a:off x="4276937" y="2155961"/>
              <a:ext cx="651965" cy="891358"/>
              <a:chOff x="3069908" y="2599997"/>
              <a:chExt cx="1036675" cy="1417328"/>
            </a:xfrm>
          </p:grpSpPr>
          <p:sp>
            <p:nvSpPr>
              <p:cNvPr id="12498" name="Google Shape;12498;p61"/>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499" name="Google Shape;12499;p6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61"/>
            <p:cNvGrpSpPr/>
            <p:nvPr/>
          </p:nvGrpSpPr>
          <p:grpSpPr>
            <a:xfrm>
              <a:off x="5054918" y="1201875"/>
              <a:ext cx="999548" cy="602711"/>
              <a:chOff x="4306958" y="1082925"/>
              <a:chExt cx="1589359" cy="958358"/>
            </a:xfrm>
          </p:grpSpPr>
          <p:sp>
            <p:nvSpPr>
              <p:cNvPr id="12501" name="Google Shape;12501;p61"/>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02" name="Google Shape;12502;p6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61"/>
            <p:cNvGrpSpPr/>
            <p:nvPr/>
          </p:nvGrpSpPr>
          <p:grpSpPr>
            <a:xfrm>
              <a:off x="4249973" y="1303451"/>
              <a:ext cx="799317" cy="841334"/>
              <a:chOff x="3027033" y="1244439"/>
              <a:chExt cx="1270977" cy="1337786"/>
            </a:xfrm>
          </p:grpSpPr>
          <p:sp>
            <p:nvSpPr>
              <p:cNvPr id="12504" name="Google Shape;12504;p61"/>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05" name="Google Shape;12505;p6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06" name="Google Shape;12506;p61"/>
          <p:cNvGrpSpPr/>
          <p:nvPr/>
        </p:nvGrpSpPr>
        <p:grpSpPr>
          <a:xfrm>
            <a:off x="731057" y="2069890"/>
            <a:ext cx="761767" cy="729896"/>
            <a:chOff x="2657744" y="2337745"/>
            <a:chExt cx="832987" cy="798137"/>
          </a:xfrm>
        </p:grpSpPr>
        <p:sp>
          <p:nvSpPr>
            <p:cNvPr id="12507" name="Google Shape;12507;p61"/>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1"/>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1"/>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61"/>
          <p:cNvGrpSpPr/>
          <p:nvPr/>
        </p:nvGrpSpPr>
        <p:grpSpPr>
          <a:xfrm>
            <a:off x="3242022" y="2073097"/>
            <a:ext cx="685569" cy="723586"/>
            <a:chOff x="3398134" y="2057755"/>
            <a:chExt cx="704087" cy="743130"/>
          </a:xfrm>
        </p:grpSpPr>
        <p:grpSp>
          <p:nvGrpSpPr>
            <p:cNvPr id="12514" name="Google Shape;12514;p61"/>
            <p:cNvGrpSpPr/>
            <p:nvPr/>
          </p:nvGrpSpPr>
          <p:grpSpPr>
            <a:xfrm>
              <a:off x="3398134" y="2290183"/>
              <a:ext cx="315300" cy="219900"/>
              <a:chOff x="3398134" y="2290183"/>
              <a:chExt cx="315300" cy="219900"/>
            </a:xfrm>
          </p:grpSpPr>
          <p:sp>
            <p:nvSpPr>
              <p:cNvPr id="12515" name="Google Shape;12515;p61"/>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516" name="Google Shape;12516;p61"/>
              <p:cNvCxnSpPr>
                <a:stCxn id="1251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2517" name="Google Shape;12517;p61"/>
            <p:cNvGrpSpPr/>
            <p:nvPr/>
          </p:nvGrpSpPr>
          <p:grpSpPr>
            <a:xfrm>
              <a:off x="3547823" y="2467358"/>
              <a:ext cx="219900" cy="333527"/>
              <a:chOff x="3547823" y="2467358"/>
              <a:chExt cx="219900" cy="333527"/>
            </a:xfrm>
          </p:grpSpPr>
          <p:sp>
            <p:nvSpPr>
              <p:cNvPr id="12518" name="Google Shape;12518;p61"/>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519" name="Google Shape;12519;p61"/>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2520" name="Google Shape;12520;p61"/>
            <p:cNvGrpSpPr/>
            <p:nvPr/>
          </p:nvGrpSpPr>
          <p:grpSpPr>
            <a:xfrm>
              <a:off x="3734138" y="2467358"/>
              <a:ext cx="219900" cy="333527"/>
              <a:chOff x="3734138" y="2467358"/>
              <a:chExt cx="219900" cy="333527"/>
            </a:xfrm>
          </p:grpSpPr>
          <p:sp>
            <p:nvSpPr>
              <p:cNvPr id="12521" name="Google Shape;12521;p61"/>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522" name="Google Shape;12522;p61"/>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2523" name="Google Shape;12523;p61"/>
            <p:cNvGrpSpPr/>
            <p:nvPr/>
          </p:nvGrpSpPr>
          <p:grpSpPr>
            <a:xfrm>
              <a:off x="3787560" y="2288011"/>
              <a:ext cx="314661" cy="219900"/>
              <a:chOff x="3787560" y="2288011"/>
              <a:chExt cx="314661" cy="219900"/>
            </a:xfrm>
          </p:grpSpPr>
          <p:sp>
            <p:nvSpPr>
              <p:cNvPr id="12524" name="Google Shape;12524;p61"/>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525" name="Google Shape;12525;p61"/>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2526" name="Google Shape;12526;p61"/>
            <p:cNvGrpSpPr/>
            <p:nvPr/>
          </p:nvGrpSpPr>
          <p:grpSpPr>
            <a:xfrm>
              <a:off x="3637290" y="2057755"/>
              <a:ext cx="219900" cy="335499"/>
              <a:chOff x="3637290" y="2057755"/>
              <a:chExt cx="219900" cy="335499"/>
            </a:xfrm>
          </p:grpSpPr>
          <p:sp>
            <p:nvSpPr>
              <p:cNvPr id="12527" name="Google Shape;12527;p61"/>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528" name="Google Shape;12528;p61"/>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2529" name="Google Shape;12529;p61"/>
          <p:cNvGrpSpPr/>
          <p:nvPr/>
        </p:nvGrpSpPr>
        <p:grpSpPr>
          <a:xfrm>
            <a:off x="4917244" y="2079792"/>
            <a:ext cx="710153" cy="710153"/>
            <a:chOff x="5007123" y="2079403"/>
            <a:chExt cx="687600" cy="687600"/>
          </a:xfrm>
        </p:grpSpPr>
        <p:sp>
          <p:nvSpPr>
            <p:cNvPr id="12530" name="Google Shape;12530;p61"/>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1"/>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1"/>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1"/>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61"/>
          <p:cNvGrpSpPr/>
          <p:nvPr/>
        </p:nvGrpSpPr>
        <p:grpSpPr>
          <a:xfrm>
            <a:off x="5726681" y="2074299"/>
            <a:ext cx="720998" cy="721183"/>
            <a:chOff x="5797446" y="2063053"/>
            <a:chExt cx="698100" cy="698280"/>
          </a:xfrm>
        </p:grpSpPr>
        <p:sp>
          <p:nvSpPr>
            <p:cNvPr id="12535" name="Google Shape;12535;p61"/>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1"/>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1"/>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1"/>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61"/>
          <p:cNvGrpSpPr/>
          <p:nvPr/>
        </p:nvGrpSpPr>
        <p:grpSpPr>
          <a:xfrm>
            <a:off x="8171828" y="3719904"/>
            <a:ext cx="280585" cy="673164"/>
            <a:chOff x="8075075" y="3754290"/>
            <a:chExt cx="255612" cy="613194"/>
          </a:xfrm>
        </p:grpSpPr>
        <p:grpSp>
          <p:nvGrpSpPr>
            <p:cNvPr id="12540" name="Google Shape;12540;p61"/>
            <p:cNvGrpSpPr/>
            <p:nvPr/>
          </p:nvGrpSpPr>
          <p:grpSpPr>
            <a:xfrm>
              <a:off x="8075075" y="3754290"/>
              <a:ext cx="255612" cy="613194"/>
              <a:chOff x="8075075" y="3754290"/>
              <a:chExt cx="255612" cy="613194"/>
            </a:xfrm>
          </p:grpSpPr>
          <p:sp>
            <p:nvSpPr>
              <p:cNvPr id="12541" name="Google Shape;12541;p61"/>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1"/>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3" name="Google Shape;12543;p61"/>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61"/>
          <p:cNvGrpSpPr/>
          <p:nvPr/>
        </p:nvGrpSpPr>
        <p:grpSpPr>
          <a:xfrm>
            <a:off x="5288887" y="3708700"/>
            <a:ext cx="470352" cy="683745"/>
            <a:chOff x="1697726" y="3244179"/>
            <a:chExt cx="788124" cy="1146069"/>
          </a:xfrm>
        </p:grpSpPr>
        <p:sp>
          <p:nvSpPr>
            <p:cNvPr id="12545" name="Google Shape;12545;p6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7" name="Google Shape;12547;p61"/>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8" name="Google Shape;12548;p61"/>
          <p:cNvGrpSpPr/>
          <p:nvPr/>
        </p:nvGrpSpPr>
        <p:grpSpPr>
          <a:xfrm>
            <a:off x="5910037" y="3719902"/>
            <a:ext cx="293891" cy="293845"/>
            <a:chOff x="6134814" y="3754290"/>
            <a:chExt cx="293891" cy="293845"/>
          </a:xfrm>
        </p:grpSpPr>
        <p:sp>
          <p:nvSpPr>
            <p:cNvPr id="12549" name="Google Shape;12549;p61"/>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1"/>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61"/>
          <p:cNvGrpSpPr/>
          <p:nvPr/>
        </p:nvGrpSpPr>
        <p:grpSpPr>
          <a:xfrm>
            <a:off x="5910037" y="4098574"/>
            <a:ext cx="293891" cy="293891"/>
            <a:chOff x="6134814" y="4086186"/>
            <a:chExt cx="293891" cy="293891"/>
          </a:xfrm>
        </p:grpSpPr>
        <p:sp>
          <p:nvSpPr>
            <p:cNvPr id="12552" name="Google Shape;12552;p61"/>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1"/>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4" name="Google Shape;12554;p61"/>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1"/>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6" name="Google Shape;12556;p61"/>
          <p:cNvGrpSpPr/>
          <p:nvPr/>
        </p:nvGrpSpPr>
        <p:grpSpPr>
          <a:xfrm>
            <a:off x="7835013" y="2927266"/>
            <a:ext cx="622883" cy="621944"/>
            <a:chOff x="1187048" y="238125"/>
            <a:chExt cx="5256397" cy="5248476"/>
          </a:xfrm>
        </p:grpSpPr>
        <p:sp>
          <p:nvSpPr>
            <p:cNvPr id="12557" name="Google Shape;12557;p6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1"/>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1"/>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1"/>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61"/>
          <p:cNvGrpSpPr/>
          <p:nvPr/>
        </p:nvGrpSpPr>
        <p:grpSpPr>
          <a:xfrm>
            <a:off x="2292118" y="2936875"/>
            <a:ext cx="1310987" cy="612407"/>
            <a:chOff x="238125" y="1188750"/>
            <a:chExt cx="7140450" cy="3335550"/>
          </a:xfrm>
        </p:grpSpPr>
        <p:sp>
          <p:nvSpPr>
            <p:cNvPr id="12562" name="Google Shape;12562;p6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61"/>
          <p:cNvGrpSpPr/>
          <p:nvPr/>
        </p:nvGrpSpPr>
        <p:grpSpPr>
          <a:xfrm>
            <a:off x="6617990" y="2927430"/>
            <a:ext cx="1110299" cy="621702"/>
            <a:chOff x="238125" y="1335475"/>
            <a:chExt cx="5418735" cy="3034175"/>
          </a:xfrm>
        </p:grpSpPr>
        <p:sp>
          <p:nvSpPr>
            <p:cNvPr id="12568" name="Google Shape;12568;p6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61"/>
          <p:cNvGrpSpPr/>
          <p:nvPr/>
        </p:nvGrpSpPr>
        <p:grpSpPr>
          <a:xfrm>
            <a:off x="5435649" y="2924327"/>
            <a:ext cx="1074451" cy="627181"/>
            <a:chOff x="5359127" y="2910889"/>
            <a:chExt cx="1097723" cy="640831"/>
          </a:xfrm>
        </p:grpSpPr>
        <p:grpSp>
          <p:nvGrpSpPr>
            <p:cNvPr id="12572" name="Google Shape;12572;p61"/>
            <p:cNvGrpSpPr/>
            <p:nvPr/>
          </p:nvGrpSpPr>
          <p:grpSpPr>
            <a:xfrm>
              <a:off x="5929791" y="3263088"/>
              <a:ext cx="527060" cy="287097"/>
              <a:chOff x="5929791" y="3263088"/>
              <a:chExt cx="527060" cy="287097"/>
            </a:xfrm>
          </p:grpSpPr>
          <p:sp>
            <p:nvSpPr>
              <p:cNvPr id="12573" name="Google Shape;12573;p61"/>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574" name="Google Shape;12574;p61"/>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575" name="Google Shape;12575;p61"/>
            <p:cNvGrpSpPr/>
            <p:nvPr/>
          </p:nvGrpSpPr>
          <p:grpSpPr>
            <a:xfrm>
              <a:off x="5359127" y="3263089"/>
              <a:ext cx="526428" cy="288631"/>
              <a:chOff x="5359127" y="3263089"/>
              <a:chExt cx="526428" cy="288631"/>
            </a:xfrm>
          </p:grpSpPr>
          <p:sp>
            <p:nvSpPr>
              <p:cNvPr id="12576" name="Google Shape;12576;p61"/>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577" name="Google Shape;12577;p61"/>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578" name="Google Shape;12578;p61"/>
            <p:cNvGrpSpPr/>
            <p:nvPr/>
          </p:nvGrpSpPr>
          <p:grpSpPr>
            <a:xfrm>
              <a:off x="5551525" y="2910889"/>
              <a:ext cx="520901" cy="610283"/>
              <a:chOff x="5551525" y="2910889"/>
              <a:chExt cx="520901" cy="610283"/>
            </a:xfrm>
          </p:grpSpPr>
          <p:sp>
            <p:nvSpPr>
              <p:cNvPr id="12579" name="Google Shape;12579;p61"/>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580" name="Google Shape;12580;p61"/>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581" name="Google Shape;12581;p61"/>
            <p:cNvGrpSpPr/>
            <p:nvPr/>
          </p:nvGrpSpPr>
          <p:grpSpPr>
            <a:xfrm>
              <a:off x="5743962" y="2919100"/>
              <a:ext cx="623674" cy="284502"/>
              <a:chOff x="5743962" y="2919100"/>
              <a:chExt cx="623674" cy="284502"/>
            </a:xfrm>
          </p:grpSpPr>
          <p:sp>
            <p:nvSpPr>
              <p:cNvPr id="12582" name="Google Shape;12582;p61"/>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583" name="Google Shape;12583;p61"/>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584" name="Google Shape;12584;p61"/>
          <p:cNvGrpSpPr/>
          <p:nvPr/>
        </p:nvGrpSpPr>
        <p:grpSpPr>
          <a:xfrm>
            <a:off x="7586863" y="2075038"/>
            <a:ext cx="874976" cy="719600"/>
            <a:chOff x="7608988" y="2093194"/>
            <a:chExt cx="817276" cy="672147"/>
          </a:xfrm>
        </p:grpSpPr>
        <p:cxnSp>
          <p:nvCxnSpPr>
            <p:cNvPr id="12585" name="Google Shape;12585;p61"/>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586" name="Google Shape;12586;p61"/>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587" name="Google Shape;12587;p61"/>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588" name="Google Shape;12588;p61"/>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589" name="Google Shape;12589;p61"/>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590" name="Google Shape;12590;p61"/>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591" name="Google Shape;12591;p61"/>
            <p:cNvGrpSpPr/>
            <p:nvPr/>
          </p:nvGrpSpPr>
          <p:grpSpPr>
            <a:xfrm>
              <a:off x="7721175" y="2093194"/>
              <a:ext cx="599587" cy="623846"/>
              <a:chOff x="7721175" y="2093194"/>
              <a:chExt cx="599587" cy="623846"/>
            </a:xfrm>
          </p:grpSpPr>
          <p:grpSp>
            <p:nvGrpSpPr>
              <p:cNvPr id="12592" name="Google Shape;12592;p61"/>
              <p:cNvGrpSpPr/>
              <p:nvPr/>
            </p:nvGrpSpPr>
            <p:grpSpPr>
              <a:xfrm>
                <a:off x="7721175" y="2093194"/>
                <a:ext cx="291605" cy="623846"/>
                <a:chOff x="9405575" y="2061418"/>
                <a:chExt cx="291605" cy="623846"/>
              </a:xfrm>
            </p:grpSpPr>
            <p:sp>
              <p:nvSpPr>
                <p:cNvPr id="12593" name="Google Shape;12593;p6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61"/>
              <p:cNvGrpSpPr/>
              <p:nvPr/>
            </p:nvGrpSpPr>
            <p:grpSpPr>
              <a:xfrm flipH="1">
                <a:off x="8029157" y="2093194"/>
                <a:ext cx="291605" cy="623846"/>
                <a:chOff x="9405575" y="2061418"/>
                <a:chExt cx="291605" cy="623846"/>
              </a:xfrm>
            </p:grpSpPr>
            <p:sp>
              <p:nvSpPr>
                <p:cNvPr id="12601" name="Google Shape;12601;p6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608" name="Google Shape;12608;p61"/>
          <p:cNvGrpSpPr/>
          <p:nvPr/>
        </p:nvGrpSpPr>
        <p:grpSpPr>
          <a:xfrm>
            <a:off x="4031299" y="1191441"/>
            <a:ext cx="712557" cy="785901"/>
            <a:chOff x="4206459" y="1191441"/>
            <a:chExt cx="712557" cy="785901"/>
          </a:xfrm>
        </p:grpSpPr>
        <p:sp>
          <p:nvSpPr>
            <p:cNvPr id="12609" name="Google Shape;12609;p61"/>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1"/>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1"/>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1"/>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3" name="Google Shape;12613;p61"/>
            <p:cNvGrpSpPr/>
            <p:nvPr/>
          </p:nvGrpSpPr>
          <p:grpSpPr>
            <a:xfrm>
              <a:off x="4644280" y="1290523"/>
              <a:ext cx="143716" cy="29463"/>
              <a:chOff x="4644280" y="1290523"/>
              <a:chExt cx="143716" cy="29463"/>
            </a:xfrm>
          </p:grpSpPr>
          <p:sp>
            <p:nvSpPr>
              <p:cNvPr id="12614" name="Google Shape;12614;p61"/>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1"/>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1"/>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1"/>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61"/>
            <p:cNvGrpSpPr/>
            <p:nvPr/>
          </p:nvGrpSpPr>
          <p:grpSpPr>
            <a:xfrm>
              <a:off x="4356567" y="1191441"/>
              <a:ext cx="143690" cy="29488"/>
              <a:chOff x="4356567" y="1191441"/>
              <a:chExt cx="143690" cy="29488"/>
            </a:xfrm>
          </p:grpSpPr>
          <p:sp>
            <p:nvSpPr>
              <p:cNvPr id="12619" name="Google Shape;12619;p61"/>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1"/>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1"/>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1"/>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61"/>
            <p:cNvGrpSpPr/>
            <p:nvPr/>
          </p:nvGrpSpPr>
          <p:grpSpPr>
            <a:xfrm>
              <a:off x="4339009" y="1863727"/>
              <a:ext cx="143703" cy="29476"/>
              <a:chOff x="4339009" y="1863727"/>
              <a:chExt cx="143703" cy="29476"/>
            </a:xfrm>
          </p:grpSpPr>
          <p:sp>
            <p:nvSpPr>
              <p:cNvPr id="12624" name="Google Shape;12624;p61"/>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1"/>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1"/>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1"/>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8" name="Google Shape;12628;p61"/>
            <p:cNvGrpSpPr/>
            <p:nvPr/>
          </p:nvGrpSpPr>
          <p:grpSpPr>
            <a:xfrm>
              <a:off x="4206459" y="1607315"/>
              <a:ext cx="29539" cy="142899"/>
              <a:chOff x="4206459" y="1607315"/>
              <a:chExt cx="29539" cy="142899"/>
            </a:xfrm>
          </p:grpSpPr>
          <p:sp>
            <p:nvSpPr>
              <p:cNvPr id="12629" name="Google Shape;12629;p61"/>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1"/>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1"/>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1"/>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3" name="Google Shape;12633;p61"/>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1"/>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1"/>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1"/>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7" name="Google Shape;12637;p61"/>
            <p:cNvGrpSpPr/>
            <p:nvPr/>
          </p:nvGrpSpPr>
          <p:grpSpPr>
            <a:xfrm>
              <a:off x="4889463" y="1423737"/>
              <a:ext cx="29552" cy="142899"/>
              <a:chOff x="4889463" y="1423737"/>
              <a:chExt cx="29552" cy="142899"/>
            </a:xfrm>
          </p:grpSpPr>
          <p:sp>
            <p:nvSpPr>
              <p:cNvPr id="12638" name="Google Shape;12638;p61"/>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1"/>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1"/>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1"/>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61"/>
            <p:cNvGrpSpPr/>
            <p:nvPr/>
          </p:nvGrpSpPr>
          <p:grpSpPr>
            <a:xfrm>
              <a:off x="4771663" y="1876896"/>
              <a:ext cx="108651" cy="100447"/>
              <a:chOff x="4771663" y="1876896"/>
              <a:chExt cx="108651" cy="100447"/>
            </a:xfrm>
          </p:grpSpPr>
          <p:sp>
            <p:nvSpPr>
              <p:cNvPr id="12643" name="Google Shape;12643;p61"/>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1"/>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1"/>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1"/>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47" name="Google Shape;12647;p61"/>
          <p:cNvGrpSpPr/>
          <p:nvPr/>
        </p:nvGrpSpPr>
        <p:grpSpPr>
          <a:xfrm>
            <a:off x="4026774" y="2074664"/>
            <a:ext cx="791287" cy="720350"/>
            <a:chOff x="267375" y="1071875"/>
            <a:chExt cx="470500" cy="428550"/>
          </a:xfrm>
        </p:grpSpPr>
        <p:sp>
          <p:nvSpPr>
            <p:cNvPr id="12648" name="Google Shape;12648;p61"/>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1"/>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1"/>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1"/>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1"/>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1"/>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1"/>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1"/>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61"/>
          <p:cNvGrpSpPr/>
          <p:nvPr/>
        </p:nvGrpSpPr>
        <p:grpSpPr>
          <a:xfrm>
            <a:off x="727269" y="3719294"/>
            <a:ext cx="1408444" cy="673166"/>
            <a:chOff x="712664" y="3693287"/>
            <a:chExt cx="1460738" cy="698160"/>
          </a:xfrm>
        </p:grpSpPr>
        <p:grpSp>
          <p:nvGrpSpPr>
            <p:cNvPr id="12657" name="Google Shape;12657;p61"/>
            <p:cNvGrpSpPr/>
            <p:nvPr/>
          </p:nvGrpSpPr>
          <p:grpSpPr>
            <a:xfrm>
              <a:off x="1380079" y="4133090"/>
              <a:ext cx="234048" cy="258099"/>
              <a:chOff x="1380079" y="4133090"/>
              <a:chExt cx="234048" cy="258099"/>
            </a:xfrm>
          </p:grpSpPr>
          <p:sp>
            <p:nvSpPr>
              <p:cNvPr id="12658" name="Google Shape;12658;p61"/>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1"/>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1"/>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61"/>
            <p:cNvGrpSpPr/>
            <p:nvPr/>
          </p:nvGrpSpPr>
          <p:grpSpPr>
            <a:xfrm>
              <a:off x="884610" y="3864082"/>
              <a:ext cx="1118566" cy="527275"/>
              <a:chOff x="890961" y="3865463"/>
              <a:chExt cx="1115221" cy="525698"/>
            </a:xfrm>
          </p:grpSpPr>
          <p:sp>
            <p:nvSpPr>
              <p:cNvPr id="12662" name="Google Shape;12662;p61"/>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1"/>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1"/>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61"/>
            <p:cNvGrpSpPr/>
            <p:nvPr/>
          </p:nvGrpSpPr>
          <p:grpSpPr>
            <a:xfrm>
              <a:off x="712664" y="3693287"/>
              <a:ext cx="1460738" cy="698160"/>
              <a:chOff x="712664" y="3693025"/>
              <a:chExt cx="1460738" cy="698160"/>
            </a:xfrm>
          </p:grpSpPr>
          <p:sp>
            <p:nvSpPr>
              <p:cNvPr id="12666" name="Google Shape;12666;p61"/>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1"/>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1"/>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1"/>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1"/>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1"/>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2" name="Google Shape;12672;p61"/>
          <p:cNvGrpSpPr/>
          <p:nvPr/>
        </p:nvGrpSpPr>
        <p:grpSpPr>
          <a:xfrm>
            <a:off x="3164985" y="1191441"/>
            <a:ext cx="795485" cy="738831"/>
            <a:chOff x="3348603" y="1236445"/>
            <a:chExt cx="749256" cy="695894"/>
          </a:xfrm>
        </p:grpSpPr>
        <p:grpSp>
          <p:nvGrpSpPr>
            <p:cNvPr id="12673" name="Google Shape;12673;p61"/>
            <p:cNvGrpSpPr/>
            <p:nvPr/>
          </p:nvGrpSpPr>
          <p:grpSpPr>
            <a:xfrm>
              <a:off x="3583779" y="1236445"/>
              <a:ext cx="293795" cy="285811"/>
              <a:chOff x="3750225" y="1774000"/>
              <a:chExt cx="149575" cy="145525"/>
            </a:xfrm>
          </p:grpSpPr>
          <p:sp>
            <p:nvSpPr>
              <p:cNvPr id="12674" name="Google Shape;12674;p6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61"/>
            <p:cNvGrpSpPr/>
            <p:nvPr/>
          </p:nvGrpSpPr>
          <p:grpSpPr>
            <a:xfrm>
              <a:off x="3775534" y="1462599"/>
              <a:ext cx="322325" cy="285958"/>
              <a:chOff x="3847850" y="1889150"/>
              <a:chExt cx="164100" cy="145600"/>
            </a:xfrm>
          </p:grpSpPr>
          <p:sp>
            <p:nvSpPr>
              <p:cNvPr id="12677" name="Google Shape;12677;p6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61"/>
            <p:cNvGrpSpPr/>
            <p:nvPr/>
          </p:nvGrpSpPr>
          <p:grpSpPr>
            <a:xfrm>
              <a:off x="3545329" y="1646528"/>
              <a:ext cx="293746" cy="285811"/>
              <a:chOff x="3730650" y="1982800"/>
              <a:chExt cx="149550" cy="145525"/>
            </a:xfrm>
          </p:grpSpPr>
          <p:sp>
            <p:nvSpPr>
              <p:cNvPr id="12680" name="Google Shape;12680;p6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61"/>
            <p:cNvGrpSpPr/>
            <p:nvPr/>
          </p:nvGrpSpPr>
          <p:grpSpPr>
            <a:xfrm>
              <a:off x="3348603" y="1415046"/>
              <a:ext cx="294384" cy="284387"/>
              <a:chOff x="3630494" y="1864938"/>
              <a:chExt cx="149875" cy="144800"/>
            </a:xfrm>
          </p:grpSpPr>
          <p:sp>
            <p:nvSpPr>
              <p:cNvPr id="12683" name="Google Shape;12683;p61"/>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1"/>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85" name="Google Shape;12685;p61"/>
          <p:cNvGrpSpPr/>
          <p:nvPr/>
        </p:nvGrpSpPr>
        <p:grpSpPr>
          <a:xfrm>
            <a:off x="2286512" y="3714337"/>
            <a:ext cx="1324924" cy="678083"/>
            <a:chOff x="2413923" y="3711366"/>
            <a:chExt cx="1374117" cy="703260"/>
          </a:xfrm>
        </p:grpSpPr>
        <p:grpSp>
          <p:nvGrpSpPr>
            <p:cNvPr id="12686" name="Google Shape;12686;p61"/>
            <p:cNvGrpSpPr/>
            <p:nvPr/>
          </p:nvGrpSpPr>
          <p:grpSpPr>
            <a:xfrm>
              <a:off x="2413923" y="3711366"/>
              <a:ext cx="1374117" cy="703260"/>
              <a:chOff x="2413923" y="3711366"/>
              <a:chExt cx="1374117" cy="703260"/>
            </a:xfrm>
          </p:grpSpPr>
          <p:sp>
            <p:nvSpPr>
              <p:cNvPr id="12687" name="Google Shape;12687;p61"/>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8" name="Google Shape;12688;p61"/>
              <p:cNvGrpSpPr/>
              <p:nvPr/>
            </p:nvGrpSpPr>
            <p:grpSpPr>
              <a:xfrm>
                <a:off x="2600284" y="3808654"/>
                <a:ext cx="234506" cy="138009"/>
                <a:chOff x="2600284" y="3808654"/>
                <a:chExt cx="234506" cy="138009"/>
              </a:xfrm>
            </p:grpSpPr>
            <p:sp>
              <p:nvSpPr>
                <p:cNvPr id="12689" name="Google Shape;12689;p61"/>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90" name="Google Shape;12690;p61"/>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691" name="Google Shape;12691;p61"/>
              <p:cNvGrpSpPr/>
              <p:nvPr/>
            </p:nvGrpSpPr>
            <p:grpSpPr>
              <a:xfrm>
                <a:off x="3359659" y="3805664"/>
                <a:ext cx="232294" cy="141000"/>
                <a:chOff x="3359659" y="3805664"/>
                <a:chExt cx="232294" cy="141000"/>
              </a:xfrm>
            </p:grpSpPr>
            <p:sp>
              <p:nvSpPr>
                <p:cNvPr id="12692" name="Google Shape;12692;p61"/>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93" name="Google Shape;12693;p61"/>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694" name="Google Shape;12694;p61"/>
              <p:cNvGrpSpPr/>
              <p:nvPr/>
            </p:nvGrpSpPr>
            <p:grpSpPr>
              <a:xfrm>
                <a:off x="3067316" y="3711366"/>
                <a:ext cx="66900" cy="166809"/>
                <a:chOff x="3067316" y="3711366"/>
                <a:chExt cx="66900" cy="166809"/>
              </a:xfrm>
            </p:grpSpPr>
            <p:sp>
              <p:nvSpPr>
                <p:cNvPr id="12695" name="Google Shape;12695;p61"/>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96" name="Google Shape;12696;p61"/>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697" name="Google Shape;12697;p61"/>
              <p:cNvGrpSpPr/>
              <p:nvPr/>
            </p:nvGrpSpPr>
            <p:grpSpPr>
              <a:xfrm>
                <a:off x="2413923" y="4058666"/>
                <a:ext cx="224119" cy="66900"/>
                <a:chOff x="2413923" y="4058666"/>
                <a:chExt cx="224119" cy="66900"/>
              </a:xfrm>
            </p:grpSpPr>
            <p:sp>
              <p:nvSpPr>
                <p:cNvPr id="12698" name="Google Shape;12698;p61"/>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99" name="Google Shape;12699;p61"/>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700" name="Google Shape;12700;p61"/>
              <p:cNvGrpSpPr/>
              <p:nvPr/>
            </p:nvGrpSpPr>
            <p:grpSpPr>
              <a:xfrm>
                <a:off x="3564643" y="4058666"/>
                <a:ext cx="223397" cy="66900"/>
                <a:chOff x="3564643" y="4058666"/>
                <a:chExt cx="223397" cy="66900"/>
              </a:xfrm>
            </p:grpSpPr>
            <p:sp>
              <p:nvSpPr>
                <p:cNvPr id="12701" name="Google Shape;12701;p61"/>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02" name="Google Shape;12702;p61"/>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703" name="Google Shape;12703;p61"/>
            <p:cNvGrpSpPr/>
            <p:nvPr/>
          </p:nvGrpSpPr>
          <p:grpSpPr>
            <a:xfrm>
              <a:off x="2633353" y="3965763"/>
              <a:ext cx="933975" cy="445687"/>
              <a:chOff x="2633353" y="3965763"/>
              <a:chExt cx="933975" cy="445687"/>
            </a:xfrm>
          </p:grpSpPr>
          <p:sp>
            <p:nvSpPr>
              <p:cNvPr id="12704" name="Google Shape;12704;p61"/>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1"/>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06" name="Google Shape;12706;p61"/>
          <p:cNvGrpSpPr/>
          <p:nvPr/>
        </p:nvGrpSpPr>
        <p:grpSpPr>
          <a:xfrm>
            <a:off x="6410784" y="1264884"/>
            <a:ext cx="1131087" cy="587383"/>
            <a:chOff x="238125" y="999450"/>
            <a:chExt cx="7140700" cy="3708225"/>
          </a:xfrm>
        </p:grpSpPr>
        <p:sp>
          <p:nvSpPr>
            <p:cNvPr id="12707" name="Google Shape;12707;p61"/>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1"/>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61"/>
          <p:cNvGrpSpPr/>
          <p:nvPr/>
        </p:nvGrpSpPr>
        <p:grpSpPr>
          <a:xfrm>
            <a:off x="3762234" y="3714379"/>
            <a:ext cx="1375854" cy="678131"/>
            <a:chOff x="3913765" y="3641905"/>
            <a:chExt cx="1522805" cy="750560"/>
          </a:xfrm>
        </p:grpSpPr>
        <p:grpSp>
          <p:nvGrpSpPr>
            <p:cNvPr id="12717" name="Google Shape;12717;p61"/>
            <p:cNvGrpSpPr/>
            <p:nvPr/>
          </p:nvGrpSpPr>
          <p:grpSpPr>
            <a:xfrm>
              <a:off x="3913765" y="3997002"/>
              <a:ext cx="1522805" cy="395463"/>
              <a:chOff x="3913765" y="3997002"/>
              <a:chExt cx="1522805" cy="395463"/>
            </a:xfrm>
          </p:grpSpPr>
          <p:grpSp>
            <p:nvGrpSpPr>
              <p:cNvPr id="12718" name="Google Shape;12718;p61"/>
              <p:cNvGrpSpPr/>
              <p:nvPr/>
            </p:nvGrpSpPr>
            <p:grpSpPr>
              <a:xfrm>
                <a:off x="3913765" y="4138659"/>
                <a:ext cx="507602" cy="253806"/>
                <a:chOff x="3913765" y="4138659"/>
                <a:chExt cx="507602" cy="253806"/>
              </a:xfrm>
            </p:grpSpPr>
            <p:sp>
              <p:nvSpPr>
                <p:cNvPr id="12719" name="Google Shape;12719;p61"/>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1"/>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721" name="Google Shape;12721;p61"/>
              <p:cNvGrpSpPr/>
              <p:nvPr/>
            </p:nvGrpSpPr>
            <p:grpSpPr>
              <a:xfrm>
                <a:off x="4421361" y="3997002"/>
                <a:ext cx="507618" cy="395463"/>
                <a:chOff x="4421361" y="3997002"/>
                <a:chExt cx="507618" cy="395463"/>
              </a:xfrm>
            </p:grpSpPr>
            <p:sp>
              <p:nvSpPr>
                <p:cNvPr id="12722" name="Google Shape;12722;p61"/>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1"/>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4" name="Google Shape;12724;p61"/>
              <p:cNvGrpSpPr/>
              <p:nvPr/>
            </p:nvGrpSpPr>
            <p:grpSpPr>
              <a:xfrm>
                <a:off x="4928973" y="4189418"/>
                <a:ext cx="507596" cy="203047"/>
                <a:chOff x="4928973" y="4189418"/>
                <a:chExt cx="507596" cy="203047"/>
              </a:xfrm>
            </p:grpSpPr>
            <p:sp>
              <p:nvSpPr>
                <p:cNvPr id="12725" name="Google Shape;12725;p61"/>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1"/>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27" name="Google Shape;12727;p61"/>
            <p:cNvGrpSpPr/>
            <p:nvPr/>
          </p:nvGrpSpPr>
          <p:grpSpPr>
            <a:xfrm>
              <a:off x="4482186" y="3641905"/>
              <a:ext cx="397605" cy="349784"/>
              <a:chOff x="2906375" y="1159725"/>
              <a:chExt cx="1860575" cy="1636800"/>
            </a:xfrm>
          </p:grpSpPr>
          <p:sp>
            <p:nvSpPr>
              <p:cNvPr id="12728" name="Google Shape;12728;p61"/>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1"/>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1"/>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1"/>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2" name="Google Shape;12732;p61"/>
          <p:cNvGrpSpPr/>
          <p:nvPr/>
        </p:nvGrpSpPr>
        <p:grpSpPr>
          <a:xfrm>
            <a:off x="6546943" y="2074305"/>
            <a:ext cx="940737" cy="721067"/>
            <a:chOff x="6599718" y="2068734"/>
            <a:chExt cx="940737" cy="721067"/>
          </a:xfrm>
        </p:grpSpPr>
        <p:sp>
          <p:nvSpPr>
            <p:cNvPr id="12733" name="Google Shape;12733;p61"/>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1"/>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1"/>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1"/>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1"/>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1"/>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9" name="Google Shape;12739;p61"/>
            <p:cNvGrpSpPr/>
            <p:nvPr/>
          </p:nvGrpSpPr>
          <p:grpSpPr>
            <a:xfrm>
              <a:off x="6836957" y="2068734"/>
              <a:ext cx="461892" cy="721067"/>
              <a:chOff x="6836957" y="2068734"/>
              <a:chExt cx="461892" cy="721067"/>
            </a:xfrm>
          </p:grpSpPr>
          <p:sp>
            <p:nvSpPr>
              <p:cNvPr id="12740" name="Google Shape;12740;p61"/>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1"/>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1"/>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1"/>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1"/>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1"/>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6" name="Google Shape;12746;p61"/>
              <p:cNvGrpSpPr/>
              <p:nvPr/>
            </p:nvGrpSpPr>
            <p:grpSpPr>
              <a:xfrm>
                <a:off x="6836957" y="2068734"/>
                <a:ext cx="461892" cy="721067"/>
                <a:chOff x="6836957" y="2068734"/>
                <a:chExt cx="461892" cy="721067"/>
              </a:xfrm>
            </p:grpSpPr>
            <p:sp>
              <p:nvSpPr>
                <p:cNvPr id="12747" name="Google Shape;12747;p61"/>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1"/>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1"/>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1"/>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1"/>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1"/>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1"/>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754" name="Google Shape;12754;p61"/>
          <p:cNvGrpSpPr/>
          <p:nvPr/>
        </p:nvGrpSpPr>
        <p:grpSpPr>
          <a:xfrm>
            <a:off x="2430262" y="2078652"/>
            <a:ext cx="712577" cy="712374"/>
            <a:chOff x="2559249" y="2069323"/>
            <a:chExt cx="685566" cy="685634"/>
          </a:xfrm>
        </p:grpSpPr>
        <p:sp>
          <p:nvSpPr>
            <p:cNvPr id="12755" name="Google Shape;12755;p61"/>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1"/>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1"/>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1"/>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1"/>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1"/>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1"/>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1"/>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1"/>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1"/>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1"/>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1"/>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1"/>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61"/>
          <p:cNvGrpSpPr/>
          <p:nvPr/>
        </p:nvGrpSpPr>
        <p:grpSpPr>
          <a:xfrm>
            <a:off x="7612699" y="1191441"/>
            <a:ext cx="845645" cy="711911"/>
            <a:chOff x="951975" y="315800"/>
            <a:chExt cx="5860325" cy="4933550"/>
          </a:xfrm>
        </p:grpSpPr>
        <p:sp>
          <p:nvSpPr>
            <p:cNvPr id="12769" name="Google Shape;12769;p61"/>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1"/>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1"/>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1"/>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1"/>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1"/>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1"/>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1"/>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61"/>
          <p:cNvGrpSpPr/>
          <p:nvPr/>
        </p:nvGrpSpPr>
        <p:grpSpPr>
          <a:xfrm>
            <a:off x="3709828" y="2927550"/>
            <a:ext cx="1617932" cy="621724"/>
            <a:chOff x="3862800" y="3038525"/>
            <a:chExt cx="1329006" cy="510698"/>
          </a:xfrm>
        </p:grpSpPr>
        <p:sp>
          <p:nvSpPr>
            <p:cNvPr id="12778" name="Google Shape;12778;p61"/>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1"/>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0" name="Google Shape;12780;p61"/>
            <p:cNvGrpSpPr/>
            <p:nvPr/>
          </p:nvGrpSpPr>
          <p:grpSpPr>
            <a:xfrm>
              <a:off x="3967075" y="3040337"/>
              <a:ext cx="1019927" cy="402126"/>
              <a:chOff x="3967075" y="3040337"/>
              <a:chExt cx="1019927" cy="402126"/>
            </a:xfrm>
          </p:grpSpPr>
          <p:sp>
            <p:nvSpPr>
              <p:cNvPr id="12781" name="Google Shape;12781;p61"/>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1"/>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61"/>
            <p:cNvGrpSpPr/>
            <p:nvPr/>
          </p:nvGrpSpPr>
          <p:grpSpPr>
            <a:xfrm>
              <a:off x="4186700" y="3040337"/>
              <a:ext cx="390475" cy="183289"/>
              <a:chOff x="4186700" y="3040337"/>
              <a:chExt cx="390475" cy="183289"/>
            </a:xfrm>
          </p:grpSpPr>
          <p:sp>
            <p:nvSpPr>
              <p:cNvPr id="12784" name="Google Shape;12784;p61"/>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1"/>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6" name="Google Shape;12786;p61"/>
            <p:cNvGrpSpPr/>
            <p:nvPr/>
          </p:nvGrpSpPr>
          <p:grpSpPr>
            <a:xfrm>
              <a:off x="4073727" y="3040337"/>
              <a:ext cx="697794" cy="296263"/>
              <a:chOff x="4073727" y="3040337"/>
              <a:chExt cx="697794" cy="296263"/>
            </a:xfrm>
          </p:grpSpPr>
          <p:sp>
            <p:nvSpPr>
              <p:cNvPr id="12787" name="Google Shape;12787;p61"/>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1"/>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61"/>
            <p:cNvGrpSpPr/>
            <p:nvPr/>
          </p:nvGrpSpPr>
          <p:grpSpPr>
            <a:xfrm>
              <a:off x="3862800" y="3038525"/>
              <a:ext cx="1329006" cy="510698"/>
              <a:chOff x="3862800" y="3038525"/>
              <a:chExt cx="1329006" cy="510698"/>
            </a:xfrm>
          </p:grpSpPr>
          <p:sp>
            <p:nvSpPr>
              <p:cNvPr id="12790" name="Google Shape;12790;p61"/>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1"/>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92" name="Google Shape;12792;p61"/>
          <p:cNvGrpSpPr/>
          <p:nvPr/>
        </p:nvGrpSpPr>
        <p:grpSpPr>
          <a:xfrm>
            <a:off x="718150" y="1191441"/>
            <a:ext cx="883205" cy="775176"/>
            <a:chOff x="649648" y="271400"/>
            <a:chExt cx="6215377" cy="5455143"/>
          </a:xfrm>
        </p:grpSpPr>
        <p:sp>
          <p:nvSpPr>
            <p:cNvPr id="12793" name="Google Shape;12793;p61"/>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1"/>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1"/>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1"/>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1"/>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1"/>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1"/>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1"/>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1"/>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1"/>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1"/>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1"/>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61"/>
          <p:cNvGrpSpPr/>
          <p:nvPr/>
        </p:nvGrpSpPr>
        <p:grpSpPr>
          <a:xfrm>
            <a:off x="2326452" y="1191441"/>
            <a:ext cx="767704" cy="815489"/>
            <a:chOff x="2499700" y="1135950"/>
            <a:chExt cx="732402" cy="777990"/>
          </a:xfrm>
        </p:grpSpPr>
        <p:grpSp>
          <p:nvGrpSpPr>
            <p:cNvPr id="12806" name="Google Shape;12806;p61"/>
            <p:cNvGrpSpPr/>
            <p:nvPr/>
          </p:nvGrpSpPr>
          <p:grpSpPr>
            <a:xfrm>
              <a:off x="2499700" y="1135950"/>
              <a:ext cx="732402" cy="694705"/>
              <a:chOff x="2499700" y="1135950"/>
              <a:chExt cx="732402" cy="694705"/>
            </a:xfrm>
          </p:grpSpPr>
          <p:sp>
            <p:nvSpPr>
              <p:cNvPr id="12807" name="Google Shape;12807;p61"/>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1"/>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1"/>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1"/>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1"/>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1"/>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1"/>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1"/>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1"/>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1"/>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1"/>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1"/>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1"/>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1"/>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1"/>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1"/>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1"/>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1"/>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1"/>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1"/>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1"/>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1"/>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1"/>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1"/>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1"/>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1"/>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1"/>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61"/>
            <p:cNvGrpSpPr/>
            <p:nvPr/>
          </p:nvGrpSpPr>
          <p:grpSpPr>
            <a:xfrm>
              <a:off x="2517909" y="1188726"/>
              <a:ext cx="702702" cy="725214"/>
              <a:chOff x="2517909" y="1188726"/>
              <a:chExt cx="702702" cy="725214"/>
            </a:xfrm>
          </p:grpSpPr>
          <p:sp>
            <p:nvSpPr>
              <p:cNvPr id="12835" name="Google Shape;12835;p61"/>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1"/>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1"/>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1"/>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1"/>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40" name="Google Shape;12840;p61"/>
          <p:cNvGrpSpPr/>
          <p:nvPr/>
        </p:nvGrpSpPr>
        <p:grpSpPr>
          <a:xfrm>
            <a:off x="1672184" y="1191441"/>
            <a:ext cx="583439" cy="870229"/>
            <a:chOff x="1716825" y="1121550"/>
            <a:chExt cx="622800" cy="928938"/>
          </a:xfrm>
        </p:grpSpPr>
        <p:grpSp>
          <p:nvGrpSpPr>
            <p:cNvPr id="12841" name="Google Shape;12841;p61"/>
            <p:cNvGrpSpPr/>
            <p:nvPr/>
          </p:nvGrpSpPr>
          <p:grpSpPr>
            <a:xfrm>
              <a:off x="1716825" y="1121550"/>
              <a:ext cx="622800" cy="928938"/>
              <a:chOff x="1716825" y="1121550"/>
              <a:chExt cx="622800" cy="928938"/>
            </a:xfrm>
          </p:grpSpPr>
          <p:cxnSp>
            <p:nvCxnSpPr>
              <p:cNvPr id="12842" name="Google Shape;12842;p61"/>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843" name="Google Shape;12843;p61"/>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61"/>
            <p:cNvGrpSpPr/>
            <p:nvPr/>
          </p:nvGrpSpPr>
          <p:grpSpPr>
            <a:xfrm>
              <a:off x="1768050" y="1172775"/>
              <a:ext cx="520200" cy="832000"/>
              <a:chOff x="1768050" y="1172775"/>
              <a:chExt cx="520200" cy="832000"/>
            </a:xfrm>
          </p:grpSpPr>
          <p:cxnSp>
            <p:nvCxnSpPr>
              <p:cNvPr id="12845" name="Google Shape;12845;p61"/>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846" name="Google Shape;12846;p61"/>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61"/>
            <p:cNvGrpSpPr/>
            <p:nvPr/>
          </p:nvGrpSpPr>
          <p:grpSpPr>
            <a:xfrm>
              <a:off x="1820100" y="1225475"/>
              <a:ext cx="416400" cy="729575"/>
              <a:chOff x="1820100" y="1225475"/>
              <a:chExt cx="416400" cy="729575"/>
            </a:xfrm>
          </p:grpSpPr>
          <p:cxnSp>
            <p:nvCxnSpPr>
              <p:cNvPr id="12848" name="Google Shape;12848;p61"/>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849" name="Google Shape;12849;p61"/>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0" name="Google Shape;12850;p61"/>
            <p:cNvGrpSpPr/>
            <p:nvPr/>
          </p:nvGrpSpPr>
          <p:grpSpPr>
            <a:xfrm>
              <a:off x="1874250" y="1278825"/>
              <a:ext cx="308100" cy="605275"/>
              <a:chOff x="1874250" y="1278825"/>
              <a:chExt cx="308100" cy="605275"/>
            </a:xfrm>
          </p:grpSpPr>
          <p:cxnSp>
            <p:nvCxnSpPr>
              <p:cNvPr id="12851" name="Google Shape;12851;p61"/>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852" name="Google Shape;12852;p61"/>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3" name="Google Shape;12853;p61"/>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61"/>
          <p:cNvGrpSpPr/>
          <p:nvPr/>
        </p:nvGrpSpPr>
        <p:grpSpPr>
          <a:xfrm>
            <a:off x="1592007" y="2077763"/>
            <a:ext cx="739072" cy="714152"/>
            <a:chOff x="4334725" y="1355875"/>
            <a:chExt cx="3106650" cy="3001900"/>
          </a:xfrm>
        </p:grpSpPr>
        <p:grpSp>
          <p:nvGrpSpPr>
            <p:cNvPr id="12855" name="Google Shape;12855;p61"/>
            <p:cNvGrpSpPr/>
            <p:nvPr/>
          </p:nvGrpSpPr>
          <p:grpSpPr>
            <a:xfrm>
              <a:off x="4516050" y="1724875"/>
              <a:ext cx="2693725" cy="2632900"/>
              <a:chOff x="4516050" y="1724875"/>
              <a:chExt cx="2693725" cy="2632900"/>
            </a:xfrm>
          </p:grpSpPr>
          <p:sp>
            <p:nvSpPr>
              <p:cNvPr id="12856" name="Google Shape;12856;p61"/>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1"/>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1"/>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61"/>
            <p:cNvGrpSpPr/>
            <p:nvPr/>
          </p:nvGrpSpPr>
          <p:grpSpPr>
            <a:xfrm>
              <a:off x="4334725" y="1355875"/>
              <a:ext cx="3106650" cy="2709650"/>
              <a:chOff x="4334725" y="1355875"/>
              <a:chExt cx="3106650" cy="2709650"/>
            </a:xfrm>
          </p:grpSpPr>
          <p:sp>
            <p:nvSpPr>
              <p:cNvPr id="12860" name="Google Shape;12860;p61"/>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1"/>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1"/>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63" name="Google Shape;12863;p61"/>
          <p:cNvGrpSpPr/>
          <p:nvPr/>
        </p:nvGrpSpPr>
        <p:grpSpPr>
          <a:xfrm>
            <a:off x="7708956" y="3708534"/>
            <a:ext cx="312074" cy="684173"/>
            <a:chOff x="7645573" y="3754300"/>
            <a:chExt cx="293855" cy="644170"/>
          </a:xfrm>
        </p:grpSpPr>
        <p:sp>
          <p:nvSpPr>
            <p:cNvPr id="12864" name="Google Shape;12864;p61"/>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1"/>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61"/>
          <p:cNvGrpSpPr/>
          <p:nvPr/>
        </p:nvGrpSpPr>
        <p:grpSpPr>
          <a:xfrm>
            <a:off x="5630944" y="1191441"/>
            <a:ext cx="709011" cy="739359"/>
            <a:chOff x="5830645" y="1256617"/>
            <a:chExt cx="530340" cy="553040"/>
          </a:xfrm>
        </p:grpSpPr>
        <p:grpSp>
          <p:nvGrpSpPr>
            <p:cNvPr id="12867" name="Google Shape;12867;p61"/>
            <p:cNvGrpSpPr/>
            <p:nvPr/>
          </p:nvGrpSpPr>
          <p:grpSpPr>
            <a:xfrm>
              <a:off x="5830645" y="1256617"/>
              <a:ext cx="259743" cy="269909"/>
              <a:chOff x="5830645" y="1256617"/>
              <a:chExt cx="259743" cy="269909"/>
            </a:xfrm>
          </p:grpSpPr>
          <p:sp>
            <p:nvSpPr>
              <p:cNvPr id="12868" name="Google Shape;12868;p61"/>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1"/>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61"/>
            <p:cNvGrpSpPr/>
            <p:nvPr/>
          </p:nvGrpSpPr>
          <p:grpSpPr>
            <a:xfrm>
              <a:off x="6101293" y="1256617"/>
              <a:ext cx="259692" cy="269909"/>
              <a:chOff x="6101293" y="1256617"/>
              <a:chExt cx="259692" cy="269909"/>
            </a:xfrm>
          </p:grpSpPr>
          <p:sp>
            <p:nvSpPr>
              <p:cNvPr id="12871" name="Google Shape;12871;p61"/>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1"/>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3" name="Google Shape;12873;p61"/>
            <p:cNvGrpSpPr/>
            <p:nvPr/>
          </p:nvGrpSpPr>
          <p:grpSpPr>
            <a:xfrm>
              <a:off x="5830645" y="1539749"/>
              <a:ext cx="259692" cy="269909"/>
              <a:chOff x="5830645" y="1539749"/>
              <a:chExt cx="259692" cy="269909"/>
            </a:xfrm>
          </p:grpSpPr>
          <p:sp>
            <p:nvSpPr>
              <p:cNvPr id="12874" name="Google Shape;12874;p61"/>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1"/>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61"/>
            <p:cNvGrpSpPr/>
            <p:nvPr/>
          </p:nvGrpSpPr>
          <p:grpSpPr>
            <a:xfrm>
              <a:off x="6101293" y="1539749"/>
              <a:ext cx="259692" cy="269909"/>
              <a:chOff x="6101293" y="1539749"/>
              <a:chExt cx="259692" cy="269909"/>
            </a:xfrm>
          </p:grpSpPr>
          <p:sp>
            <p:nvSpPr>
              <p:cNvPr id="12877" name="Google Shape;12877;p61"/>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1"/>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9" name="Google Shape;12879;p61"/>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61"/>
          <p:cNvGrpSpPr/>
          <p:nvPr/>
        </p:nvGrpSpPr>
        <p:grpSpPr>
          <a:xfrm>
            <a:off x="732438" y="2927557"/>
            <a:ext cx="1452955" cy="621360"/>
            <a:chOff x="732422" y="2990152"/>
            <a:chExt cx="1337773" cy="572102"/>
          </a:xfrm>
        </p:grpSpPr>
        <p:sp>
          <p:nvSpPr>
            <p:cNvPr id="12881" name="Google Shape;12881;p61"/>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1"/>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1"/>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1"/>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1"/>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1"/>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0" name="Shape 12890"/>
        <p:cNvGrpSpPr/>
        <p:nvPr/>
      </p:nvGrpSpPr>
      <p:grpSpPr>
        <a:xfrm>
          <a:off x="0" y="0"/>
          <a:ext cx="0" cy="0"/>
          <a:chOff x="0" y="0"/>
          <a:chExt cx="0" cy="0"/>
        </a:xfrm>
      </p:grpSpPr>
      <p:grpSp>
        <p:nvGrpSpPr>
          <p:cNvPr id="12891" name="Google Shape;12891;p62"/>
          <p:cNvGrpSpPr/>
          <p:nvPr/>
        </p:nvGrpSpPr>
        <p:grpSpPr>
          <a:xfrm>
            <a:off x="729238" y="1179665"/>
            <a:ext cx="1636117" cy="1526144"/>
            <a:chOff x="729238" y="1179665"/>
            <a:chExt cx="1636117" cy="1526144"/>
          </a:xfrm>
        </p:grpSpPr>
        <p:grpSp>
          <p:nvGrpSpPr>
            <p:cNvPr id="12892" name="Google Shape;12892;p62"/>
            <p:cNvGrpSpPr/>
            <p:nvPr/>
          </p:nvGrpSpPr>
          <p:grpSpPr>
            <a:xfrm>
              <a:off x="729238" y="1179665"/>
              <a:ext cx="80700" cy="1526144"/>
              <a:chOff x="729238" y="1179665"/>
              <a:chExt cx="80700" cy="1526144"/>
            </a:xfrm>
          </p:grpSpPr>
          <p:sp>
            <p:nvSpPr>
              <p:cNvPr id="12893" name="Google Shape;12893;p62"/>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2"/>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2"/>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2"/>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62"/>
            <p:cNvGrpSpPr/>
            <p:nvPr/>
          </p:nvGrpSpPr>
          <p:grpSpPr>
            <a:xfrm>
              <a:off x="903098" y="1179665"/>
              <a:ext cx="80700" cy="1526144"/>
              <a:chOff x="903098" y="1179665"/>
              <a:chExt cx="80700" cy="1526144"/>
            </a:xfrm>
          </p:grpSpPr>
          <p:sp>
            <p:nvSpPr>
              <p:cNvPr id="12904" name="Google Shape;12904;p62"/>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2"/>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2"/>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2"/>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2"/>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2"/>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62"/>
            <p:cNvGrpSpPr/>
            <p:nvPr/>
          </p:nvGrpSpPr>
          <p:grpSpPr>
            <a:xfrm>
              <a:off x="1076958" y="1179665"/>
              <a:ext cx="80700" cy="1526144"/>
              <a:chOff x="1076958" y="1179665"/>
              <a:chExt cx="80700" cy="1526144"/>
            </a:xfrm>
          </p:grpSpPr>
          <p:sp>
            <p:nvSpPr>
              <p:cNvPr id="12915" name="Google Shape;12915;p62"/>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2"/>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2"/>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2"/>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2"/>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2"/>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2"/>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62"/>
            <p:cNvGrpSpPr/>
            <p:nvPr/>
          </p:nvGrpSpPr>
          <p:grpSpPr>
            <a:xfrm>
              <a:off x="1247707" y="1179665"/>
              <a:ext cx="80700" cy="1526144"/>
              <a:chOff x="1247707" y="1179665"/>
              <a:chExt cx="80700" cy="1526144"/>
            </a:xfrm>
          </p:grpSpPr>
          <p:sp>
            <p:nvSpPr>
              <p:cNvPr id="12926" name="Google Shape;12926;p62"/>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2"/>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2"/>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62"/>
            <p:cNvGrpSpPr/>
            <p:nvPr/>
          </p:nvGrpSpPr>
          <p:grpSpPr>
            <a:xfrm>
              <a:off x="1421567" y="1179665"/>
              <a:ext cx="80700" cy="1526144"/>
              <a:chOff x="1421567" y="1179665"/>
              <a:chExt cx="80700" cy="1526144"/>
            </a:xfrm>
          </p:grpSpPr>
          <p:sp>
            <p:nvSpPr>
              <p:cNvPr id="12937" name="Google Shape;12937;p62"/>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2"/>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2"/>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2"/>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2"/>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2"/>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2"/>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2"/>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62"/>
            <p:cNvGrpSpPr/>
            <p:nvPr/>
          </p:nvGrpSpPr>
          <p:grpSpPr>
            <a:xfrm>
              <a:off x="1592327" y="1179665"/>
              <a:ext cx="80700" cy="1526144"/>
              <a:chOff x="1592327" y="1179665"/>
              <a:chExt cx="80700" cy="1526144"/>
            </a:xfrm>
          </p:grpSpPr>
          <p:sp>
            <p:nvSpPr>
              <p:cNvPr id="12948" name="Google Shape;12948;p62"/>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2"/>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2"/>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2"/>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2"/>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2"/>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8" name="Google Shape;12958;p62"/>
            <p:cNvGrpSpPr/>
            <p:nvPr/>
          </p:nvGrpSpPr>
          <p:grpSpPr>
            <a:xfrm>
              <a:off x="1766187" y="1179665"/>
              <a:ext cx="80700" cy="1526144"/>
              <a:chOff x="1766187" y="1179665"/>
              <a:chExt cx="80700" cy="1526144"/>
            </a:xfrm>
          </p:grpSpPr>
          <p:sp>
            <p:nvSpPr>
              <p:cNvPr id="12959" name="Google Shape;12959;p62"/>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2"/>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2"/>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2"/>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2"/>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2"/>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2"/>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2"/>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2"/>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62"/>
            <p:cNvGrpSpPr/>
            <p:nvPr/>
          </p:nvGrpSpPr>
          <p:grpSpPr>
            <a:xfrm>
              <a:off x="1936935" y="1179665"/>
              <a:ext cx="80700" cy="1526144"/>
              <a:chOff x="1936935" y="1179665"/>
              <a:chExt cx="80700" cy="1526144"/>
            </a:xfrm>
          </p:grpSpPr>
          <p:sp>
            <p:nvSpPr>
              <p:cNvPr id="12970" name="Google Shape;12970;p62"/>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2"/>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2"/>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2"/>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2"/>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62"/>
            <p:cNvGrpSpPr/>
            <p:nvPr/>
          </p:nvGrpSpPr>
          <p:grpSpPr>
            <a:xfrm>
              <a:off x="2110795" y="1179665"/>
              <a:ext cx="80700" cy="1526144"/>
              <a:chOff x="2110795" y="1179665"/>
              <a:chExt cx="80700" cy="1526144"/>
            </a:xfrm>
          </p:grpSpPr>
          <p:sp>
            <p:nvSpPr>
              <p:cNvPr id="12981" name="Google Shape;12981;p62"/>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2"/>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2"/>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2"/>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62"/>
            <p:cNvGrpSpPr/>
            <p:nvPr/>
          </p:nvGrpSpPr>
          <p:grpSpPr>
            <a:xfrm>
              <a:off x="2284655" y="1179665"/>
              <a:ext cx="80700" cy="1526144"/>
              <a:chOff x="2284655" y="1179665"/>
              <a:chExt cx="80700" cy="1526144"/>
            </a:xfrm>
          </p:grpSpPr>
          <p:sp>
            <p:nvSpPr>
              <p:cNvPr id="12992" name="Google Shape;12992;p62"/>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2"/>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2"/>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2"/>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2"/>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2"/>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02" name="Google Shape;13002;p62"/>
          <p:cNvGrpSpPr/>
          <p:nvPr/>
        </p:nvGrpSpPr>
        <p:grpSpPr>
          <a:xfrm>
            <a:off x="2623904" y="1198803"/>
            <a:ext cx="1364248" cy="1102133"/>
            <a:chOff x="2623904" y="1198803"/>
            <a:chExt cx="1364248" cy="1102133"/>
          </a:xfrm>
        </p:grpSpPr>
        <p:grpSp>
          <p:nvGrpSpPr>
            <p:cNvPr id="13003" name="Google Shape;13003;p62"/>
            <p:cNvGrpSpPr/>
            <p:nvPr/>
          </p:nvGrpSpPr>
          <p:grpSpPr>
            <a:xfrm>
              <a:off x="2623907" y="1198803"/>
              <a:ext cx="1364245" cy="273000"/>
              <a:chOff x="2623907" y="1198803"/>
              <a:chExt cx="1364245" cy="273000"/>
            </a:xfrm>
          </p:grpSpPr>
          <p:sp>
            <p:nvSpPr>
              <p:cNvPr id="13004" name="Google Shape;13004;p62"/>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62"/>
            <p:cNvGrpSpPr/>
            <p:nvPr/>
          </p:nvGrpSpPr>
          <p:grpSpPr>
            <a:xfrm>
              <a:off x="2623904" y="1476964"/>
              <a:ext cx="1364245" cy="273000"/>
              <a:chOff x="2623904" y="1476964"/>
              <a:chExt cx="1364245" cy="273000"/>
            </a:xfrm>
          </p:grpSpPr>
          <p:sp>
            <p:nvSpPr>
              <p:cNvPr id="13010" name="Google Shape;13010;p62"/>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2"/>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2"/>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5" name="Google Shape;13015;p62"/>
            <p:cNvGrpSpPr/>
            <p:nvPr/>
          </p:nvGrpSpPr>
          <p:grpSpPr>
            <a:xfrm>
              <a:off x="2623907" y="1749775"/>
              <a:ext cx="1364245" cy="273000"/>
              <a:chOff x="2623907" y="1749775"/>
              <a:chExt cx="1364245" cy="273000"/>
            </a:xfrm>
          </p:grpSpPr>
          <p:sp>
            <p:nvSpPr>
              <p:cNvPr id="13016" name="Google Shape;13016;p62"/>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2"/>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62"/>
            <p:cNvGrpSpPr/>
            <p:nvPr/>
          </p:nvGrpSpPr>
          <p:grpSpPr>
            <a:xfrm>
              <a:off x="2623904" y="2027936"/>
              <a:ext cx="1364245" cy="273000"/>
              <a:chOff x="2623904" y="2027936"/>
              <a:chExt cx="1364245" cy="273000"/>
            </a:xfrm>
          </p:grpSpPr>
          <p:sp>
            <p:nvSpPr>
              <p:cNvPr id="13022" name="Google Shape;13022;p6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27" name="Google Shape;13027;p62"/>
          <p:cNvGrpSpPr/>
          <p:nvPr/>
        </p:nvGrpSpPr>
        <p:grpSpPr>
          <a:xfrm>
            <a:off x="2613365" y="2657986"/>
            <a:ext cx="1387541" cy="159124"/>
            <a:chOff x="3200660" y="2180272"/>
            <a:chExt cx="2563824" cy="378237"/>
          </a:xfrm>
        </p:grpSpPr>
        <p:sp>
          <p:nvSpPr>
            <p:cNvPr id="13028" name="Google Shape;13028;p6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62"/>
          <p:cNvGrpSpPr/>
          <p:nvPr/>
        </p:nvGrpSpPr>
        <p:grpSpPr>
          <a:xfrm>
            <a:off x="2609890" y="2935811"/>
            <a:ext cx="1390502" cy="159625"/>
            <a:chOff x="3530150" y="2790075"/>
            <a:chExt cx="1962600" cy="225300"/>
          </a:xfrm>
        </p:grpSpPr>
        <p:sp>
          <p:nvSpPr>
            <p:cNvPr id="13047" name="Google Shape;13047;p62"/>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2"/>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62"/>
          <p:cNvGrpSpPr/>
          <p:nvPr/>
        </p:nvGrpSpPr>
        <p:grpSpPr>
          <a:xfrm>
            <a:off x="2610543" y="3214137"/>
            <a:ext cx="1411629" cy="153761"/>
            <a:chOff x="3558802" y="4011427"/>
            <a:chExt cx="1866000" cy="111300"/>
          </a:xfrm>
        </p:grpSpPr>
        <p:sp>
          <p:nvSpPr>
            <p:cNvPr id="13050" name="Google Shape;13050;p6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2"/>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62"/>
          <p:cNvGrpSpPr/>
          <p:nvPr/>
        </p:nvGrpSpPr>
        <p:grpSpPr>
          <a:xfrm>
            <a:off x="2610235" y="2419536"/>
            <a:ext cx="1383503" cy="119749"/>
            <a:chOff x="3465975" y="2270276"/>
            <a:chExt cx="1986364" cy="171929"/>
          </a:xfrm>
        </p:grpSpPr>
        <p:sp>
          <p:nvSpPr>
            <p:cNvPr id="13053" name="Google Shape;13053;p6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2"/>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2"/>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2"/>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2"/>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2"/>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62"/>
          <p:cNvGrpSpPr/>
          <p:nvPr/>
        </p:nvGrpSpPr>
        <p:grpSpPr>
          <a:xfrm>
            <a:off x="2621243" y="3783187"/>
            <a:ext cx="1369531" cy="195460"/>
            <a:chOff x="723300" y="4253549"/>
            <a:chExt cx="2276482" cy="324900"/>
          </a:xfrm>
        </p:grpSpPr>
        <p:sp>
          <p:nvSpPr>
            <p:cNvPr id="13062" name="Google Shape;13062;p6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2"/>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62"/>
          <p:cNvGrpSpPr/>
          <p:nvPr/>
        </p:nvGrpSpPr>
        <p:grpSpPr>
          <a:xfrm>
            <a:off x="2610803" y="3484367"/>
            <a:ext cx="1389066" cy="180119"/>
            <a:chOff x="705948" y="3788465"/>
            <a:chExt cx="2308953" cy="299400"/>
          </a:xfrm>
        </p:grpSpPr>
        <p:sp>
          <p:nvSpPr>
            <p:cNvPr id="13068" name="Google Shape;13068;p6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2"/>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2"/>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62"/>
          <p:cNvGrpSpPr/>
          <p:nvPr/>
        </p:nvGrpSpPr>
        <p:grpSpPr>
          <a:xfrm>
            <a:off x="2658741" y="4097347"/>
            <a:ext cx="1304609" cy="294074"/>
            <a:chOff x="2658741" y="4097347"/>
            <a:chExt cx="1304609" cy="294074"/>
          </a:xfrm>
        </p:grpSpPr>
        <p:grpSp>
          <p:nvGrpSpPr>
            <p:cNvPr id="13074" name="Google Shape;13074;p62"/>
            <p:cNvGrpSpPr/>
            <p:nvPr/>
          </p:nvGrpSpPr>
          <p:grpSpPr>
            <a:xfrm>
              <a:off x="2658741" y="4097347"/>
              <a:ext cx="118572" cy="294074"/>
              <a:chOff x="3343310" y="4475555"/>
              <a:chExt cx="127717" cy="316753"/>
            </a:xfrm>
          </p:grpSpPr>
          <p:sp>
            <p:nvSpPr>
              <p:cNvPr id="13075" name="Google Shape;13075;p6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62"/>
            <p:cNvGrpSpPr/>
            <p:nvPr/>
          </p:nvGrpSpPr>
          <p:grpSpPr>
            <a:xfrm>
              <a:off x="3815519" y="4098388"/>
              <a:ext cx="147831" cy="291991"/>
              <a:chOff x="3527539" y="4476677"/>
              <a:chExt cx="159232" cy="314510"/>
            </a:xfrm>
          </p:grpSpPr>
          <p:sp>
            <p:nvSpPr>
              <p:cNvPr id="13078" name="Google Shape;13078;p6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62"/>
            <p:cNvGrpSpPr/>
            <p:nvPr/>
          </p:nvGrpSpPr>
          <p:grpSpPr>
            <a:xfrm>
              <a:off x="3511696" y="4098388"/>
              <a:ext cx="147831" cy="291991"/>
              <a:chOff x="3527539" y="4476677"/>
              <a:chExt cx="159232" cy="314510"/>
            </a:xfrm>
          </p:grpSpPr>
          <p:sp>
            <p:nvSpPr>
              <p:cNvPr id="13081" name="Google Shape;13081;p6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62"/>
            <p:cNvGrpSpPr/>
            <p:nvPr/>
          </p:nvGrpSpPr>
          <p:grpSpPr>
            <a:xfrm>
              <a:off x="3207874" y="4098388"/>
              <a:ext cx="147831" cy="291991"/>
              <a:chOff x="3527539" y="4476677"/>
              <a:chExt cx="159232" cy="314510"/>
            </a:xfrm>
          </p:grpSpPr>
          <p:sp>
            <p:nvSpPr>
              <p:cNvPr id="13084" name="Google Shape;13084;p6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62"/>
            <p:cNvGrpSpPr/>
            <p:nvPr/>
          </p:nvGrpSpPr>
          <p:grpSpPr>
            <a:xfrm>
              <a:off x="2933305" y="4097347"/>
              <a:ext cx="118572" cy="294074"/>
              <a:chOff x="3343310" y="4475555"/>
              <a:chExt cx="127717" cy="316753"/>
            </a:xfrm>
          </p:grpSpPr>
          <p:sp>
            <p:nvSpPr>
              <p:cNvPr id="13087" name="Google Shape;13087;p6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89" name="Google Shape;13089;p62"/>
          <p:cNvGrpSpPr/>
          <p:nvPr/>
        </p:nvGrpSpPr>
        <p:grpSpPr>
          <a:xfrm>
            <a:off x="4277571" y="2080469"/>
            <a:ext cx="1433821" cy="191501"/>
            <a:chOff x="4273350" y="2080469"/>
            <a:chExt cx="1433821" cy="191501"/>
          </a:xfrm>
        </p:grpSpPr>
        <p:grpSp>
          <p:nvGrpSpPr>
            <p:cNvPr id="13090" name="Google Shape;13090;p62"/>
            <p:cNvGrpSpPr/>
            <p:nvPr/>
          </p:nvGrpSpPr>
          <p:grpSpPr>
            <a:xfrm>
              <a:off x="4273350" y="2080469"/>
              <a:ext cx="1433821" cy="0"/>
              <a:chOff x="5224975" y="2962250"/>
              <a:chExt cx="1544400" cy="0"/>
            </a:xfrm>
          </p:grpSpPr>
          <p:cxnSp>
            <p:nvCxnSpPr>
              <p:cNvPr id="13091" name="Google Shape;13091;p6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3092" name="Google Shape;13092;p62"/>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3093" name="Google Shape;13093;p62"/>
            <p:cNvGrpSpPr/>
            <p:nvPr/>
          </p:nvGrpSpPr>
          <p:grpSpPr>
            <a:xfrm>
              <a:off x="4273350" y="2271969"/>
              <a:ext cx="1433821" cy="0"/>
              <a:chOff x="5224975" y="2962250"/>
              <a:chExt cx="1544400" cy="0"/>
            </a:xfrm>
          </p:grpSpPr>
          <p:cxnSp>
            <p:nvCxnSpPr>
              <p:cNvPr id="13094" name="Google Shape;13094;p6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3095" name="Google Shape;13095;p62"/>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3096" name="Google Shape;13096;p62"/>
          <p:cNvGrpSpPr/>
          <p:nvPr/>
        </p:nvGrpSpPr>
        <p:grpSpPr>
          <a:xfrm>
            <a:off x="4279126" y="1183036"/>
            <a:ext cx="1430711" cy="743389"/>
            <a:chOff x="5159450" y="1919950"/>
            <a:chExt cx="1541050" cy="862500"/>
          </a:xfrm>
        </p:grpSpPr>
        <p:sp>
          <p:nvSpPr>
            <p:cNvPr id="13097" name="Google Shape;13097;p6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3098" name="Google Shape;13098;p62"/>
            <p:cNvGrpSpPr/>
            <p:nvPr/>
          </p:nvGrpSpPr>
          <p:grpSpPr>
            <a:xfrm>
              <a:off x="5159450" y="1919950"/>
              <a:ext cx="1541050" cy="862500"/>
              <a:chOff x="5159450" y="1919950"/>
              <a:chExt cx="1541050" cy="862500"/>
            </a:xfrm>
          </p:grpSpPr>
          <p:cxnSp>
            <p:nvCxnSpPr>
              <p:cNvPr id="13099" name="Google Shape;13099;p6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3100" name="Google Shape;13100;p6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3101" name="Google Shape;13101;p62"/>
          <p:cNvGrpSpPr/>
          <p:nvPr/>
        </p:nvGrpSpPr>
        <p:grpSpPr>
          <a:xfrm>
            <a:off x="4269239" y="2406364"/>
            <a:ext cx="1450484" cy="1052087"/>
            <a:chOff x="5230575" y="1554475"/>
            <a:chExt cx="2137150" cy="1550150"/>
          </a:xfrm>
        </p:grpSpPr>
        <p:sp>
          <p:nvSpPr>
            <p:cNvPr id="13102" name="Google Shape;13102;p62"/>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2"/>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2"/>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2"/>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2"/>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2"/>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2"/>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2"/>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2"/>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2"/>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2"/>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2"/>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2"/>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62"/>
          <p:cNvGrpSpPr/>
          <p:nvPr/>
        </p:nvGrpSpPr>
        <p:grpSpPr>
          <a:xfrm rot="10800000">
            <a:off x="4285790" y="3498553"/>
            <a:ext cx="1417383" cy="887946"/>
            <a:chOff x="5645403" y="2920021"/>
            <a:chExt cx="2650800" cy="2180614"/>
          </a:xfrm>
        </p:grpSpPr>
        <p:sp>
          <p:nvSpPr>
            <p:cNvPr id="13116" name="Google Shape;13116;p62"/>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17" name="Google Shape;13117;p62"/>
            <p:cNvCxnSpPr>
              <a:stCxn id="1311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3118" name="Google Shape;13118;p62"/>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19" name="Google Shape;13119;p62"/>
            <p:cNvCxnSpPr>
              <a:endCxn id="1311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3120" name="Google Shape;13120;p62"/>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21" name="Google Shape;13121;p62"/>
            <p:cNvCxnSpPr>
              <a:stCxn id="1312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3122" name="Google Shape;13122;p62"/>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23" name="Google Shape;13123;p62"/>
            <p:cNvCxnSpPr>
              <a:endCxn id="1312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3124" name="Google Shape;13124;p62"/>
          <p:cNvGrpSpPr/>
          <p:nvPr/>
        </p:nvGrpSpPr>
        <p:grpSpPr>
          <a:xfrm>
            <a:off x="7386150" y="2401908"/>
            <a:ext cx="1071743" cy="1021579"/>
            <a:chOff x="7189833" y="2022667"/>
            <a:chExt cx="1251159" cy="1192597"/>
          </a:xfrm>
        </p:grpSpPr>
        <p:sp>
          <p:nvSpPr>
            <p:cNvPr id="13125" name="Google Shape;13125;p62"/>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2"/>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2"/>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2"/>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62"/>
          <p:cNvGrpSpPr/>
          <p:nvPr/>
        </p:nvGrpSpPr>
        <p:grpSpPr>
          <a:xfrm>
            <a:off x="727421" y="2828315"/>
            <a:ext cx="1695374" cy="1560837"/>
            <a:chOff x="727421" y="2828315"/>
            <a:chExt cx="1695374" cy="1560837"/>
          </a:xfrm>
        </p:grpSpPr>
        <p:grpSp>
          <p:nvGrpSpPr>
            <p:cNvPr id="13130" name="Google Shape;13130;p62"/>
            <p:cNvGrpSpPr/>
            <p:nvPr/>
          </p:nvGrpSpPr>
          <p:grpSpPr>
            <a:xfrm>
              <a:off x="819108" y="2882501"/>
              <a:ext cx="103104" cy="1426186"/>
              <a:chOff x="4674013" y="3100904"/>
              <a:chExt cx="122758" cy="1698043"/>
            </a:xfrm>
          </p:grpSpPr>
          <p:sp>
            <p:nvSpPr>
              <p:cNvPr id="13131" name="Google Shape;13131;p6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62"/>
            <p:cNvGrpSpPr/>
            <p:nvPr/>
          </p:nvGrpSpPr>
          <p:grpSpPr>
            <a:xfrm>
              <a:off x="1062475" y="2882501"/>
              <a:ext cx="103104" cy="1426186"/>
              <a:chOff x="4940438" y="3100904"/>
              <a:chExt cx="122758" cy="1698043"/>
            </a:xfrm>
          </p:grpSpPr>
          <p:sp>
            <p:nvSpPr>
              <p:cNvPr id="13139" name="Google Shape;13139;p6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62"/>
            <p:cNvGrpSpPr/>
            <p:nvPr/>
          </p:nvGrpSpPr>
          <p:grpSpPr>
            <a:xfrm>
              <a:off x="1299324" y="2882501"/>
              <a:ext cx="103104" cy="1426186"/>
              <a:chOff x="5206863" y="3100904"/>
              <a:chExt cx="122758" cy="1698043"/>
            </a:xfrm>
          </p:grpSpPr>
          <p:sp>
            <p:nvSpPr>
              <p:cNvPr id="13147" name="Google Shape;13147;p6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4" name="Google Shape;13154;p62"/>
            <p:cNvGrpSpPr/>
            <p:nvPr/>
          </p:nvGrpSpPr>
          <p:grpSpPr>
            <a:xfrm>
              <a:off x="1786057" y="2882501"/>
              <a:ext cx="103104" cy="1426186"/>
              <a:chOff x="6006138" y="3143629"/>
              <a:chExt cx="122758" cy="1698043"/>
            </a:xfrm>
          </p:grpSpPr>
          <p:sp>
            <p:nvSpPr>
              <p:cNvPr id="13155" name="Google Shape;13155;p6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62"/>
            <p:cNvGrpSpPr/>
            <p:nvPr/>
          </p:nvGrpSpPr>
          <p:grpSpPr>
            <a:xfrm>
              <a:off x="2029422" y="2882501"/>
              <a:ext cx="103104" cy="1426186"/>
              <a:chOff x="6805413" y="3100904"/>
              <a:chExt cx="122758" cy="1698043"/>
            </a:xfrm>
          </p:grpSpPr>
          <p:sp>
            <p:nvSpPr>
              <p:cNvPr id="13163" name="Google Shape;13163;p6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0" name="Google Shape;13170;p62"/>
            <p:cNvGrpSpPr/>
            <p:nvPr/>
          </p:nvGrpSpPr>
          <p:grpSpPr>
            <a:xfrm>
              <a:off x="727421" y="2828315"/>
              <a:ext cx="1695374" cy="1560837"/>
              <a:chOff x="734799" y="2782450"/>
              <a:chExt cx="1571100" cy="1577400"/>
            </a:xfrm>
          </p:grpSpPr>
          <p:cxnSp>
            <p:nvCxnSpPr>
              <p:cNvPr id="13171" name="Google Shape;13171;p6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3172" name="Google Shape;13172;p6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3173" name="Google Shape;13173;p62"/>
            <p:cNvGrpSpPr/>
            <p:nvPr/>
          </p:nvGrpSpPr>
          <p:grpSpPr>
            <a:xfrm>
              <a:off x="2272795" y="2882501"/>
              <a:ext cx="103104" cy="1426186"/>
              <a:chOff x="5206863" y="3100904"/>
              <a:chExt cx="122758" cy="1698043"/>
            </a:xfrm>
          </p:grpSpPr>
          <p:sp>
            <p:nvSpPr>
              <p:cNvPr id="13174" name="Google Shape;13174;p6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62"/>
            <p:cNvGrpSpPr/>
            <p:nvPr/>
          </p:nvGrpSpPr>
          <p:grpSpPr>
            <a:xfrm>
              <a:off x="1542694" y="2882501"/>
              <a:ext cx="103104" cy="1426186"/>
              <a:chOff x="6006138" y="3143629"/>
              <a:chExt cx="122758" cy="1698043"/>
            </a:xfrm>
          </p:grpSpPr>
          <p:sp>
            <p:nvSpPr>
              <p:cNvPr id="13182" name="Google Shape;13182;p6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89" name="Google Shape;13189;p62"/>
          <p:cNvGrpSpPr/>
          <p:nvPr/>
        </p:nvGrpSpPr>
        <p:grpSpPr>
          <a:xfrm>
            <a:off x="5936000" y="2405887"/>
            <a:ext cx="1248543" cy="1025319"/>
            <a:chOff x="5183758" y="1210600"/>
            <a:chExt cx="3605380" cy="2960783"/>
          </a:xfrm>
        </p:grpSpPr>
        <p:sp>
          <p:nvSpPr>
            <p:cNvPr id="13190" name="Google Shape;13190;p6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94" name="Google Shape;13194;p62"/>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3195" name="Google Shape;13195;p62"/>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3196" name="Google Shape;13196;p62"/>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3197" name="Google Shape;13197;p62"/>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3198" name="Google Shape;13198;p62"/>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62"/>
          <p:cNvGrpSpPr/>
          <p:nvPr/>
        </p:nvGrpSpPr>
        <p:grpSpPr>
          <a:xfrm>
            <a:off x="5793062" y="3544204"/>
            <a:ext cx="2664831" cy="843440"/>
            <a:chOff x="5916567" y="1099697"/>
            <a:chExt cx="2556683" cy="809211"/>
          </a:xfrm>
        </p:grpSpPr>
        <p:sp>
          <p:nvSpPr>
            <p:cNvPr id="13200" name="Google Shape;13200;p62"/>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2"/>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2"/>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2"/>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2"/>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2"/>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2"/>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2"/>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62"/>
          <p:cNvGrpSpPr/>
          <p:nvPr/>
        </p:nvGrpSpPr>
        <p:grpSpPr>
          <a:xfrm>
            <a:off x="5900602" y="1193063"/>
            <a:ext cx="1299851" cy="1023338"/>
            <a:chOff x="5900602" y="1193063"/>
            <a:chExt cx="1299851" cy="1023338"/>
          </a:xfrm>
        </p:grpSpPr>
        <p:grpSp>
          <p:nvGrpSpPr>
            <p:cNvPr id="13209" name="Google Shape;13209;p62"/>
            <p:cNvGrpSpPr/>
            <p:nvPr/>
          </p:nvGrpSpPr>
          <p:grpSpPr>
            <a:xfrm>
              <a:off x="6743564" y="1193063"/>
              <a:ext cx="456889" cy="700379"/>
              <a:chOff x="6743564" y="1193063"/>
              <a:chExt cx="456889" cy="700379"/>
            </a:xfrm>
          </p:grpSpPr>
          <p:grpSp>
            <p:nvGrpSpPr>
              <p:cNvPr id="13210" name="Google Shape;13210;p62"/>
              <p:cNvGrpSpPr/>
              <p:nvPr/>
            </p:nvGrpSpPr>
            <p:grpSpPr>
              <a:xfrm>
                <a:off x="6743564" y="1690731"/>
                <a:ext cx="214402" cy="202710"/>
                <a:chOff x="6743564" y="1690731"/>
                <a:chExt cx="214402" cy="202710"/>
              </a:xfrm>
            </p:grpSpPr>
            <p:sp>
              <p:nvSpPr>
                <p:cNvPr id="13211" name="Google Shape;13211;p62"/>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2"/>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62"/>
              <p:cNvGrpSpPr/>
              <p:nvPr/>
            </p:nvGrpSpPr>
            <p:grpSpPr>
              <a:xfrm>
                <a:off x="6915505" y="1193063"/>
                <a:ext cx="284947" cy="589637"/>
                <a:chOff x="6915505" y="1193063"/>
                <a:chExt cx="284947" cy="589637"/>
              </a:xfrm>
            </p:grpSpPr>
            <p:sp>
              <p:nvSpPr>
                <p:cNvPr id="13214" name="Google Shape;13214;p6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15" name="Google Shape;13215;p62"/>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3216" name="Google Shape;13216;p62"/>
            <p:cNvGrpSpPr/>
            <p:nvPr/>
          </p:nvGrpSpPr>
          <p:grpSpPr>
            <a:xfrm>
              <a:off x="6520337" y="1193063"/>
              <a:ext cx="341815" cy="801589"/>
              <a:chOff x="6520337" y="1193063"/>
              <a:chExt cx="341815" cy="801589"/>
            </a:xfrm>
          </p:grpSpPr>
          <p:grpSp>
            <p:nvGrpSpPr>
              <p:cNvPr id="13217" name="Google Shape;13217;p62"/>
              <p:cNvGrpSpPr/>
              <p:nvPr/>
            </p:nvGrpSpPr>
            <p:grpSpPr>
              <a:xfrm>
                <a:off x="6520337" y="1589527"/>
                <a:ext cx="213950" cy="405125"/>
                <a:chOff x="6520337" y="1589527"/>
                <a:chExt cx="213950" cy="405125"/>
              </a:xfrm>
            </p:grpSpPr>
            <p:sp>
              <p:nvSpPr>
                <p:cNvPr id="13218" name="Google Shape;13218;p6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2"/>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62"/>
              <p:cNvGrpSpPr/>
              <p:nvPr/>
            </p:nvGrpSpPr>
            <p:grpSpPr>
              <a:xfrm>
                <a:off x="6577204" y="1193063"/>
                <a:ext cx="284947" cy="453562"/>
                <a:chOff x="6577204" y="1193063"/>
                <a:chExt cx="284947" cy="453562"/>
              </a:xfrm>
            </p:grpSpPr>
            <p:sp>
              <p:nvSpPr>
                <p:cNvPr id="13221" name="Google Shape;13221;p6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22" name="Google Shape;13222;p62"/>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3223" name="Google Shape;13223;p62"/>
            <p:cNvGrpSpPr/>
            <p:nvPr/>
          </p:nvGrpSpPr>
          <p:grpSpPr>
            <a:xfrm>
              <a:off x="6238903" y="1193063"/>
              <a:ext cx="300475" cy="901782"/>
              <a:chOff x="6238903" y="1193063"/>
              <a:chExt cx="300475" cy="901782"/>
            </a:xfrm>
          </p:grpSpPr>
          <p:grpSp>
            <p:nvGrpSpPr>
              <p:cNvPr id="13224" name="Google Shape;13224;p62"/>
              <p:cNvGrpSpPr/>
              <p:nvPr/>
            </p:nvGrpSpPr>
            <p:grpSpPr>
              <a:xfrm>
                <a:off x="6290865" y="1489315"/>
                <a:ext cx="248514" cy="605530"/>
                <a:chOff x="6290865" y="1489315"/>
                <a:chExt cx="248514" cy="605530"/>
              </a:xfrm>
            </p:grpSpPr>
            <p:sp>
              <p:nvSpPr>
                <p:cNvPr id="13225" name="Google Shape;13225;p6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2"/>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62"/>
              <p:cNvGrpSpPr/>
              <p:nvPr/>
            </p:nvGrpSpPr>
            <p:grpSpPr>
              <a:xfrm>
                <a:off x="6238903" y="1193063"/>
                <a:ext cx="284947" cy="327512"/>
                <a:chOff x="6238903" y="1193063"/>
                <a:chExt cx="284947" cy="327512"/>
              </a:xfrm>
            </p:grpSpPr>
            <p:sp>
              <p:nvSpPr>
                <p:cNvPr id="13228" name="Google Shape;13228;p6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29" name="Google Shape;13229;p62"/>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3230" name="Google Shape;13230;p62"/>
            <p:cNvGrpSpPr/>
            <p:nvPr/>
          </p:nvGrpSpPr>
          <p:grpSpPr>
            <a:xfrm>
              <a:off x="5900602" y="1193063"/>
              <a:ext cx="444345" cy="1023338"/>
              <a:chOff x="5900602" y="1193063"/>
              <a:chExt cx="444345" cy="1023338"/>
            </a:xfrm>
          </p:grpSpPr>
          <p:grpSp>
            <p:nvGrpSpPr>
              <p:cNvPr id="13231" name="Google Shape;13231;p62"/>
              <p:cNvGrpSpPr/>
              <p:nvPr/>
            </p:nvGrpSpPr>
            <p:grpSpPr>
              <a:xfrm>
                <a:off x="6046501" y="1367785"/>
                <a:ext cx="298446" cy="848616"/>
                <a:chOff x="6046501" y="1367785"/>
                <a:chExt cx="298446" cy="848616"/>
              </a:xfrm>
            </p:grpSpPr>
            <p:sp>
              <p:nvSpPr>
                <p:cNvPr id="13232" name="Google Shape;13232;p6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2"/>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62"/>
              <p:cNvGrpSpPr/>
              <p:nvPr/>
            </p:nvGrpSpPr>
            <p:grpSpPr>
              <a:xfrm>
                <a:off x="5900602" y="1193063"/>
                <a:ext cx="284947" cy="182312"/>
                <a:chOff x="5900602" y="1193063"/>
                <a:chExt cx="284947" cy="182312"/>
              </a:xfrm>
            </p:grpSpPr>
            <p:sp>
              <p:nvSpPr>
                <p:cNvPr id="13235" name="Google Shape;13235;p6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36" name="Google Shape;13236;p6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3237" name="Google Shape;13237;p62"/>
          <p:cNvGrpSpPr/>
          <p:nvPr/>
        </p:nvGrpSpPr>
        <p:grpSpPr>
          <a:xfrm>
            <a:off x="7238484" y="1193208"/>
            <a:ext cx="1219413" cy="1051365"/>
            <a:chOff x="7287122" y="1165658"/>
            <a:chExt cx="1219413" cy="1051365"/>
          </a:xfrm>
        </p:grpSpPr>
        <p:grpSp>
          <p:nvGrpSpPr>
            <p:cNvPr id="13238" name="Google Shape;13238;p62"/>
            <p:cNvGrpSpPr/>
            <p:nvPr/>
          </p:nvGrpSpPr>
          <p:grpSpPr>
            <a:xfrm>
              <a:off x="7287122" y="1969723"/>
              <a:ext cx="1219413" cy="247300"/>
              <a:chOff x="7287122" y="1969723"/>
              <a:chExt cx="1219413" cy="247300"/>
            </a:xfrm>
          </p:grpSpPr>
          <p:sp>
            <p:nvSpPr>
              <p:cNvPr id="13239" name="Google Shape;13239;p6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0" name="Google Shape;13240;p62"/>
              <p:cNvGrpSpPr/>
              <p:nvPr/>
            </p:nvGrpSpPr>
            <p:grpSpPr>
              <a:xfrm>
                <a:off x="7287122" y="2063892"/>
                <a:ext cx="1151753" cy="73428"/>
                <a:chOff x="7287122" y="2063892"/>
                <a:chExt cx="1151753" cy="73428"/>
              </a:xfrm>
            </p:grpSpPr>
            <p:sp>
              <p:nvSpPr>
                <p:cNvPr id="13241" name="Google Shape;13241;p6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42" name="Google Shape;13242;p6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3243" name="Google Shape;13243;p62"/>
            <p:cNvGrpSpPr/>
            <p:nvPr/>
          </p:nvGrpSpPr>
          <p:grpSpPr>
            <a:xfrm>
              <a:off x="7287122" y="1712201"/>
              <a:ext cx="1219403" cy="246767"/>
              <a:chOff x="7287122" y="1712201"/>
              <a:chExt cx="1219403" cy="246767"/>
            </a:xfrm>
          </p:grpSpPr>
          <p:sp>
            <p:nvSpPr>
              <p:cNvPr id="13244" name="Google Shape;13244;p6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5" name="Google Shape;13245;p62"/>
              <p:cNvGrpSpPr/>
              <p:nvPr/>
            </p:nvGrpSpPr>
            <p:grpSpPr>
              <a:xfrm>
                <a:off x="7287122" y="1842861"/>
                <a:ext cx="1005303" cy="73419"/>
                <a:chOff x="7287122" y="1842861"/>
                <a:chExt cx="1005303" cy="73419"/>
              </a:xfrm>
            </p:grpSpPr>
            <p:sp>
              <p:nvSpPr>
                <p:cNvPr id="13246" name="Google Shape;13246;p6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47" name="Google Shape;13247;p6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3248" name="Google Shape;13248;p62"/>
            <p:cNvGrpSpPr/>
            <p:nvPr/>
          </p:nvGrpSpPr>
          <p:grpSpPr>
            <a:xfrm>
              <a:off x="7287122" y="1447520"/>
              <a:ext cx="1219403" cy="286667"/>
              <a:chOff x="7287122" y="1447520"/>
              <a:chExt cx="1219403" cy="286667"/>
            </a:xfrm>
          </p:grpSpPr>
          <p:sp>
            <p:nvSpPr>
              <p:cNvPr id="13249" name="Google Shape;13249;p6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0" name="Google Shape;13250;p62"/>
              <p:cNvGrpSpPr/>
              <p:nvPr/>
            </p:nvGrpSpPr>
            <p:grpSpPr>
              <a:xfrm>
                <a:off x="7287122" y="1581977"/>
                <a:ext cx="852803" cy="73428"/>
                <a:chOff x="7287122" y="1581977"/>
                <a:chExt cx="852803" cy="73428"/>
              </a:xfrm>
            </p:grpSpPr>
            <p:sp>
              <p:nvSpPr>
                <p:cNvPr id="13251" name="Google Shape;13251;p6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52" name="Google Shape;13252;p6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3253" name="Google Shape;13253;p62"/>
            <p:cNvGrpSpPr/>
            <p:nvPr/>
          </p:nvGrpSpPr>
          <p:grpSpPr>
            <a:xfrm>
              <a:off x="7287122" y="1165658"/>
              <a:ext cx="1219403" cy="344253"/>
              <a:chOff x="7287122" y="1165658"/>
              <a:chExt cx="1219403" cy="344253"/>
            </a:xfrm>
          </p:grpSpPr>
          <p:sp>
            <p:nvSpPr>
              <p:cNvPr id="13254" name="Google Shape;13254;p6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5" name="Google Shape;13255;p62"/>
              <p:cNvGrpSpPr/>
              <p:nvPr/>
            </p:nvGrpSpPr>
            <p:grpSpPr>
              <a:xfrm>
                <a:off x="7287122" y="1341025"/>
                <a:ext cx="695703" cy="73419"/>
                <a:chOff x="7287122" y="1341025"/>
                <a:chExt cx="695703" cy="73419"/>
              </a:xfrm>
            </p:grpSpPr>
            <p:sp>
              <p:nvSpPr>
                <p:cNvPr id="13256" name="Google Shape;13256;p6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57" name="Google Shape;13257;p6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61" name="Shape 13261"/>
        <p:cNvGrpSpPr/>
        <p:nvPr/>
      </p:nvGrpSpPr>
      <p:grpSpPr>
        <a:xfrm>
          <a:off x="0" y="0"/>
          <a:ext cx="0" cy="0"/>
          <a:chOff x="0" y="0"/>
          <a:chExt cx="0" cy="0"/>
        </a:xfrm>
      </p:grpSpPr>
      <p:grpSp>
        <p:nvGrpSpPr>
          <p:cNvPr id="13262" name="Google Shape;13262;p63"/>
          <p:cNvGrpSpPr/>
          <p:nvPr/>
        </p:nvGrpSpPr>
        <p:grpSpPr>
          <a:xfrm>
            <a:off x="1002229" y="1542724"/>
            <a:ext cx="1801525" cy="2849778"/>
            <a:chOff x="1002229" y="1542724"/>
            <a:chExt cx="1801525" cy="2849778"/>
          </a:xfrm>
        </p:grpSpPr>
        <p:sp>
          <p:nvSpPr>
            <p:cNvPr id="13263" name="Google Shape;13263;p63"/>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3"/>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3"/>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3"/>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3"/>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3"/>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3"/>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0" name="Google Shape;13270;p63"/>
            <p:cNvGrpSpPr/>
            <p:nvPr/>
          </p:nvGrpSpPr>
          <p:grpSpPr>
            <a:xfrm>
              <a:off x="1675337" y="3316550"/>
              <a:ext cx="437113" cy="383257"/>
              <a:chOff x="1675337" y="3316550"/>
              <a:chExt cx="437113" cy="383257"/>
            </a:xfrm>
          </p:grpSpPr>
          <p:sp>
            <p:nvSpPr>
              <p:cNvPr id="13271" name="Google Shape;13271;p63"/>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3"/>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3"/>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4" name="Google Shape;13274;p63"/>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3"/>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63"/>
          <p:cNvGrpSpPr/>
          <p:nvPr/>
        </p:nvGrpSpPr>
        <p:grpSpPr>
          <a:xfrm>
            <a:off x="7280398" y="2805793"/>
            <a:ext cx="939202" cy="1588073"/>
            <a:chOff x="7280398" y="2805793"/>
            <a:chExt cx="939202" cy="1588073"/>
          </a:xfrm>
        </p:grpSpPr>
        <p:grpSp>
          <p:nvGrpSpPr>
            <p:cNvPr id="13277" name="Google Shape;13277;p63"/>
            <p:cNvGrpSpPr/>
            <p:nvPr/>
          </p:nvGrpSpPr>
          <p:grpSpPr>
            <a:xfrm>
              <a:off x="7280398" y="2805793"/>
              <a:ext cx="939202" cy="1588073"/>
              <a:chOff x="7280398" y="2805793"/>
              <a:chExt cx="939202" cy="1588073"/>
            </a:xfrm>
          </p:grpSpPr>
          <p:sp>
            <p:nvSpPr>
              <p:cNvPr id="13278" name="Google Shape;13278;p63"/>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3"/>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cap="flat" cmpd="sng" w="19050">
                <a:solidFill>
                  <a:srgbClr val="CAD3D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0" name="Google Shape;13280;p63"/>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3"/>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3"/>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3"/>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3"/>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3"/>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63"/>
          <p:cNvGrpSpPr/>
          <p:nvPr/>
        </p:nvGrpSpPr>
        <p:grpSpPr>
          <a:xfrm>
            <a:off x="6530967" y="2825758"/>
            <a:ext cx="577856" cy="1566743"/>
            <a:chOff x="6530967" y="2825758"/>
            <a:chExt cx="577856" cy="1566743"/>
          </a:xfrm>
        </p:grpSpPr>
        <p:grpSp>
          <p:nvGrpSpPr>
            <p:cNvPr id="13287" name="Google Shape;13287;p63"/>
            <p:cNvGrpSpPr/>
            <p:nvPr/>
          </p:nvGrpSpPr>
          <p:grpSpPr>
            <a:xfrm>
              <a:off x="6530967" y="2825758"/>
              <a:ext cx="577856" cy="1566743"/>
              <a:chOff x="6530967" y="2825758"/>
              <a:chExt cx="577856" cy="1566743"/>
            </a:xfrm>
          </p:grpSpPr>
          <p:sp>
            <p:nvSpPr>
              <p:cNvPr id="13288" name="Google Shape;13288;p63"/>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3"/>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0" name="Google Shape;13290;p63"/>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3"/>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3"/>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3"/>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4" name="Google Shape;13294;p63"/>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3"/>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3"/>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7" name="Google Shape;13297;p63"/>
          <p:cNvGrpSpPr/>
          <p:nvPr/>
        </p:nvGrpSpPr>
        <p:grpSpPr>
          <a:xfrm>
            <a:off x="2882968" y="1560496"/>
            <a:ext cx="554302" cy="1133118"/>
            <a:chOff x="3039218" y="1560945"/>
            <a:chExt cx="554302" cy="1133118"/>
          </a:xfrm>
        </p:grpSpPr>
        <p:sp>
          <p:nvSpPr>
            <p:cNvPr id="13298" name="Google Shape;13298;p63"/>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3"/>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3"/>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3"/>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3"/>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3"/>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3"/>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3"/>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3"/>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3"/>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3"/>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3"/>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3"/>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3"/>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3"/>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3"/>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3"/>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3"/>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3"/>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3"/>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3"/>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3"/>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3"/>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3"/>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3"/>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3"/>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3"/>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3"/>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3"/>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3"/>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3"/>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3"/>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3"/>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3"/>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3"/>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3"/>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3"/>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3"/>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3"/>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3"/>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3"/>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3"/>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3"/>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3"/>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3"/>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3"/>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3"/>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3"/>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3"/>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3"/>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3"/>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3"/>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3"/>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3"/>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3"/>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3"/>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3"/>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3"/>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3"/>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3"/>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3"/>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3"/>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3"/>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3"/>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3"/>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3"/>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3"/>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3"/>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3"/>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3"/>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3"/>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3"/>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3"/>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3"/>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3"/>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3"/>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3"/>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3"/>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3"/>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3"/>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3"/>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3"/>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3"/>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3"/>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3"/>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3"/>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3"/>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3"/>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3"/>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3"/>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3"/>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3"/>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3"/>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3"/>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2" name="Google Shape;13392;p63"/>
            <p:cNvGrpSpPr/>
            <p:nvPr/>
          </p:nvGrpSpPr>
          <p:grpSpPr>
            <a:xfrm>
              <a:off x="3498748" y="2102737"/>
              <a:ext cx="94772" cy="114004"/>
              <a:chOff x="3498748" y="2102737"/>
              <a:chExt cx="94772" cy="114004"/>
            </a:xfrm>
          </p:grpSpPr>
          <p:sp>
            <p:nvSpPr>
              <p:cNvPr id="13393" name="Google Shape;13393;p63"/>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3"/>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3"/>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3"/>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3"/>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3"/>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3"/>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3"/>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3"/>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3"/>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3"/>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3"/>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3"/>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3"/>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7" name="Google Shape;13407;p63"/>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3"/>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3"/>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3"/>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3"/>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3"/>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3"/>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3"/>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63"/>
          <p:cNvGrpSpPr/>
          <p:nvPr/>
        </p:nvGrpSpPr>
        <p:grpSpPr>
          <a:xfrm>
            <a:off x="3572045" y="1558993"/>
            <a:ext cx="451013" cy="1136125"/>
            <a:chOff x="3827467" y="1557988"/>
            <a:chExt cx="451013" cy="1136125"/>
          </a:xfrm>
        </p:grpSpPr>
        <p:sp>
          <p:nvSpPr>
            <p:cNvPr id="13416" name="Google Shape;13416;p63"/>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7" name="Google Shape;13417;p63"/>
            <p:cNvGrpSpPr/>
            <p:nvPr/>
          </p:nvGrpSpPr>
          <p:grpSpPr>
            <a:xfrm>
              <a:off x="3979228" y="1581563"/>
              <a:ext cx="147768" cy="558502"/>
              <a:chOff x="3979228" y="1581563"/>
              <a:chExt cx="147768" cy="558502"/>
            </a:xfrm>
          </p:grpSpPr>
          <p:sp>
            <p:nvSpPr>
              <p:cNvPr id="13418" name="Google Shape;13418;p63"/>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3"/>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3"/>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3"/>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3"/>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3"/>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24" name="Google Shape;13424;p63"/>
          <p:cNvGrpSpPr/>
          <p:nvPr/>
        </p:nvGrpSpPr>
        <p:grpSpPr>
          <a:xfrm>
            <a:off x="4170709" y="1558993"/>
            <a:ext cx="402414" cy="1136125"/>
            <a:chOff x="4588296" y="1557988"/>
            <a:chExt cx="402414" cy="1136125"/>
          </a:xfrm>
        </p:grpSpPr>
        <p:sp>
          <p:nvSpPr>
            <p:cNvPr id="13425" name="Google Shape;13425;p63"/>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6" name="Google Shape;13426;p63"/>
            <p:cNvGrpSpPr/>
            <p:nvPr/>
          </p:nvGrpSpPr>
          <p:grpSpPr>
            <a:xfrm>
              <a:off x="4708538" y="1583316"/>
              <a:ext cx="163226" cy="588527"/>
              <a:chOff x="4708538" y="1583316"/>
              <a:chExt cx="163226" cy="588527"/>
            </a:xfrm>
          </p:grpSpPr>
          <p:sp>
            <p:nvSpPr>
              <p:cNvPr id="13427" name="Google Shape;13427;p63"/>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3"/>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3"/>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3"/>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3"/>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3"/>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33" name="Google Shape;13433;p63"/>
          <p:cNvGrpSpPr/>
          <p:nvPr/>
        </p:nvGrpSpPr>
        <p:grpSpPr>
          <a:xfrm>
            <a:off x="2925871" y="2837181"/>
            <a:ext cx="2132746" cy="348002"/>
            <a:chOff x="2925871" y="2837181"/>
            <a:chExt cx="2132746" cy="348002"/>
          </a:xfrm>
        </p:grpSpPr>
        <p:grpSp>
          <p:nvGrpSpPr>
            <p:cNvPr id="13434" name="Google Shape;13434;p63"/>
            <p:cNvGrpSpPr/>
            <p:nvPr/>
          </p:nvGrpSpPr>
          <p:grpSpPr>
            <a:xfrm>
              <a:off x="2925871" y="2837181"/>
              <a:ext cx="2132746" cy="348002"/>
              <a:chOff x="2925871" y="2837181"/>
              <a:chExt cx="2132746" cy="348002"/>
            </a:xfrm>
          </p:grpSpPr>
          <p:sp>
            <p:nvSpPr>
              <p:cNvPr id="13435" name="Google Shape;13435;p63"/>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3"/>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3"/>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3"/>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3"/>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3"/>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3"/>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2" name="Google Shape;13442;p63"/>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3"/>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3"/>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3"/>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3"/>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63"/>
          <p:cNvGrpSpPr/>
          <p:nvPr/>
        </p:nvGrpSpPr>
        <p:grpSpPr>
          <a:xfrm>
            <a:off x="3526573" y="3256553"/>
            <a:ext cx="447702" cy="1135923"/>
            <a:chOff x="3526573" y="3256553"/>
            <a:chExt cx="447702" cy="1135923"/>
          </a:xfrm>
        </p:grpSpPr>
        <p:sp>
          <p:nvSpPr>
            <p:cNvPr id="13448" name="Google Shape;13448;p63"/>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9" name="Google Shape;13449;p63"/>
            <p:cNvGrpSpPr/>
            <p:nvPr/>
          </p:nvGrpSpPr>
          <p:grpSpPr>
            <a:xfrm>
              <a:off x="3539512" y="3261380"/>
              <a:ext cx="426827" cy="1112925"/>
              <a:chOff x="3539512" y="3261380"/>
              <a:chExt cx="426827" cy="1112925"/>
            </a:xfrm>
          </p:grpSpPr>
          <p:sp>
            <p:nvSpPr>
              <p:cNvPr id="13450" name="Google Shape;13450;p63"/>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3"/>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2" name="Google Shape;13452;p63"/>
              <p:cNvGrpSpPr/>
              <p:nvPr/>
            </p:nvGrpSpPr>
            <p:grpSpPr>
              <a:xfrm>
                <a:off x="3696227" y="3261380"/>
                <a:ext cx="108950" cy="73543"/>
                <a:chOff x="3696227" y="3261380"/>
                <a:chExt cx="108950" cy="73543"/>
              </a:xfrm>
            </p:grpSpPr>
            <p:sp>
              <p:nvSpPr>
                <p:cNvPr id="13453" name="Google Shape;13453;p63"/>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3"/>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3"/>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3"/>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3"/>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3"/>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3"/>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3"/>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3"/>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3"/>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3"/>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3"/>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3"/>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3"/>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3"/>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3"/>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3"/>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3"/>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3"/>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3"/>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3"/>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474" name="Google Shape;13474;p63"/>
          <p:cNvGrpSpPr/>
          <p:nvPr/>
        </p:nvGrpSpPr>
        <p:grpSpPr>
          <a:xfrm>
            <a:off x="5334138" y="3587286"/>
            <a:ext cx="566433" cy="793236"/>
            <a:chOff x="5334138" y="3587286"/>
            <a:chExt cx="566433" cy="793236"/>
          </a:xfrm>
        </p:grpSpPr>
        <p:sp>
          <p:nvSpPr>
            <p:cNvPr id="13475" name="Google Shape;13475;p63"/>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3"/>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3"/>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3"/>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63"/>
          <p:cNvGrpSpPr/>
          <p:nvPr/>
        </p:nvGrpSpPr>
        <p:grpSpPr>
          <a:xfrm>
            <a:off x="5334138" y="2895283"/>
            <a:ext cx="566559" cy="527184"/>
            <a:chOff x="5334138" y="2895283"/>
            <a:chExt cx="566559" cy="527184"/>
          </a:xfrm>
        </p:grpSpPr>
        <p:grpSp>
          <p:nvGrpSpPr>
            <p:cNvPr id="13480" name="Google Shape;13480;p63"/>
            <p:cNvGrpSpPr/>
            <p:nvPr/>
          </p:nvGrpSpPr>
          <p:grpSpPr>
            <a:xfrm>
              <a:off x="5334138" y="2895283"/>
              <a:ext cx="566559" cy="148198"/>
              <a:chOff x="5334138" y="2895283"/>
              <a:chExt cx="566559" cy="148198"/>
            </a:xfrm>
          </p:grpSpPr>
          <p:sp>
            <p:nvSpPr>
              <p:cNvPr id="13481" name="Google Shape;13481;p63"/>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3"/>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3"/>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3"/>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3"/>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63"/>
            <p:cNvGrpSpPr/>
            <p:nvPr/>
          </p:nvGrpSpPr>
          <p:grpSpPr>
            <a:xfrm>
              <a:off x="5334138" y="3086166"/>
              <a:ext cx="566559" cy="148324"/>
              <a:chOff x="5334138" y="3086166"/>
              <a:chExt cx="566559" cy="148324"/>
            </a:xfrm>
          </p:grpSpPr>
          <p:sp>
            <p:nvSpPr>
              <p:cNvPr id="13487" name="Google Shape;13487;p63"/>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3"/>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3"/>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3"/>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3"/>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2" name="Google Shape;13492;p63"/>
            <p:cNvGrpSpPr/>
            <p:nvPr/>
          </p:nvGrpSpPr>
          <p:grpSpPr>
            <a:xfrm>
              <a:off x="5334138" y="3274269"/>
              <a:ext cx="566559" cy="148198"/>
              <a:chOff x="5334138" y="3274269"/>
              <a:chExt cx="566559" cy="148198"/>
            </a:xfrm>
          </p:grpSpPr>
          <p:sp>
            <p:nvSpPr>
              <p:cNvPr id="13493" name="Google Shape;13493;p63"/>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3"/>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3"/>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3"/>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3"/>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498" name="Google Shape;13498;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13499" name="Google Shape;13499;p63"/>
          <p:cNvGrpSpPr/>
          <p:nvPr/>
        </p:nvGrpSpPr>
        <p:grpSpPr>
          <a:xfrm>
            <a:off x="6632594" y="1532342"/>
            <a:ext cx="1585066" cy="1126471"/>
            <a:chOff x="6608782" y="1551392"/>
            <a:chExt cx="1585066" cy="1126471"/>
          </a:xfrm>
        </p:grpSpPr>
        <p:grpSp>
          <p:nvGrpSpPr>
            <p:cNvPr id="13500" name="Google Shape;13500;p63"/>
            <p:cNvGrpSpPr/>
            <p:nvPr/>
          </p:nvGrpSpPr>
          <p:grpSpPr>
            <a:xfrm>
              <a:off x="6608782" y="1882715"/>
              <a:ext cx="77561" cy="73012"/>
              <a:chOff x="6608782" y="1882715"/>
              <a:chExt cx="77561" cy="73012"/>
            </a:xfrm>
          </p:grpSpPr>
          <p:sp>
            <p:nvSpPr>
              <p:cNvPr id="13501" name="Google Shape;13501;p63"/>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3"/>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3"/>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3"/>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5" name="Google Shape;13505;p63"/>
            <p:cNvGrpSpPr/>
            <p:nvPr/>
          </p:nvGrpSpPr>
          <p:grpSpPr>
            <a:xfrm>
              <a:off x="6608782" y="1551392"/>
              <a:ext cx="1585066" cy="1126471"/>
              <a:chOff x="6608782" y="1551392"/>
              <a:chExt cx="1585066" cy="1126471"/>
            </a:xfrm>
          </p:grpSpPr>
          <p:sp>
            <p:nvSpPr>
              <p:cNvPr id="13506" name="Google Shape;13506;p63"/>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7" name="Google Shape;13507;p63"/>
              <p:cNvGrpSpPr/>
              <p:nvPr/>
            </p:nvGrpSpPr>
            <p:grpSpPr>
              <a:xfrm>
                <a:off x="6608782" y="1551392"/>
                <a:ext cx="1585066" cy="1126471"/>
                <a:chOff x="6608782" y="1551392"/>
                <a:chExt cx="1585066" cy="1126471"/>
              </a:xfrm>
            </p:grpSpPr>
            <p:sp>
              <p:nvSpPr>
                <p:cNvPr id="13508" name="Google Shape;13508;p63"/>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3"/>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3"/>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3"/>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512" name="Google Shape;13512;p63"/>
          <p:cNvGrpSpPr/>
          <p:nvPr/>
        </p:nvGrpSpPr>
        <p:grpSpPr>
          <a:xfrm>
            <a:off x="6057386" y="2827805"/>
            <a:ext cx="302032" cy="1568967"/>
            <a:chOff x="6057386" y="2827805"/>
            <a:chExt cx="302032" cy="1568967"/>
          </a:xfrm>
        </p:grpSpPr>
        <p:grpSp>
          <p:nvGrpSpPr>
            <p:cNvPr id="13513" name="Google Shape;13513;p63"/>
            <p:cNvGrpSpPr/>
            <p:nvPr/>
          </p:nvGrpSpPr>
          <p:grpSpPr>
            <a:xfrm>
              <a:off x="6057386" y="2827805"/>
              <a:ext cx="302032" cy="1568967"/>
              <a:chOff x="6057386" y="2827805"/>
              <a:chExt cx="302032" cy="1568967"/>
            </a:xfrm>
          </p:grpSpPr>
          <p:sp>
            <p:nvSpPr>
              <p:cNvPr id="13514" name="Google Shape;13514;p63"/>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3"/>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3"/>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3"/>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3"/>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3"/>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3"/>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3"/>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3"/>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3"/>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3"/>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3"/>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3"/>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3"/>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3"/>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3"/>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3"/>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3"/>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3"/>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3"/>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3"/>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3"/>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3"/>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3"/>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3"/>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3"/>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3"/>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3"/>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3"/>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3" name="Google Shape;13543;p63"/>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3"/>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63"/>
          <p:cNvGrpSpPr/>
          <p:nvPr/>
        </p:nvGrpSpPr>
        <p:grpSpPr>
          <a:xfrm>
            <a:off x="2000556" y="1599372"/>
            <a:ext cx="224622" cy="224774"/>
            <a:chOff x="2657906" y="1651497"/>
            <a:chExt cx="224622" cy="224774"/>
          </a:xfrm>
        </p:grpSpPr>
        <p:sp>
          <p:nvSpPr>
            <p:cNvPr id="13546" name="Google Shape;13546;p63"/>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3"/>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8" name="Google Shape;13548;p63"/>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9" name="Google Shape;13549;p63"/>
          <p:cNvGrpSpPr/>
          <p:nvPr/>
        </p:nvGrpSpPr>
        <p:grpSpPr>
          <a:xfrm>
            <a:off x="2000561" y="3816542"/>
            <a:ext cx="336675" cy="334710"/>
            <a:chOff x="2657906" y="2241938"/>
            <a:chExt cx="225987" cy="224698"/>
          </a:xfrm>
        </p:grpSpPr>
        <p:sp>
          <p:nvSpPr>
            <p:cNvPr id="13550" name="Google Shape;13550;p63"/>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3"/>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3"/>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3"/>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3"/>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3"/>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3"/>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3"/>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3"/>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3"/>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0" name="Google Shape;13560;p63"/>
          <p:cNvGrpSpPr/>
          <p:nvPr/>
        </p:nvGrpSpPr>
        <p:grpSpPr>
          <a:xfrm>
            <a:off x="4116787" y="3256553"/>
            <a:ext cx="447728" cy="1135923"/>
            <a:chOff x="4116787" y="3256553"/>
            <a:chExt cx="447728" cy="1135923"/>
          </a:xfrm>
        </p:grpSpPr>
        <p:sp>
          <p:nvSpPr>
            <p:cNvPr id="13561" name="Google Shape;13561;p63"/>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2" name="Google Shape;13562;p63"/>
            <p:cNvGrpSpPr/>
            <p:nvPr/>
          </p:nvGrpSpPr>
          <p:grpSpPr>
            <a:xfrm>
              <a:off x="4135514" y="3261886"/>
              <a:ext cx="409996" cy="1125132"/>
              <a:chOff x="4135514" y="3261886"/>
              <a:chExt cx="409996" cy="1125132"/>
            </a:xfrm>
          </p:grpSpPr>
          <p:sp>
            <p:nvSpPr>
              <p:cNvPr id="13563" name="Google Shape;13563;p63"/>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3"/>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3"/>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3"/>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3"/>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3"/>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3"/>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3"/>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3"/>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3"/>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3"/>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3"/>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3"/>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3"/>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3"/>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3"/>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3"/>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3"/>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3"/>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3"/>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3"/>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3"/>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3"/>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3"/>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3"/>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3"/>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3"/>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3"/>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3"/>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3"/>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3"/>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3"/>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3"/>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3"/>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3"/>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3"/>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3"/>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3"/>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3"/>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3"/>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3"/>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3"/>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3"/>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3"/>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3"/>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3"/>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3"/>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3"/>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3"/>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3"/>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3"/>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3"/>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3"/>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3"/>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3"/>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3"/>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3"/>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3"/>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21" name="Google Shape;13621;p63"/>
          <p:cNvGrpSpPr/>
          <p:nvPr/>
        </p:nvGrpSpPr>
        <p:grpSpPr>
          <a:xfrm>
            <a:off x="2936333" y="3256553"/>
            <a:ext cx="447601" cy="1135923"/>
            <a:chOff x="2936333" y="3256553"/>
            <a:chExt cx="447601" cy="1135923"/>
          </a:xfrm>
        </p:grpSpPr>
        <p:sp>
          <p:nvSpPr>
            <p:cNvPr id="13622" name="Google Shape;13622;p63"/>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3" name="Google Shape;13623;p63"/>
            <p:cNvGrpSpPr/>
            <p:nvPr/>
          </p:nvGrpSpPr>
          <p:grpSpPr>
            <a:xfrm>
              <a:off x="2939796" y="3259611"/>
              <a:ext cx="443027" cy="1124980"/>
              <a:chOff x="2939796" y="3259611"/>
              <a:chExt cx="443027" cy="1124980"/>
            </a:xfrm>
          </p:grpSpPr>
          <p:sp>
            <p:nvSpPr>
              <p:cNvPr id="13624" name="Google Shape;13624;p63"/>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3"/>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3"/>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3"/>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3"/>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3"/>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3"/>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3"/>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3"/>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3"/>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3"/>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3"/>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3"/>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3"/>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3"/>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3"/>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3"/>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3"/>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3"/>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3"/>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3"/>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3"/>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3"/>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3"/>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3"/>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3"/>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3"/>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3"/>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3"/>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3"/>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3"/>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3"/>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3"/>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3"/>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3"/>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3"/>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3"/>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3"/>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3"/>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3"/>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3"/>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3"/>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3"/>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3"/>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3"/>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3"/>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3"/>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3"/>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3"/>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3"/>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3"/>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3"/>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3"/>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3"/>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3"/>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3"/>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3"/>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3"/>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3"/>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3"/>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3"/>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3"/>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3"/>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3"/>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3"/>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3"/>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3"/>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3"/>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3"/>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3"/>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3"/>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3"/>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3"/>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3"/>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3"/>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3"/>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3"/>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3"/>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3"/>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3"/>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3"/>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3"/>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3"/>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3"/>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3"/>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3"/>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3"/>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3"/>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3"/>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3"/>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3"/>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3"/>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3"/>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3"/>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3"/>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3"/>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3"/>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3"/>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3"/>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3"/>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3"/>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3"/>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3"/>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3"/>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3"/>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3"/>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3"/>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3"/>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3"/>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3"/>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3"/>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3"/>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3"/>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3"/>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3"/>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3"/>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40" name="Google Shape;13740;p63"/>
          <p:cNvGrpSpPr/>
          <p:nvPr/>
        </p:nvGrpSpPr>
        <p:grpSpPr>
          <a:xfrm>
            <a:off x="4707616" y="3256553"/>
            <a:ext cx="447702" cy="1135923"/>
            <a:chOff x="4707616" y="3256553"/>
            <a:chExt cx="447702" cy="1135923"/>
          </a:xfrm>
        </p:grpSpPr>
        <p:sp>
          <p:nvSpPr>
            <p:cNvPr id="13741" name="Google Shape;13741;p63"/>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2" name="Google Shape;13742;p63"/>
            <p:cNvGrpSpPr/>
            <p:nvPr/>
          </p:nvGrpSpPr>
          <p:grpSpPr>
            <a:xfrm>
              <a:off x="4724641" y="3320695"/>
              <a:ext cx="412877" cy="1031270"/>
              <a:chOff x="4724641" y="3320695"/>
              <a:chExt cx="412877" cy="1031270"/>
            </a:xfrm>
          </p:grpSpPr>
          <p:sp>
            <p:nvSpPr>
              <p:cNvPr id="13743" name="Google Shape;13743;p63"/>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3"/>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3"/>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3"/>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3"/>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3"/>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3"/>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3"/>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3"/>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3"/>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3"/>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754" name="Google Shape;13754;p63"/>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8" name="Shape 13758"/>
        <p:cNvGrpSpPr/>
        <p:nvPr/>
      </p:nvGrpSpPr>
      <p:grpSpPr>
        <a:xfrm>
          <a:off x="0" y="0"/>
          <a:ext cx="0" cy="0"/>
          <a:chOff x="0" y="0"/>
          <a:chExt cx="0" cy="0"/>
        </a:xfrm>
      </p:grpSpPr>
      <p:sp>
        <p:nvSpPr>
          <p:cNvPr id="13759" name="Google Shape;13759;p64"/>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0" name="Google Shape;13760;p64"/>
          <p:cNvGrpSpPr/>
          <p:nvPr/>
        </p:nvGrpSpPr>
        <p:grpSpPr>
          <a:xfrm>
            <a:off x="5881075" y="1606500"/>
            <a:ext cx="389275" cy="1299125"/>
            <a:chOff x="5881075" y="1606500"/>
            <a:chExt cx="389275" cy="1299125"/>
          </a:xfrm>
        </p:grpSpPr>
        <p:sp>
          <p:nvSpPr>
            <p:cNvPr id="13761" name="Google Shape;13761;p64"/>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2" name="Google Shape;13762;p64"/>
            <p:cNvGrpSpPr/>
            <p:nvPr/>
          </p:nvGrpSpPr>
          <p:grpSpPr>
            <a:xfrm>
              <a:off x="5888300" y="1606500"/>
              <a:ext cx="375575" cy="1290700"/>
              <a:chOff x="5888300" y="1606500"/>
              <a:chExt cx="375575" cy="1290700"/>
            </a:xfrm>
          </p:grpSpPr>
          <p:sp>
            <p:nvSpPr>
              <p:cNvPr id="13763" name="Google Shape;13763;p64"/>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4"/>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4"/>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4"/>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4"/>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4"/>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4"/>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4"/>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4"/>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4"/>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4"/>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4"/>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4"/>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4"/>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4"/>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4"/>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4"/>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4"/>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4"/>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4"/>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4"/>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4"/>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4"/>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4"/>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4"/>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4"/>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4"/>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4"/>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4"/>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4"/>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4"/>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4"/>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4"/>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4"/>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4"/>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4"/>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4"/>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4"/>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4"/>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4"/>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4"/>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4"/>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4"/>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4"/>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4"/>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4"/>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4"/>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4"/>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4"/>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4"/>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4"/>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4"/>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4"/>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4"/>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4"/>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4"/>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4"/>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4"/>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4"/>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4"/>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4"/>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4"/>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825" name="Google Shape;13825;p64"/>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4"/>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4"/>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4"/>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4"/>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0" name="Google Shape;13830;p64"/>
          <p:cNvGrpSpPr/>
          <p:nvPr/>
        </p:nvGrpSpPr>
        <p:grpSpPr>
          <a:xfrm>
            <a:off x="5099200" y="3022588"/>
            <a:ext cx="435225" cy="1370250"/>
            <a:chOff x="5099200" y="2992450"/>
            <a:chExt cx="435225" cy="1370250"/>
          </a:xfrm>
        </p:grpSpPr>
        <p:grpSp>
          <p:nvGrpSpPr>
            <p:cNvPr id="13831" name="Google Shape;13831;p64"/>
            <p:cNvGrpSpPr/>
            <p:nvPr/>
          </p:nvGrpSpPr>
          <p:grpSpPr>
            <a:xfrm>
              <a:off x="5099200" y="3018075"/>
              <a:ext cx="435225" cy="1344625"/>
              <a:chOff x="5099200" y="3018075"/>
              <a:chExt cx="435225" cy="1344625"/>
            </a:xfrm>
          </p:grpSpPr>
          <p:sp>
            <p:nvSpPr>
              <p:cNvPr id="13832" name="Google Shape;13832;p64"/>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4"/>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64"/>
            <p:cNvGrpSpPr/>
            <p:nvPr/>
          </p:nvGrpSpPr>
          <p:grpSpPr>
            <a:xfrm>
              <a:off x="5110575" y="3060800"/>
              <a:ext cx="411850" cy="1291550"/>
              <a:chOff x="5110575" y="3060800"/>
              <a:chExt cx="411850" cy="1291550"/>
            </a:xfrm>
          </p:grpSpPr>
          <p:sp>
            <p:nvSpPr>
              <p:cNvPr id="13835" name="Google Shape;13835;p64"/>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4"/>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4"/>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4"/>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4"/>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4"/>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4"/>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4"/>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4"/>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4"/>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4"/>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4"/>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4"/>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4"/>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4"/>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4"/>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4"/>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4"/>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4"/>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4"/>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4"/>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4"/>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4"/>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4"/>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4"/>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4"/>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4"/>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4"/>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4"/>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4"/>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4"/>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4"/>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4"/>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4"/>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4"/>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4"/>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4"/>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4"/>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4"/>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4"/>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4"/>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4"/>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4"/>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4"/>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4"/>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4"/>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4"/>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4"/>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4"/>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4"/>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4"/>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4"/>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4"/>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4"/>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4"/>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4"/>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4"/>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4"/>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4"/>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4"/>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4"/>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4"/>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4"/>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4"/>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4"/>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4"/>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4"/>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4"/>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4"/>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4"/>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4"/>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4"/>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4"/>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4"/>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4"/>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4"/>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4"/>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4"/>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4"/>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4"/>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4"/>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4"/>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4"/>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4"/>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4"/>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4"/>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4"/>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4"/>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4"/>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4"/>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4"/>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4"/>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4"/>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4"/>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4"/>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4"/>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4"/>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4"/>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4"/>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4"/>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4"/>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4"/>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4"/>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4"/>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4"/>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4"/>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4"/>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4"/>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4"/>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4"/>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4"/>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4"/>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4"/>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4"/>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4"/>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4"/>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4"/>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4"/>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4"/>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4"/>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4"/>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4"/>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4"/>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4"/>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4"/>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4"/>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4"/>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4"/>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4"/>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4"/>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65" name="Google Shape;13965;p64"/>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64"/>
          <p:cNvGrpSpPr/>
          <p:nvPr/>
        </p:nvGrpSpPr>
        <p:grpSpPr>
          <a:xfrm>
            <a:off x="5866925" y="3022588"/>
            <a:ext cx="435225" cy="1370250"/>
            <a:chOff x="5866925" y="2992450"/>
            <a:chExt cx="435225" cy="1370250"/>
          </a:xfrm>
        </p:grpSpPr>
        <p:grpSp>
          <p:nvGrpSpPr>
            <p:cNvPr id="13967" name="Google Shape;13967;p64"/>
            <p:cNvGrpSpPr/>
            <p:nvPr/>
          </p:nvGrpSpPr>
          <p:grpSpPr>
            <a:xfrm>
              <a:off x="5866925" y="3018075"/>
              <a:ext cx="435225" cy="1344625"/>
              <a:chOff x="5866925" y="3018075"/>
              <a:chExt cx="435225" cy="1344625"/>
            </a:xfrm>
          </p:grpSpPr>
          <p:sp>
            <p:nvSpPr>
              <p:cNvPr id="13968" name="Google Shape;13968;p64"/>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4"/>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64"/>
            <p:cNvGrpSpPr/>
            <p:nvPr/>
          </p:nvGrpSpPr>
          <p:grpSpPr>
            <a:xfrm>
              <a:off x="5879375" y="3075750"/>
              <a:ext cx="407400" cy="1278050"/>
              <a:chOff x="5879375" y="3075750"/>
              <a:chExt cx="407400" cy="1278050"/>
            </a:xfrm>
          </p:grpSpPr>
          <p:sp>
            <p:nvSpPr>
              <p:cNvPr id="13971" name="Google Shape;13971;p64"/>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4"/>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4"/>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4"/>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4"/>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4"/>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4"/>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4"/>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4"/>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4"/>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4"/>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4"/>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4"/>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4"/>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4"/>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4"/>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4"/>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4"/>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4"/>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4"/>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4"/>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4"/>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4"/>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4"/>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4"/>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4"/>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4"/>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4"/>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4"/>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4"/>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4"/>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4"/>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4"/>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4"/>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4"/>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4"/>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4"/>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4"/>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4"/>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4"/>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4"/>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4"/>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4"/>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4"/>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4"/>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4"/>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4"/>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4"/>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4"/>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4"/>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4"/>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4"/>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4"/>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4"/>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4"/>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4"/>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4"/>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4"/>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4"/>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4"/>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4"/>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2" name="Google Shape;14032;p64"/>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64"/>
          <p:cNvGrpSpPr/>
          <p:nvPr/>
        </p:nvGrpSpPr>
        <p:grpSpPr>
          <a:xfrm>
            <a:off x="6634500" y="3022588"/>
            <a:ext cx="435225" cy="1370250"/>
            <a:chOff x="6634500" y="2992450"/>
            <a:chExt cx="435225" cy="1370250"/>
          </a:xfrm>
        </p:grpSpPr>
        <p:sp>
          <p:nvSpPr>
            <p:cNvPr id="14034" name="Google Shape;14034;p64"/>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4"/>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4"/>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7" name="Google Shape;14037;p64"/>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4"/>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4"/>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4"/>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4"/>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4"/>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4"/>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4"/>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5" name="Google Shape;14045;p64"/>
          <p:cNvGrpSpPr/>
          <p:nvPr/>
        </p:nvGrpSpPr>
        <p:grpSpPr>
          <a:xfrm>
            <a:off x="6658800" y="3128663"/>
            <a:ext cx="382500" cy="1243900"/>
            <a:chOff x="6658800" y="3098525"/>
            <a:chExt cx="382500" cy="1243900"/>
          </a:xfrm>
        </p:grpSpPr>
        <p:grpSp>
          <p:nvGrpSpPr>
            <p:cNvPr id="14046" name="Google Shape;14046;p64"/>
            <p:cNvGrpSpPr/>
            <p:nvPr/>
          </p:nvGrpSpPr>
          <p:grpSpPr>
            <a:xfrm>
              <a:off x="6750375" y="3274500"/>
              <a:ext cx="203475" cy="165800"/>
              <a:chOff x="6750375" y="3274500"/>
              <a:chExt cx="203475" cy="165800"/>
            </a:xfrm>
          </p:grpSpPr>
          <p:sp>
            <p:nvSpPr>
              <p:cNvPr id="14047" name="Google Shape;14047;p64"/>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4"/>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4"/>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4"/>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1" name="Google Shape;14051;p64"/>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4"/>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4"/>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4"/>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4"/>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4"/>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4"/>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4"/>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4"/>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4"/>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4"/>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4"/>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4"/>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4"/>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64"/>
          <p:cNvGrpSpPr/>
          <p:nvPr/>
        </p:nvGrpSpPr>
        <p:grpSpPr>
          <a:xfrm>
            <a:off x="2881219" y="1559619"/>
            <a:ext cx="1182076" cy="1120100"/>
            <a:chOff x="2834338" y="1606500"/>
            <a:chExt cx="1182076" cy="1120100"/>
          </a:xfrm>
        </p:grpSpPr>
        <p:grpSp>
          <p:nvGrpSpPr>
            <p:cNvPr id="14066" name="Google Shape;14066;p64"/>
            <p:cNvGrpSpPr/>
            <p:nvPr/>
          </p:nvGrpSpPr>
          <p:grpSpPr>
            <a:xfrm>
              <a:off x="3260010" y="1885839"/>
              <a:ext cx="756404" cy="756404"/>
              <a:chOff x="5681300" y="2527788"/>
              <a:chExt cx="805800" cy="805800"/>
            </a:xfrm>
          </p:grpSpPr>
          <p:sp>
            <p:nvSpPr>
              <p:cNvPr id="14067" name="Google Shape;14067;p6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64"/>
            <p:cNvGrpSpPr/>
            <p:nvPr/>
          </p:nvGrpSpPr>
          <p:grpSpPr>
            <a:xfrm>
              <a:off x="2834338" y="1606500"/>
              <a:ext cx="904525" cy="1120100"/>
              <a:chOff x="2834338" y="1606500"/>
              <a:chExt cx="904525" cy="1120100"/>
            </a:xfrm>
          </p:grpSpPr>
          <p:sp>
            <p:nvSpPr>
              <p:cNvPr id="14070" name="Google Shape;14070;p64"/>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4"/>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4"/>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4"/>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4"/>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4"/>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4"/>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4"/>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78" name="Google Shape;14078;p64"/>
          <p:cNvGrpSpPr/>
          <p:nvPr/>
        </p:nvGrpSpPr>
        <p:grpSpPr>
          <a:xfrm>
            <a:off x="3082819" y="2817700"/>
            <a:ext cx="1013175" cy="1561450"/>
            <a:chOff x="3035938" y="2817700"/>
            <a:chExt cx="1013175" cy="1561450"/>
          </a:xfrm>
        </p:grpSpPr>
        <p:grpSp>
          <p:nvGrpSpPr>
            <p:cNvPr id="14079" name="Google Shape;14079;p64"/>
            <p:cNvGrpSpPr/>
            <p:nvPr/>
          </p:nvGrpSpPr>
          <p:grpSpPr>
            <a:xfrm>
              <a:off x="3035938" y="2817700"/>
              <a:ext cx="1013175" cy="1561450"/>
              <a:chOff x="3035938" y="2817700"/>
              <a:chExt cx="1013175" cy="1561450"/>
            </a:xfrm>
          </p:grpSpPr>
          <p:sp>
            <p:nvSpPr>
              <p:cNvPr id="14080" name="Google Shape;14080;p64"/>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1" name="Google Shape;14081;p64"/>
              <p:cNvGrpSpPr/>
              <p:nvPr/>
            </p:nvGrpSpPr>
            <p:grpSpPr>
              <a:xfrm>
                <a:off x="3196388" y="2817700"/>
                <a:ext cx="681075" cy="1561450"/>
                <a:chOff x="3196388" y="2817700"/>
                <a:chExt cx="681075" cy="1561450"/>
              </a:xfrm>
            </p:grpSpPr>
            <p:sp>
              <p:nvSpPr>
                <p:cNvPr id="14082" name="Google Shape;14082;p64"/>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4"/>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4"/>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4"/>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4"/>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4"/>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4"/>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4"/>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4"/>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4"/>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4"/>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4"/>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4"/>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4"/>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4"/>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4"/>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4"/>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4"/>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4"/>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4"/>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4"/>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4"/>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4"/>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05" name="Google Shape;14105;p64"/>
            <p:cNvGrpSpPr/>
            <p:nvPr/>
          </p:nvGrpSpPr>
          <p:grpSpPr>
            <a:xfrm>
              <a:off x="3090338" y="2927425"/>
              <a:ext cx="389575" cy="1365675"/>
              <a:chOff x="3090338" y="2927425"/>
              <a:chExt cx="389575" cy="1365675"/>
            </a:xfrm>
          </p:grpSpPr>
          <p:grpSp>
            <p:nvGrpSpPr>
              <p:cNvPr id="14106" name="Google Shape;14106;p64"/>
              <p:cNvGrpSpPr/>
              <p:nvPr/>
            </p:nvGrpSpPr>
            <p:grpSpPr>
              <a:xfrm>
                <a:off x="3090338" y="2927425"/>
                <a:ext cx="389575" cy="202550"/>
                <a:chOff x="3090338" y="2927425"/>
                <a:chExt cx="389575" cy="202550"/>
              </a:xfrm>
            </p:grpSpPr>
            <p:sp>
              <p:nvSpPr>
                <p:cNvPr id="14107" name="Google Shape;14107;p64"/>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4"/>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9" name="Google Shape;14109;p64"/>
              <p:cNvGrpSpPr/>
              <p:nvPr/>
            </p:nvGrpSpPr>
            <p:grpSpPr>
              <a:xfrm>
                <a:off x="3090338" y="3218150"/>
                <a:ext cx="389575" cy="202575"/>
                <a:chOff x="3090338" y="3218150"/>
                <a:chExt cx="389575" cy="202575"/>
              </a:xfrm>
            </p:grpSpPr>
            <p:sp>
              <p:nvSpPr>
                <p:cNvPr id="14110" name="Google Shape;14110;p64"/>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4"/>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64"/>
              <p:cNvGrpSpPr/>
              <p:nvPr/>
            </p:nvGrpSpPr>
            <p:grpSpPr>
              <a:xfrm>
                <a:off x="3090338" y="3509050"/>
                <a:ext cx="389575" cy="202550"/>
                <a:chOff x="3090338" y="3509050"/>
                <a:chExt cx="389575" cy="202550"/>
              </a:xfrm>
            </p:grpSpPr>
            <p:sp>
              <p:nvSpPr>
                <p:cNvPr id="14113" name="Google Shape;14113;p64"/>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4"/>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64"/>
              <p:cNvGrpSpPr/>
              <p:nvPr/>
            </p:nvGrpSpPr>
            <p:grpSpPr>
              <a:xfrm>
                <a:off x="3090338" y="3799800"/>
                <a:ext cx="389575" cy="202550"/>
                <a:chOff x="3090338" y="3799800"/>
                <a:chExt cx="389575" cy="202550"/>
              </a:xfrm>
            </p:grpSpPr>
            <p:sp>
              <p:nvSpPr>
                <p:cNvPr id="14116" name="Google Shape;14116;p64"/>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4"/>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64"/>
              <p:cNvGrpSpPr/>
              <p:nvPr/>
            </p:nvGrpSpPr>
            <p:grpSpPr>
              <a:xfrm>
                <a:off x="3090338" y="4090525"/>
                <a:ext cx="389575" cy="202575"/>
                <a:chOff x="3090338" y="4090525"/>
                <a:chExt cx="389575" cy="202575"/>
              </a:xfrm>
            </p:grpSpPr>
            <p:sp>
              <p:nvSpPr>
                <p:cNvPr id="14119" name="Google Shape;14119;p64"/>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4"/>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21" name="Google Shape;14121;p64"/>
            <p:cNvGrpSpPr/>
            <p:nvPr/>
          </p:nvGrpSpPr>
          <p:grpSpPr>
            <a:xfrm>
              <a:off x="3602363" y="2927425"/>
              <a:ext cx="389575" cy="1365675"/>
              <a:chOff x="3602363" y="2927425"/>
              <a:chExt cx="389575" cy="1365675"/>
            </a:xfrm>
          </p:grpSpPr>
          <p:grpSp>
            <p:nvGrpSpPr>
              <p:cNvPr id="14122" name="Google Shape;14122;p64"/>
              <p:cNvGrpSpPr/>
              <p:nvPr/>
            </p:nvGrpSpPr>
            <p:grpSpPr>
              <a:xfrm>
                <a:off x="3602363" y="2927425"/>
                <a:ext cx="389575" cy="202550"/>
                <a:chOff x="3602363" y="2927425"/>
                <a:chExt cx="389575" cy="202550"/>
              </a:xfrm>
            </p:grpSpPr>
            <p:sp>
              <p:nvSpPr>
                <p:cNvPr id="14123" name="Google Shape;14123;p64"/>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4"/>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64"/>
              <p:cNvGrpSpPr/>
              <p:nvPr/>
            </p:nvGrpSpPr>
            <p:grpSpPr>
              <a:xfrm>
                <a:off x="3602363" y="3218150"/>
                <a:ext cx="389575" cy="202575"/>
                <a:chOff x="3602363" y="3218150"/>
                <a:chExt cx="389575" cy="202575"/>
              </a:xfrm>
            </p:grpSpPr>
            <p:sp>
              <p:nvSpPr>
                <p:cNvPr id="14126" name="Google Shape;14126;p64"/>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4"/>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64"/>
              <p:cNvGrpSpPr/>
              <p:nvPr/>
            </p:nvGrpSpPr>
            <p:grpSpPr>
              <a:xfrm>
                <a:off x="3602363" y="3509050"/>
                <a:ext cx="389575" cy="202550"/>
                <a:chOff x="3602363" y="3509050"/>
                <a:chExt cx="389575" cy="202550"/>
              </a:xfrm>
            </p:grpSpPr>
            <p:sp>
              <p:nvSpPr>
                <p:cNvPr id="14129" name="Google Shape;14129;p64"/>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4"/>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1" name="Google Shape;14131;p64"/>
              <p:cNvGrpSpPr/>
              <p:nvPr/>
            </p:nvGrpSpPr>
            <p:grpSpPr>
              <a:xfrm>
                <a:off x="3602363" y="3799800"/>
                <a:ext cx="389575" cy="202550"/>
                <a:chOff x="3602363" y="3799800"/>
                <a:chExt cx="389575" cy="202550"/>
              </a:xfrm>
            </p:grpSpPr>
            <p:sp>
              <p:nvSpPr>
                <p:cNvPr id="14132" name="Google Shape;14132;p64"/>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4"/>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64"/>
              <p:cNvGrpSpPr/>
              <p:nvPr/>
            </p:nvGrpSpPr>
            <p:grpSpPr>
              <a:xfrm>
                <a:off x="3602363" y="4090525"/>
                <a:ext cx="389575" cy="202575"/>
                <a:chOff x="3602363" y="4090525"/>
                <a:chExt cx="389575" cy="202575"/>
              </a:xfrm>
            </p:grpSpPr>
            <p:sp>
              <p:nvSpPr>
                <p:cNvPr id="14135" name="Google Shape;14135;p64"/>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4"/>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137" name="Google Shape;14137;p64"/>
          <p:cNvGrpSpPr/>
          <p:nvPr/>
        </p:nvGrpSpPr>
        <p:grpSpPr>
          <a:xfrm>
            <a:off x="4358525" y="1562650"/>
            <a:ext cx="381425" cy="1329000"/>
            <a:chOff x="4358525" y="1562650"/>
            <a:chExt cx="381425" cy="1329000"/>
          </a:xfrm>
        </p:grpSpPr>
        <p:grpSp>
          <p:nvGrpSpPr>
            <p:cNvPr id="14138" name="Google Shape;14138;p64"/>
            <p:cNvGrpSpPr/>
            <p:nvPr/>
          </p:nvGrpSpPr>
          <p:grpSpPr>
            <a:xfrm>
              <a:off x="4358525" y="1562650"/>
              <a:ext cx="381425" cy="1329000"/>
              <a:chOff x="4358525" y="1562650"/>
              <a:chExt cx="381425" cy="1329000"/>
            </a:xfrm>
          </p:grpSpPr>
          <p:sp>
            <p:nvSpPr>
              <p:cNvPr id="14139" name="Google Shape;14139;p64"/>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0" name="Google Shape;14140;p64"/>
              <p:cNvGrpSpPr/>
              <p:nvPr/>
            </p:nvGrpSpPr>
            <p:grpSpPr>
              <a:xfrm>
                <a:off x="4358525" y="1619100"/>
                <a:ext cx="381425" cy="1272550"/>
                <a:chOff x="4358525" y="1619100"/>
                <a:chExt cx="381425" cy="1272550"/>
              </a:xfrm>
            </p:grpSpPr>
            <p:sp>
              <p:nvSpPr>
                <p:cNvPr id="14141" name="Google Shape;14141;p64"/>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4"/>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4"/>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4" name="Google Shape;14144;p64"/>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5" name="Google Shape;14145;p64"/>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4"/>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7" name="Google Shape;14147;p64"/>
            <p:cNvGrpSpPr/>
            <p:nvPr/>
          </p:nvGrpSpPr>
          <p:grpSpPr>
            <a:xfrm>
              <a:off x="4434425" y="1799150"/>
              <a:ext cx="229625" cy="176600"/>
              <a:chOff x="4434425" y="1799150"/>
              <a:chExt cx="229625" cy="176600"/>
            </a:xfrm>
          </p:grpSpPr>
          <p:sp>
            <p:nvSpPr>
              <p:cNvPr id="14148" name="Google Shape;14148;p64"/>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4"/>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4"/>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64"/>
            <p:cNvGrpSpPr/>
            <p:nvPr/>
          </p:nvGrpSpPr>
          <p:grpSpPr>
            <a:xfrm>
              <a:off x="4427975" y="2144625"/>
              <a:ext cx="241150" cy="131875"/>
              <a:chOff x="4427975" y="2144625"/>
              <a:chExt cx="241150" cy="131875"/>
            </a:xfrm>
          </p:grpSpPr>
          <p:sp>
            <p:nvSpPr>
              <p:cNvPr id="14152" name="Google Shape;14152;p64"/>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4"/>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4"/>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55" name="Google Shape;14155;p64"/>
          <p:cNvGrpSpPr/>
          <p:nvPr/>
        </p:nvGrpSpPr>
        <p:grpSpPr>
          <a:xfrm>
            <a:off x="4331625" y="3022588"/>
            <a:ext cx="435225" cy="1370250"/>
            <a:chOff x="4331625" y="2992450"/>
            <a:chExt cx="435225" cy="1370250"/>
          </a:xfrm>
        </p:grpSpPr>
        <p:grpSp>
          <p:nvGrpSpPr>
            <p:cNvPr id="14156" name="Google Shape;14156;p64"/>
            <p:cNvGrpSpPr/>
            <p:nvPr/>
          </p:nvGrpSpPr>
          <p:grpSpPr>
            <a:xfrm>
              <a:off x="4331625" y="2992450"/>
              <a:ext cx="435225" cy="1370250"/>
              <a:chOff x="4331625" y="2992450"/>
              <a:chExt cx="435225" cy="1370250"/>
            </a:xfrm>
          </p:grpSpPr>
          <p:sp>
            <p:nvSpPr>
              <p:cNvPr id="14157" name="Google Shape;14157;p64"/>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4"/>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4"/>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4"/>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1" name="Google Shape;14161;p64"/>
            <p:cNvGrpSpPr/>
            <p:nvPr/>
          </p:nvGrpSpPr>
          <p:grpSpPr>
            <a:xfrm>
              <a:off x="4415850" y="3599250"/>
              <a:ext cx="266625" cy="293850"/>
              <a:chOff x="4415850" y="3599250"/>
              <a:chExt cx="266625" cy="293850"/>
            </a:xfrm>
          </p:grpSpPr>
          <p:sp>
            <p:nvSpPr>
              <p:cNvPr id="14162" name="Google Shape;14162;p64"/>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4"/>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4"/>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4"/>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4"/>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4"/>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4"/>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4"/>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4"/>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71" name="Google Shape;14171;p64"/>
          <p:cNvGrpSpPr/>
          <p:nvPr/>
        </p:nvGrpSpPr>
        <p:grpSpPr>
          <a:xfrm>
            <a:off x="998276" y="1542725"/>
            <a:ext cx="1785800" cy="2843650"/>
            <a:chOff x="998276" y="1542725"/>
            <a:chExt cx="1785800" cy="2843650"/>
          </a:xfrm>
        </p:grpSpPr>
        <p:sp>
          <p:nvSpPr>
            <p:cNvPr id="14172" name="Google Shape;14172;p64"/>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3" name="Google Shape;14173;p64"/>
            <p:cNvGrpSpPr/>
            <p:nvPr/>
          </p:nvGrpSpPr>
          <p:grpSpPr>
            <a:xfrm>
              <a:off x="1459126" y="1614025"/>
              <a:ext cx="848725" cy="2691675"/>
              <a:chOff x="1459126" y="1614025"/>
              <a:chExt cx="848725" cy="2691675"/>
            </a:xfrm>
          </p:grpSpPr>
          <p:sp>
            <p:nvSpPr>
              <p:cNvPr id="14174" name="Google Shape;14174;p64"/>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5" name="Google Shape;14175;p64"/>
              <p:cNvGrpSpPr/>
              <p:nvPr/>
            </p:nvGrpSpPr>
            <p:grpSpPr>
              <a:xfrm>
                <a:off x="1459126" y="2549075"/>
                <a:ext cx="848725" cy="608875"/>
                <a:chOff x="1459126" y="2549075"/>
                <a:chExt cx="848725" cy="608875"/>
              </a:xfrm>
            </p:grpSpPr>
            <p:sp>
              <p:nvSpPr>
                <p:cNvPr id="14176" name="Google Shape;14176;p64"/>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4"/>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8" name="Google Shape;14178;p64"/>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4"/>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4"/>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1" name="Google Shape;14181;p64"/>
              <p:cNvGrpSpPr/>
              <p:nvPr/>
            </p:nvGrpSpPr>
            <p:grpSpPr>
              <a:xfrm>
                <a:off x="1674701" y="3317900"/>
                <a:ext cx="433525" cy="379725"/>
                <a:chOff x="1674701" y="3317900"/>
                <a:chExt cx="433525" cy="379725"/>
              </a:xfrm>
            </p:grpSpPr>
            <p:sp>
              <p:nvSpPr>
                <p:cNvPr id="14182" name="Google Shape;14182;p64"/>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4"/>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4"/>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5" name="Google Shape;14185;p64"/>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4"/>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87" name="Google Shape;14187;p64"/>
          <p:cNvGrpSpPr/>
          <p:nvPr/>
        </p:nvGrpSpPr>
        <p:grpSpPr>
          <a:xfrm>
            <a:off x="1234609" y="2417569"/>
            <a:ext cx="224507" cy="215983"/>
            <a:chOff x="2648935" y="1948120"/>
            <a:chExt cx="233594" cy="224748"/>
          </a:xfrm>
        </p:grpSpPr>
        <p:sp>
          <p:nvSpPr>
            <p:cNvPr id="14188" name="Google Shape;14188;p64"/>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4"/>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64"/>
          <p:cNvGrpSpPr/>
          <p:nvPr/>
        </p:nvGrpSpPr>
        <p:grpSpPr>
          <a:xfrm>
            <a:off x="2463611" y="3301566"/>
            <a:ext cx="330071" cy="317580"/>
            <a:chOff x="3628558" y="2776198"/>
            <a:chExt cx="257045" cy="247375"/>
          </a:xfrm>
        </p:grpSpPr>
        <p:sp>
          <p:nvSpPr>
            <p:cNvPr id="14191" name="Google Shape;14191;p64"/>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4"/>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4"/>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64"/>
          <p:cNvGrpSpPr/>
          <p:nvPr/>
        </p:nvGrpSpPr>
        <p:grpSpPr>
          <a:xfrm>
            <a:off x="5117800" y="1548900"/>
            <a:ext cx="389275" cy="1356725"/>
            <a:chOff x="5117800" y="1548900"/>
            <a:chExt cx="389275" cy="1356725"/>
          </a:xfrm>
        </p:grpSpPr>
        <p:sp>
          <p:nvSpPr>
            <p:cNvPr id="14195" name="Google Shape;14195;p64"/>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6" name="Google Shape;14196;p64"/>
            <p:cNvGrpSpPr/>
            <p:nvPr/>
          </p:nvGrpSpPr>
          <p:grpSpPr>
            <a:xfrm>
              <a:off x="5117800" y="1606500"/>
              <a:ext cx="389275" cy="1299125"/>
              <a:chOff x="5117800" y="1606500"/>
              <a:chExt cx="389275" cy="1299125"/>
            </a:xfrm>
          </p:grpSpPr>
          <p:grpSp>
            <p:nvGrpSpPr>
              <p:cNvPr id="14197" name="Google Shape;14197;p64"/>
              <p:cNvGrpSpPr/>
              <p:nvPr/>
            </p:nvGrpSpPr>
            <p:grpSpPr>
              <a:xfrm>
                <a:off x="5117800" y="1606500"/>
                <a:ext cx="389275" cy="1299125"/>
                <a:chOff x="5117800" y="1606500"/>
                <a:chExt cx="389275" cy="1299125"/>
              </a:xfrm>
            </p:grpSpPr>
            <p:sp>
              <p:nvSpPr>
                <p:cNvPr id="14198" name="Google Shape;14198;p64"/>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4"/>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64"/>
              <p:cNvGrpSpPr/>
              <p:nvPr/>
            </p:nvGrpSpPr>
            <p:grpSpPr>
              <a:xfrm>
                <a:off x="5125650" y="1613550"/>
                <a:ext cx="373725" cy="1286875"/>
                <a:chOff x="5125650" y="1613550"/>
                <a:chExt cx="373725" cy="1286875"/>
              </a:xfrm>
            </p:grpSpPr>
            <p:sp>
              <p:nvSpPr>
                <p:cNvPr id="14201" name="Google Shape;14201;p64"/>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4"/>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4"/>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4"/>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4"/>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4"/>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4"/>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4"/>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4"/>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4"/>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4"/>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4"/>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4"/>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4"/>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4"/>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4"/>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4"/>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4"/>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4"/>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4"/>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4"/>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4"/>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4"/>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4"/>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4"/>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4"/>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4"/>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4"/>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4"/>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4"/>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4"/>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4"/>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4"/>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4"/>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4"/>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4"/>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4"/>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4"/>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4"/>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4"/>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4"/>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4"/>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4"/>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4"/>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4"/>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4"/>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4"/>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4"/>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4"/>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4"/>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4"/>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4"/>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4"/>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4"/>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4"/>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4"/>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4"/>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4"/>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4"/>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4"/>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4"/>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4"/>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4"/>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4"/>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4"/>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4"/>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4"/>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4"/>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4"/>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4"/>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4"/>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4"/>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4"/>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4"/>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4"/>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4"/>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4"/>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4"/>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4"/>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4"/>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4"/>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4"/>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4"/>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4"/>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4"/>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4"/>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4"/>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4"/>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4"/>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4"/>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4"/>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4"/>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4"/>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4"/>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4"/>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4"/>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4"/>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4"/>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4"/>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4"/>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4"/>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4"/>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4"/>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4"/>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4"/>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4"/>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4"/>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4"/>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4"/>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4"/>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4"/>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4"/>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4"/>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4"/>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4"/>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4"/>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4"/>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4"/>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4"/>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4"/>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4"/>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4"/>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4"/>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4"/>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4"/>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4"/>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4"/>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4"/>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4"/>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4"/>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331" name="Google Shape;14331;p64"/>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64"/>
          <p:cNvGrpSpPr/>
          <p:nvPr/>
        </p:nvGrpSpPr>
        <p:grpSpPr>
          <a:xfrm>
            <a:off x="6644350" y="1548975"/>
            <a:ext cx="389275" cy="1356650"/>
            <a:chOff x="6644350" y="1548975"/>
            <a:chExt cx="389275" cy="1356650"/>
          </a:xfrm>
        </p:grpSpPr>
        <p:sp>
          <p:nvSpPr>
            <p:cNvPr id="14333" name="Google Shape;14333;p64"/>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4" name="Google Shape;14334;p64"/>
            <p:cNvGrpSpPr/>
            <p:nvPr/>
          </p:nvGrpSpPr>
          <p:grpSpPr>
            <a:xfrm>
              <a:off x="6644350" y="1606500"/>
              <a:ext cx="389275" cy="1299125"/>
              <a:chOff x="6644350" y="1606500"/>
              <a:chExt cx="389275" cy="1299125"/>
            </a:xfrm>
          </p:grpSpPr>
          <p:sp>
            <p:nvSpPr>
              <p:cNvPr id="14335" name="Google Shape;14335;p64"/>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4"/>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64"/>
            <p:cNvGrpSpPr/>
            <p:nvPr/>
          </p:nvGrpSpPr>
          <p:grpSpPr>
            <a:xfrm>
              <a:off x="6644800" y="1661800"/>
              <a:ext cx="381750" cy="1218925"/>
              <a:chOff x="6644800" y="1661800"/>
              <a:chExt cx="381750" cy="1218925"/>
            </a:xfrm>
          </p:grpSpPr>
          <p:grpSp>
            <p:nvGrpSpPr>
              <p:cNvPr id="14338" name="Google Shape;14338;p64"/>
              <p:cNvGrpSpPr/>
              <p:nvPr/>
            </p:nvGrpSpPr>
            <p:grpSpPr>
              <a:xfrm>
                <a:off x="6739925" y="1838600"/>
                <a:ext cx="198100" cy="161275"/>
                <a:chOff x="6739925" y="1838600"/>
                <a:chExt cx="198100" cy="161275"/>
              </a:xfrm>
            </p:grpSpPr>
            <p:sp>
              <p:nvSpPr>
                <p:cNvPr id="14339" name="Google Shape;14339;p64"/>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4"/>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4"/>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4"/>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3" name="Google Shape;14343;p64"/>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4"/>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4"/>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4"/>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4"/>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4"/>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4"/>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4"/>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4"/>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4"/>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4"/>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4"/>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4"/>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4"/>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4"/>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4"/>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9" name="Google Shape;14359;p64"/>
              <p:cNvGrpSpPr/>
              <p:nvPr/>
            </p:nvGrpSpPr>
            <p:grpSpPr>
              <a:xfrm>
                <a:off x="6814150" y="1867175"/>
                <a:ext cx="117025" cy="84325"/>
                <a:chOff x="6814150" y="1867175"/>
                <a:chExt cx="117025" cy="84325"/>
              </a:xfrm>
            </p:grpSpPr>
            <p:sp>
              <p:nvSpPr>
                <p:cNvPr id="14360" name="Google Shape;14360;p64"/>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4"/>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362" name="Google Shape;14362;p64"/>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3" name="Google Shape;14363;p64"/>
          <p:cNvGrpSpPr/>
          <p:nvPr/>
        </p:nvGrpSpPr>
        <p:grpSpPr>
          <a:xfrm>
            <a:off x="7301946" y="1542722"/>
            <a:ext cx="911707" cy="2849020"/>
            <a:chOff x="2972675" y="239500"/>
            <a:chExt cx="1672550" cy="5226600"/>
          </a:xfrm>
        </p:grpSpPr>
        <p:sp>
          <p:nvSpPr>
            <p:cNvPr id="14364" name="Google Shape;14364;p64"/>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4"/>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4"/>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4"/>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71" name="Shape 14371"/>
        <p:cNvGrpSpPr/>
        <p:nvPr/>
      </p:nvGrpSpPr>
      <p:grpSpPr>
        <a:xfrm>
          <a:off x="0" y="0"/>
          <a:ext cx="0" cy="0"/>
          <a:chOff x="0" y="0"/>
          <a:chExt cx="0" cy="0"/>
        </a:xfrm>
      </p:grpSpPr>
      <p:grpSp>
        <p:nvGrpSpPr>
          <p:cNvPr id="14372" name="Google Shape;14372;p65"/>
          <p:cNvGrpSpPr/>
          <p:nvPr/>
        </p:nvGrpSpPr>
        <p:grpSpPr>
          <a:xfrm>
            <a:off x="3934280" y="1542757"/>
            <a:ext cx="557364" cy="1310345"/>
            <a:chOff x="3934280" y="1542757"/>
            <a:chExt cx="557364" cy="1310345"/>
          </a:xfrm>
        </p:grpSpPr>
        <p:sp>
          <p:nvSpPr>
            <p:cNvPr id="14373" name="Google Shape;14373;p65"/>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4" name="Google Shape;14374;p65"/>
            <p:cNvGrpSpPr/>
            <p:nvPr/>
          </p:nvGrpSpPr>
          <p:grpSpPr>
            <a:xfrm>
              <a:off x="3934280" y="1542757"/>
              <a:ext cx="557364" cy="1277423"/>
              <a:chOff x="3934280" y="1542757"/>
              <a:chExt cx="557364" cy="1277423"/>
            </a:xfrm>
          </p:grpSpPr>
          <p:sp>
            <p:nvSpPr>
              <p:cNvPr id="14375" name="Google Shape;14375;p65"/>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6" name="Google Shape;14376;p65"/>
              <p:cNvGrpSpPr/>
              <p:nvPr/>
            </p:nvGrpSpPr>
            <p:grpSpPr>
              <a:xfrm>
                <a:off x="3934280" y="1547529"/>
                <a:ext cx="557364" cy="1272651"/>
                <a:chOff x="3934280" y="1547529"/>
                <a:chExt cx="557364" cy="1272651"/>
              </a:xfrm>
            </p:grpSpPr>
            <p:sp>
              <p:nvSpPr>
                <p:cNvPr id="14377" name="Google Shape;14377;p65"/>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8" name="Google Shape;14378;p65"/>
                <p:cNvGrpSpPr/>
                <p:nvPr/>
              </p:nvGrpSpPr>
              <p:grpSpPr>
                <a:xfrm>
                  <a:off x="4110861" y="1813763"/>
                  <a:ext cx="203394" cy="542342"/>
                  <a:chOff x="4110861" y="1813763"/>
                  <a:chExt cx="203394" cy="542342"/>
                </a:xfrm>
              </p:grpSpPr>
              <p:sp>
                <p:nvSpPr>
                  <p:cNvPr id="14379" name="Google Shape;14379;p65"/>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5"/>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5"/>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2" name="Google Shape;14382;p65"/>
                  <p:cNvGrpSpPr/>
                  <p:nvPr/>
                </p:nvGrpSpPr>
                <p:grpSpPr>
                  <a:xfrm>
                    <a:off x="4162846" y="1813763"/>
                    <a:ext cx="96622" cy="297542"/>
                    <a:chOff x="4162846" y="1813763"/>
                    <a:chExt cx="96622" cy="297542"/>
                  </a:xfrm>
                </p:grpSpPr>
                <p:sp>
                  <p:nvSpPr>
                    <p:cNvPr id="14383" name="Google Shape;14383;p65"/>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5"/>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5" name="Google Shape;14385;p65"/>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386" name="Google Shape;14386;p65"/>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87" name="Google Shape;14387;p65"/>
          <p:cNvGrpSpPr/>
          <p:nvPr/>
        </p:nvGrpSpPr>
        <p:grpSpPr>
          <a:xfrm>
            <a:off x="1920489" y="1542757"/>
            <a:ext cx="558020" cy="1310345"/>
            <a:chOff x="1920489" y="1542757"/>
            <a:chExt cx="558020" cy="1310345"/>
          </a:xfrm>
        </p:grpSpPr>
        <p:sp>
          <p:nvSpPr>
            <p:cNvPr id="14388" name="Google Shape;14388;p65"/>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9" name="Google Shape;14389;p65"/>
            <p:cNvGrpSpPr/>
            <p:nvPr/>
          </p:nvGrpSpPr>
          <p:grpSpPr>
            <a:xfrm>
              <a:off x="1920489" y="1542757"/>
              <a:ext cx="558020" cy="1277423"/>
              <a:chOff x="1920489" y="1542757"/>
              <a:chExt cx="558020" cy="1277423"/>
            </a:xfrm>
          </p:grpSpPr>
          <p:sp>
            <p:nvSpPr>
              <p:cNvPr id="14390" name="Google Shape;14390;p65"/>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1" name="Google Shape;14391;p65"/>
              <p:cNvGrpSpPr/>
              <p:nvPr/>
            </p:nvGrpSpPr>
            <p:grpSpPr>
              <a:xfrm>
                <a:off x="1920489" y="1545534"/>
                <a:ext cx="558020" cy="1274645"/>
                <a:chOff x="1920489" y="1545534"/>
                <a:chExt cx="558020" cy="1274645"/>
              </a:xfrm>
            </p:grpSpPr>
            <p:sp>
              <p:nvSpPr>
                <p:cNvPr id="14392" name="Google Shape;14392;p65"/>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3" name="Google Shape;14393;p65"/>
                <p:cNvGrpSpPr/>
                <p:nvPr/>
              </p:nvGrpSpPr>
              <p:grpSpPr>
                <a:xfrm>
                  <a:off x="1962122" y="1668313"/>
                  <a:ext cx="474931" cy="1079962"/>
                  <a:chOff x="1962122" y="1668313"/>
                  <a:chExt cx="474931" cy="1079962"/>
                </a:xfrm>
              </p:grpSpPr>
              <p:sp>
                <p:nvSpPr>
                  <p:cNvPr id="14394" name="Google Shape;14394;p65"/>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5"/>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5"/>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5"/>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5"/>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5"/>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5"/>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5"/>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5"/>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5"/>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5"/>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5"/>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5"/>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5"/>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5"/>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5"/>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5"/>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5"/>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5"/>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5"/>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5"/>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5"/>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5"/>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5"/>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5"/>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5"/>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5"/>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5"/>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5"/>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5"/>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5"/>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5"/>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5"/>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5"/>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5"/>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5"/>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5"/>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5"/>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5"/>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5"/>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5"/>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5"/>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5"/>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5"/>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5"/>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5"/>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5"/>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5"/>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5"/>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5"/>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5"/>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5"/>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446" name="Google Shape;14446;p65"/>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47" name="Google Shape;14447;p65"/>
          <p:cNvGrpSpPr/>
          <p:nvPr/>
        </p:nvGrpSpPr>
        <p:grpSpPr>
          <a:xfrm>
            <a:off x="2939074" y="1542757"/>
            <a:ext cx="557541" cy="1310345"/>
            <a:chOff x="2939074" y="1542757"/>
            <a:chExt cx="557541" cy="1310345"/>
          </a:xfrm>
        </p:grpSpPr>
        <p:sp>
          <p:nvSpPr>
            <p:cNvPr id="14448" name="Google Shape;14448;p65"/>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9" name="Google Shape;14449;p65"/>
            <p:cNvGrpSpPr/>
            <p:nvPr/>
          </p:nvGrpSpPr>
          <p:grpSpPr>
            <a:xfrm>
              <a:off x="2939074" y="1542757"/>
              <a:ext cx="557541" cy="1277423"/>
              <a:chOff x="2939074" y="1542757"/>
              <a:chExt cx="557541" cy="1277423"/>
            </a:xfrm>
          </p:grpSpPr>
          <p:sp>
            <p:nvSpPr>
              <p:cNvPr id="14450" name="Google Shape;14450;p65"/>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1" name="Google Shape;14451;p65"/>
              <p:cNvGrpSpPr/>
              <p:nvPr/>
            </p:nvGrpSpPr>
            <p:grpSpPr>
              <a:xfrm>
                <a:off x="2939074" y="1547529"/>
                <a:ext cx="557541" cy="1272651"/>
                <a:chOff x="2939074" y="1547529"/>
                <a:chExt cx="557541" cy="1272651"/>
              </a:xfrm>
            </p:grpSpPr>
            <p:sp>
              <p:nvSpPr>
                <p:cNvPr id="14452" name="Google Shape;14452;p65"/>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3" name="Google Shape;14453;p65"/>
                <p:cNvGrpSpPr/>
                <p:nvPr/>
              </p:nvGrpSpPr>
              <p:grpSpPr>
                <a:xfrm>
                  <a:off x="2977425" y="1655184"/>
                  <a:ext cx="476218" cy="1085365"/>
                  <a:chOff x="2977425" y="1655184"/>
                  <a:chExt cx="476218" cy="1085365"/>
                </a:xfrm>
              </p:grpSpPr>
              <p:sp>
                <p:nvSpPr>
                  <p:cNvPr id="14454" name="Google Shape;14454;p65"/>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5"/>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5"/>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5"/>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5"/>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5"/>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5"/>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5"/>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5"/>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5"/>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5"/>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5"/>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5"/>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5"/>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5"/>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5"/>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5"/>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5"/>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5"/>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5"/>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5"/>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5"/>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5"/>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5"/>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5"/>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5"/>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5"/>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5"/>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5"/>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5"/>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5"/>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5"/>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5"/>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5"/>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5"/>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5"/>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5"/>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5"/>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5"/>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5"/>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5"/>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5"/>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5"/>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5"/>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5"/>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499" name="Google Shape;14499;p65"/>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00" name="Google Shape;14500;p65"/>
          <p:cNvGrpSpPr/>
          <p:nvPr/>
        </p:nvGrpSpPr>
        <p:grpSpPr>
          <a:xfrm>
            <a:off x="4910904" y="1542757"/>
            <a:ext cx="558677" cy="1310345"/>
            <a:chOff x="4910904" y="1542757"/>
            <a:chExt cx="558677" cy="1310345"/>
          </a:xfrm>
        </p:grpSpPr>
        <p:sp>
          <p:nvSpPr>
            <p:cNvPr id="14501" name="Google Shape;14501;p65"/>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2" name="Google Shape;14502;p65"/>
            <p:cNvGrpSpPr/>
            <p:nvPr/>
          </p:nvGrpSpPr>
          <p:grpSpPr>
            <a:xfrm>
              <a:off x="4910904" y="1542757"/>
              <a:ext cx="558677" cy="1277423"/>
              <a:chOff x="4910904" y="1542757"/>
              <a:chExt cx="558677" cy="1277423"/>
            </a:xfrm>
          </p:grpSpPr>
          <p:sp>
            <p:nvSpPr>
              <p:cNvPr id="14503" name="Google Shape;14503;p65"/>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4" name="Google Shape;14504;p65"/>
              <p:cNvGrpSpPr/>
              <p:nvPr/>
            </p:nvGrpSpPr>
            <p:grpSpPr>
              <a:xfrm>
                <a:off x="4910904" y="1547529"/>
                <a:ext cx="558677" cy="1272651"/>
                <a:chOff x="4910904" y="1547529"/>
                <a:chExt cx="558677" cy="1272651"/>
              </a:xfrm>
            </p:grpSpPr>
            <p:sp>
              <p:nvSpPr>
                <p:cNvPr id="14505" name="Google Shape;14505;p65"/>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6" name="Google Shape;14506;p65"/>
                <p:cNvGrpSpPr/>
                <p:nvPr/>
              </p:nvGrpSpPr>
              <p:grpSpPr>
                <a:xfrm>
                  <a:off x="5086525" y="1888799"/>
                  <a:ext cx="204808" cy="326677"/>
                  <a:chOff x="5086525" y="1888799"/>
                  <a:chExt cx="204808" cy="326677"/>
                </a:xfrm>
              </p:grpSpPr>
              <p:grpSp>
                <p:nvGrpSpPr>
                  <p:cNvPr id="14507" name="Google Shape;14507;p65"/>
                  <p:cNvGrpSpPr/>
                  <p:nvPr/>
                </p:nvGrpSpPr>
                <p:grpSpPr>
                  <a:xfrm>
                    <a:off x="5147044" y="1888799"/>
                    <a:ext cx="80312" cy="199127"/>
                    <a:chOff x="5147044" y="1888799"/>
                    <a:chExt cx="80312" cy="199127"/>
                  </a:xfrm>
                </p:grpSpPr>
                <p:sp>
                  <p:nvSpPr>
                    <p:cNvPr id="14508" name="Google Shape;14508;p65"/>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5"/>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0" name="Google Shape;14510;p65"/>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5"/>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512" name="Google Shape;14512;p65"/>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13" name="Google Shape;14513;p65"/>
          <p:cNvGrpSpPr/>
          <p:nvPr/>
        </p:nvGrpSpPr>
        <p:grpSpPr>
          <a:xfrm>
            <a:off x="5901010" y="1542757"/>
            <a:ext cx="557541" cy="1310345"/>
            <a:chOff x="5901010" y="1542757"/>
            <a:chExt cx="557541" cy="1310345"/>
          </a:xfrm>
        </p:grpSpPr>
        <p:sp>
          <p:nvSpPr>
            <p:cNvPr id="14514" name="Google Shape;14514;p65"/>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5" name="Google Shape;14515;p65"/>
            <p:cNvGrpSpPr/>
            <p:nvPr/>
          </p:nvGrpSpPr>
          <p:grpSpPr>
            <a:xfrm>
              <a:off x="5901010" y="1542757"/>
              <a:ext cx="557541" cy="1277423"/>
              <a:chOff x="5901010" y="1542757"/>
              <a:chExt cx="557541" cy="1277423"/>
            </a:xfrm>
          </p:grpSpPr>
          <p:sp>
            <p:nvSpPr>
              <p:cNvPr id="14516" name="Google Shape;14516;p65"/>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5"/>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8" name="Google Shape;14518;p65"/>
              <p:cNvGrpSpPr/>
              <p:nvPr/>
            </p:nvGrpSpPr>
            <p:grpSpPr>
              <a:xfrm>
                <a:off x="5901010" y="1547529"/>
                <a:ext cx="557541" cy="1272651"/>
                <a:chOff x="5901010" y="1547529"/>
                <a:chExt cx="557541" cy="1272651"/>
              </a:xfrm>
            </p:grpSpPr>
            <p:sp>
              <p:nvSpPr>
                <p:cNvPr id="14519" name="Google Shape;14519;p65"/>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0" name="Google Shape;14520;p65"/>
                <p:cNvGrpSpPr/>
                <p:nvPr/>
              </p:nvGrpSpPr>
              <p:grpSpPr>
                <a:xfrm>
                  <a:off x="5939032" y="1575982"/>
                  <a:ext cx="472785" cy="1194182"/>
                  <a:chOff x="5939032" y="1575983"/>
                  <a:chExt cx="472785" cy="1194182"/>
                </a:xfrm>
              </p:grpSpPr>
              <p:grpSp>
                <p:nvGrpSpPr>
                  <p:cNvPr id="14521" name="Google Shape;14521;p65"/>
                  <p:cNvGrpSpPr/>
                  <p:nvPr/>
                </p:nvGrpSpPr>
                <p:grpSpPr>
                  <a:xfrm>
                    <a:off x="5939032" y="1717495"/>
                    <a:ext cx="472785" cy="1052669"/>
                    <a:chOff x="5939032" y="1717495"/>
                    <a:chExt cx="472785" cy="1052669"/>
                  </a:xfrm>
                </p:grpSpPr>
                <p:sp>
                  <p:nvSpPr>
                    <p:cNvPr id="14522" name="Google Shape;14522;p65"/>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5"/>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5"/>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5"/>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5"/>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5"/>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5"/>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5"/>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5"/>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5"/>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5"/>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5"/>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5"/>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5"/>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5"/>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5"/>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5"/>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5"/>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5"/>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5"/>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5"/>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5"/>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5"/>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5"/>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5"/>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5"/>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5"/>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5"/>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5"/>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5"/>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5"/>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5"/>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5"/>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5"/>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5"/>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5"/>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5"/>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5"/>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5"/>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5"/>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5"/>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3" name="Google Shape;14563;p65"/>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564" name="Google Shape;14564;p65"/>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5" name="Google Shape;14565;p65"/>
          <p:cNvGrpSpPr/>
          <p:nvPr/>
        </p:nvGrpSpPr>
        <p:grpSpPr>
          <a:xfrm>
            <a:off x="1924124" y="3064707"/>
            <a:ext cx="550774" cy="1310497"/>
            <a:chOff x="1924124" y="3050537"/>
            <a:chExt cx="550774" cy="1310497"/>
          </a:xfrm>
        </p:grpSpPr>
        <p:sp>
          <p:nvSpPr>
            <p:cNvPr id="14566" name="Google Shape;14566;p65"/>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5"/>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8" name="Google Shape;14568;p65"/>
            <p:cNvGrpSpPr/>
            <p:nvPr/>
          </p:nvGrpSpPr>
          <p:grpSpPr>
            <a:xfrm>
              <a:off x="1959824" y="3177406"/>
              <a:ext cx="474931" cy="1079810"/>
              <a:chOff x="1959824" y="3177406"/>
              <a:chExt cx="474931" cy="1079810"/>
            </a:xfrm>
          </p:grpSpPr>
          <p:sp>
            <p:nvSpPr>
              <p:cNvPr id="14569" name="Google Shape;14569;p65"/>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5"/>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5"/>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5"/>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5"/>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5"/>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5"/>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5"/>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5"/>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5"/>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5"/>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5"/>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5"/>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5"/>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5"/>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5"/>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5"/>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5"/>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5"/>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5"/>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5"/>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5"/>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5"/>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5"/>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5"/>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5"/>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5"/>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5"/>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5"/>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5"/>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5"/>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5"/>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5"/>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5"/>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5"/>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5"/>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5"/>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5"/>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5"/>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5"/>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5"/>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5"/>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5"/>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5"/>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5"/>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5"/>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5"/>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5"/>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5"/>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5"/>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19" name="Google Shape;14619;p65"/>
          <p:cNvGrpSpPr/>
          <p:nvPr/>
        </p:nvGrpSpPr>
        <p:grpSpPr>
          <a:xfrm>
            <a:off x="2942205" y="3064707"/>
            <a:ext cx="550623" cy="1310497"/>
            <a:chOff x="2942205" y="3050537"/>
            <a:chExt cx="550623" cy="1310497"/>
          </a:xfrm>
        </p:grpSpPr>
        <p:sp>
          <p:nvSpPr>
            <p:cNvPr id="14620" name="Google Shape;14620;p65"/>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1" name="Google Shape;14621;p65"/>
            <p:cNvGrpSpPr/>
            <p:nvPr/>
          </p:nvGrpSpPr>
          <p:grpSpPr>
            <a:xfrm>
              <a:off x="2942205" y="3050537"/>
              <a:ext cx="550623" cy="1278079"/>
              <a:chOff x="2942205" y="3050537"/>
              <a:chExt cx="550623" cy="1278079"/>
            </a:xfrm>
          </p:grpSpPr>
          <p:sp>
            <p:nvSpPr>
              <p:cNvPr id="14622" name="Google Shape;14622;p65"/>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3" name="Google Shape;14623;p65"/>
              <p:cNvGrpSpPr/>
              <p:nvPr/>
            </p:nvGrpSpPr>
            <p:grpSpPr>
              <a:xfrm>
                <a:off x="2976264" y="3168065"/>
                <a:ext cx="478718" cy="1086021"/>
                <a:chOff x="2976264" y="3168065"/>
                <a:chExt cx="478718" cy="1086021"/>
              </a:xfrm>
            </p:grpSpPr>
            <p:sp>
              <p:nvSpPr>
                <p:cNvPr id="14624" name="Google Shape;14624;p65"/>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5"/>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5"/>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5"/>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5"/>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5"/>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5"/>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5"/>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5"/>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5"/>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5"/>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5"/>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5"/>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5"/>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5"/>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5"/>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5"/>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5"/>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5"/>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5"/>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5"/>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5"/>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5"/>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5"/>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5"/>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5"/>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5"/>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5"/>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5"/>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5"/>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5"/>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5"/>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5"/>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5"/>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5"/>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5"/>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5"/>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5"/>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5"/>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5"/>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5"/>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5"/>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5"/>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5"/>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5"/>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669" name="Google Shape;14669;p65"/>
          <p:cNvGrpSpPr/>
          <p:nvPr/>
        </p:nvGrpSpPr>
        <p:grpSpPr>
          <a:xfrm>
            <a:off x="3928852" y="3064707"/>
            <a:ext cx="550799" cy="1310497"/>
            <a:chOff x="3928852" y="3050537"/>
            <a:chExt cx="550799" cy="1310497"/>
          </a:xfrm>
        </p:grpSpPr>
        <p:sp>
          <p:nvSpPr>
            <p:cNvPr id="14670" name="Google Shape;14670;p65"/>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1" name="Google Shape;14671;p65"/>
            <p:cNvGrpSpPr/>
            <p:nvPr/>
          </p:nvGrpSpPr>
          <p:grpSpPr>
            <a:xfrm>
              <a:off x="3928852" y="3050537"/>
              <a:ext cx="550799" cy="1278256"/>
              <a:chOff x="3928852" y="3050537"/>
              <a:chExt cx="550799" cy="1278256"/>
            </a:xfrm>
          </p:grpSpPr>
          <p:sp>
            <p:nvSpPr>
              <p:cNvPr id="14672" name="Google Shape;14672;p65"/>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3" name="Google Shape;14673;p65"/>
              <p:cNvGrpSpPr/>
              <p:nvPr/>
            </p:nvGrpSpPr>
            <p:grpSpPr>
              <a:xfrm>
                <a:off x="4097202" y="3317252"/>
                <a:ext cx="209832" cy="593417"/>
                <a:chOff x="4097202" y="3317252"/>
                <a:chExt cx="209832" cy="593417"/>
              </a:xfrm>
            </p:grpSpPr>
            <p:grpSp>
              <p:nvGrpSpPr>
                <p:cNvPr id="14674" name="Google Shape;14674;p65"/>
                <p:cNvGrpSpPr/>
                <p:nvPr/>
              </p:nvGrpSpPr>
              <p:grpSpPr>
                <a:xfrm>
                  <a:off x="4155271" y="3317252"/>
                  <a:ext cx="96622" cy="294739"/>
                  <a:chOff x="4155271" y="3317252"/>
                  <a:chExt cx="96622" cy="294739"/>
                </a:xfrm>
              </p:grpSpPr>
              <p:sp>
                <p:nvSpPr>
                  <p:cNvPr id="14675" name="Google Shape;14675;p65"/>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5"/>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7" name="Google Shape;14677;p65"/>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5"/>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5"/>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5"/>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681" name="Google Shape;14681;p65"/>
          <p:cNvGrpSpPr/>
          <p:nvPr/>
        </p:nvGrpSpPr>
        <p:grpSpPr>
          <a:xfrm>
            <a:off x="6797170" y="3064707"/>
            <a:ext cx="550623" cy="1310497"/>
            <a:chOff x="6797170" y="3050537"/>
            <a:chExt cx="550623" cy="1310497"/>
          </a:xfrm>
        </p:grpSpPr>
        <p:sp>
          <p:nvSpPr>
            <p:cNvPr id="14682" name="Google Shape;14682;p65"/>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3" name="Google Shape;14683;p65"/>
            <p:cNvGrpSpPr/>
            <p:nvPr/>
          </p:nvGrpSpPr>
          <p:grpSpPr>
            <a:xfrm>
              <a:off x="6797170" y="3050537"/>
              <a:ext cx="550623" cy="1278079"/>
              <a:chOff x="6797170" y="3050537"/>
              <a:chExt cx="550623" cy="1278079"/>
            </a:xfrm>
          </p:grpSpPr>
          <p:sp>
            <p:nvSpPr>
              <p:cNvPr id="14684" name="Google Shape;14684;p65"/>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5" name="Google Shape;14685;p65"/>
              <p:cNvGrpSpPr/>
              <p:nvPr/>
            </p:nvGrpSpPr>
            <p:grpSpPr>
              <a:xfrm>
                <a:off x="6810728" y="3444626"/>
                <a:ext cx="524340" cy="876265"/>
                <a:chOff x="6810728" y="3444626"/>
                <a:chExt cx="524340" cy="876265"/>
              </a:xfrm>
            </p:grpSpPr>
            <p:sp>
              <p:nvSpPr>
                <p:cNvPr id="14686" name="Google Shape;14686;p65"/>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5"/>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5"/>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5"/>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5"/>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5"/>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5"/>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5"/>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5"/>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5"/>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5"/>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5"/>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5"/>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5"/>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5"/>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5"/>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5"/>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5"/>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5"/>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5"/>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5"/>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5"/>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5"/>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5"/>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5"/>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5"/>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5"/>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5"/>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5"/>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5"/>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5"/>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5"/>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5"/>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5"/>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5"/>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5"/>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5"/>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5"/>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5"/>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5"/>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5"/>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5"/>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5"/>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5"/>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5"/>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5"/>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5"/>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5"/>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5"/>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5"/>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5"/>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5"/>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5"/>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5"/>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5"/>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5"/>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5"/>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5"/>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5"/>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5"/>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5"/>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5"/>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5"/>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5"/>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5"/>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5"/>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2" name="Google Shape;14752;p65"/>
              <p:cNvGrpSpPr/>
              <p:nvPr/>
            </p:nvGrpSpPr>
            <p:grpSpPr>
              <a:xfrm>
                <a:off x="6922902" y="3131329"/>
                <a:ext cx="300496" cy="274642"/>
                <a:chOff x="6922902" y="3131329"/>
                <a:chExt cx="300496" cy="274642"/>
              </a:xfrm>
            </p:grpSpPr>
            <p:sp>
              <p:nvSpPr>
                <p:cNvPr id="14753" name="Google Shape;14753;p65"/>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5"/>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5"/>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4756" name="Google Shape;14756;p65"/>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7" name="Google Shape;14757;p65"/>
          <p:cNvGrpSpPr/>
          <p:nvPr/>
        </p:nvGrpSpPr>
        <p:grpSpPr>
          <a:xfrm>
            <a:off x="5904140" y="3064707"/>
            <a:ext cx="550951" cy="1310497"/>
            <a:chOff x="5904140" y="3050537"/>
            <a:chExt cx="550951" cy="1310497"/>
          </a:xfrm>
        </p:grpSpPr>
        <p:sp>
          <p:nvSpPr>
            <p:cNvPr id="14758" name="Google Shape;14758;p65"/>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9" name="Google Shape;14759;p65"/>
            <p:cNvGrpSpPr/>
            <p:nvPr/>
          </p:nvGrpSpPr>
          <p:grpSpPr>
            <a:xfrm>
              <a:off x="5904140" y="3050537"/>
              <a:ext cx="550951" cy="1278256"/>
              <a:chOff x="5904140" y="3050537"/>
              <a:chExt cx="550951" cy="1278256"/>
            </a:xfrm>
          </p:grpSpPr>
          <p:sp>
            <p:nvSpPr>
              <p:cNvPr id="14760" name="Google Shape;14760;p65"/>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1" name="Google Shape;14761;p65"/>
              <p:cNvGrpSpPr/>
              <p:nvPr/>
            </p:nvGrpSpPr>
            <p:grpSpPr>
              <a:xfrm>
                <a:off x="5952515" y="3084268"/>
                <a:ext cx="450087" cy="1165046"/>
                <a:chOff x="5952515" y="3084268"/>
                <a:chExt cx="450087" cy="1165046"/>
              </a:xfrm>
            </p:grpSpPr>
            <p:grpSp>
              <p:nvGrpSpPr>
                <p:cNvPr id="14762" name="Google Shape;14762;p65"/>
                <p:cNvGrpSpPr/>
                <p:nvPr/>
              </p:nvGrpSpPr>
              <p:grpSpPr>
                <a:xfrm>
                  <a:off x="5952515" y="3225780"/>
                  <a:ext cx="450087" cy="1023534"/>
                  <a:chOff x="5952515" y="3225780"/>
                  <a:chExt cx="450087" cy="1023534"/>
                </a:xfrm>
              </p:grpSpPr>
              <p:sp>
                <p:nvSpPr>
                  <p:cNvPr id="14763" name="Google Shape;14763;p65"/>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5"/>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5"/>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5"/>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5"/>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5"/>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5"/>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5"/>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5"/>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5"/>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5"/>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5"/>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5"/>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5"/>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5"/>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5"/>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5"/>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5"/>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5"/>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5"/>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5"/>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5"/>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5"/>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5"/>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5"/>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5"/>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5"/>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5"/>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5"/>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5"/>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5"/>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5"/>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5"/>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5"/>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5"/>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5"/>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5"/>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5"/>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5"/>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2" name="Google Shape;14802;p65"/>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803" name="Google Shape;14803;p65"/>
          <p:cNvGrpSpPr/>
          <p:nvPr/>
        </p:nvGrpSpPr>
        <p:grpSpPr>
          <a:xfrm>
            <a:off x="6794039" y="1544979"/>
            <a:ext cx="556884" cy="1305801"/>
            <a:chOff x="6794039" y="1544979"/>
            <a:chExt cx="556884" cy="1305801"/>
          </a:xfrm>
        </p:grpSpPr>
        <p:sp>
          <p:nvSpPr>
            <p:cNvPr id="14804" name="Google Shape;14804;p65"/>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5" name="Google Shape;14805;p65"/>
            <p:cNvGrpSpPr/>
            <p:nvPr/>
          </p:nvGrpSpPr>
          <p:grpSpPr>
            <a:xfrm>
              <a:off x="6794039" y="1544979"/>
              <a:ext cx="556884" cy="1272726"/>
              <a:chOff x="6794039" y="1544979"/>
              <a:chExt cx="556884" cy="1272726"/>
            </a:xfrm>
          </p:grpSpPr>
          <p:sp>
            <p:nvSpPr>
              <p:cNvPr id="14806" name="Google Shape;14806;p65"/>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7" name="Google Shape;14807;p65"/>
              <p:cNvGrpSpPr/>
              <p:nvPr/>
            </p:nvGrpSpPr>
            <p:grpSpPr>
              <a:xfrm>
                <a:off x="6794039" y="1545206"/>
                <a:ext cx="556884" cy="1272499"/>
                <a:chOff x="6794039" y="1545206"/>
                <a:chExt cx="556884" cy="1272499"/>
              </a:xfrm>
            </p:grpSpPr>
            <p:sp>
              <p:nvSpPr>
                <p:cNvPr id="14808" name="Google Shape;14808;p65"/>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9" name="Google Shape;14809;p65"/>
                <p:cNvGrpSpPr/>
                <p:nvPr/>
              </p:nvGrpSpPr>
              <p:grpSpPr>
                <a:xfrm>
                  <a:off x="6812697" y="1636703"/>
                  <a:ext cx="515453" cy="1170626"/>
                  <a:chOff x="6812697" y="1636703"/>
                  <a:chExt cx="515453" cy="1170626"/>
                </a:xfrm>
              </p:grpSpPr>
              <p:sp>
                <p:nvSpPr>
                  <p:cNvPr id="14810" name="Google Shape;14810;p65"/>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5"/>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5"/>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5"/>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5"/>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5"/>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5"/>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5"/>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5"/>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5"/>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5"/>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5"/>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5"/>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5"/>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5"/>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5"/>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5"/>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5"/>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5"/>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5"/>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5"/>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5"/>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5"/>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5"/>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5"/>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5"/>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5"/>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5"/>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5"/>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5"/>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5"/>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5"/>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5"/>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5"/>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5"/>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5"/>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5"/>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5"/>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5"/>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5"/>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5"/>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5"/>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5"/>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5"/>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5"/>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5"/>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5"/>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5"/>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5"/>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5"/>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5"/>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5"/>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5"/>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5"/>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5"/>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5"/>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5"/>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5"/>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5"/>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5"/>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5"/>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5"/>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5"/>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5"/>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5"/>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5"/>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6" name="Google Shape;14876;p65"/>
                  <p:cNvGrpSpPr/>
                  <p:nvPr/>
                </p:nvGrpSpPr>
                <p:grpSpPr>
                  <a:xfrm>
                    <a:off x="6934567" y="1636703"/>
                    <a:ext cx="275980" cy="252450"/>
                    <a:chOff x="6934567" y="1636703"/>
                    <a:chExt cx="275980" cy="252450"/>
                  </a:xfrm>
                </p:grpSpPr>
                <p:sp>
                  <p:nvSpPr>
                    <p:cNvPr id="14877" name="Google Shape;14877;p65"/>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5"/>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5"/>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4880" name="Google Shape;14880;p65"/>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881" name="Google Shape;14881;p65"/>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5"/>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5"/>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5"/>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5"/>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5"/>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7" name="Google Shape;14887;p65"/>
          <p:cNvGrpSpPr/>
          <p:nvPr/>
        </p:nvGrpSpPr>
        <p:grpSpPr>
          <a:xfrm>
            <a:off x="996380" y="1542757"/>
            <a:ext cx="556859" cy="1310345"/>
            <a:chOff x="996380" y="1542757"/>
            <a:chExt cx="556859" cy="1310345"/>
          </a:xfrm>
        </p:grpSpPr>
        <p:sp>
          <p:nvSpPr>
            <p:cNvPr id="14888" name="Google Shape;14888;p65"/>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5"/>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5"/>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5"/>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2" name="Google Shape;14892;p65"/>
          <p:cNvGrpSpPr/>
          <p:nvPr/>
        </p:nvGrpSpPr>
        <p:grpSpPr>
          <a:xfrm>
            <a:off x="998349" y="3064858"/>
            <a:ext cx="550774" cy="1310345"/>
            <a:chOff x="998349" y="3050689"/>
            <a:chExt cx="550774" cy="1310345"/>
          </a:xfrm>
        </p:grpSpPr>
        <p:sp>
          <p:nvSpPr>
            <p:cNvPr id="14893" name="Google Shape;14893;p65"/>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5"/>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5"/>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5"/>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65"/>
          <p:cNvGrpSpPr/>
          <p:nvPr/>
        </p:nvGrpSpPr>
        <p:grpSpPr>
          <a:xfrm>
            <a:off x="7660912" y="1542757"/>
            <a:ext cx="557515" cy="1310345"/>
            <a:chOff x="7660912" y="1542757"/>
            <a:chExt cx="557515" cy="1310345"/>
          </a:xfrm>
        </p:grpSpPr>
        <p:sp>
          <p:nvSpPr>
            <p:cNvPr id="14898" name="Google Shape;14898;p65"/>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9" name="Google Shape;14899;p65"/>
            <p:cNvGrpSpPr/>
            <p:nvPr/>
          </p:nvGrpSpPr>
          <p:grpSpPr>
            <a:xfrm>
              <a:off x="7660912" y="1542757"/>
              <a:ext cx="557515" cy="1277423"/>
              <a:chOff x="7660912" y="1542757"/>
              <a:chExt cx="557515" cy="1277423"/>
            </a:xfrm>
          </p:grpSpPr>
          <p:sp>
            <p:nvSpPr>
              <p:cNvPr id="14900" name="Google Shape;14900;p65"/>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1" name="Google Shape;14901;p65"/>
              <p:cNvGrpSpPr/>
              <p:nvPr/>
            </p:nvGrpSpPr>
            <p:grpSpPr>
              <a:xfrm>
                <a:off x="7660912" y="1547529"/>
                <a:ext cx="557515" cy="1272651"/>
                <a:chOff x="7660912" y="1547529"/>
                <a:chExt cx="557515" cy="1272651"/>
              </a:xfrm>
            </p:grpSpPr>
            <p:sp>
              <p:nvSpPr>
                <p:cNvPr id="14902" name="Google Shape;14902;p65"/>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3" name="Google Shape;14903;p65"/>
                <p:cNvGrpSpPr/>
                <p:nvPr/>
              </p:nvGrpSpPr>
              <p:grpSpPr>
                <a:xfrm>
                  <a:off x="7873243" y="2256453"/>
                  <a:ext cx="129570" cy="89679"/>
                  <a:chOff x="7873243" y="2256453"/>
                  <a:chExt cx="129570" cy="89679"/>
                </a:xfrm>
              </p:grpSpPr>
              <p:sp>
                <p:nvSpPr>
                  <p:cNvPr id="14904" name="Google Shape;14904;p65"/>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5"/>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5"/>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5"/>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08" name="Google Shape;14908;p65"/>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09" name="Google Shape;14909;p65"/>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0" name="Google Shape;14910;p65"/>
          <p:cNvGrpSpPr/>
          <p:nvPr/>
        </p:nvGrpSpPr>
        <p:grpSpPr>
          <a:xfrm>
            <a:off x="7665988" y="3067429"/>
            <a:ext cx="550774" cy="1277927"/>
            <a:chOff x="7665988" y="3067429"/>
            <a:chExt cx="550774" cy="1277927"/>
          </a:xfrm>
        </p:grpSpPr>
        <p:sp>
          <p:nvSpPr>
            <p:cNvPr id="14911" name="Google Shape;14911;p65"/>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2" name="Google Shape;14912;p65"/>
            <p:cNvGrpSpPr/>
            <p:nvPr/>
          </p:nvGrpSpPr>
          <p:grpSpPr>
            <a:xfrm>
              <a:off x="7893590" y="3786407"/>
              <a:ext cx="93163" cy="118840"/>
              <a:chOff x="7890614" y="3772237"/>
              <a:chExt cx="93163" cy="118840"/>
            </a:xfrm>
          </p:grpSpPr>
          <p:sp>
            <p:nvSpPr>
              <p:cNvPr id="14913" name="Google Shape;14913;p65"/>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5"/>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5"/>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5"/>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5"/>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5"/>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5"/>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23" name="Shape 14923"/>
        <p:cNvGrpSpPr/>
        <p:nvPr/>
      </p:nvGrpSpPr>
      <p:grpSpPr>
        <a:xfrm>
          <a:off x="0" y="0"/>
          <a:ext cx="0" cy="0"/>
          <a:chOff x="0" y="0"/>
          <a:chExt cx="0" cy="0"/>
        </a:xfrm>
      </p:grpSpPr>
      <p:sp>
        <p:nvSpPr>
          <p:cNvPr id="14924" name="Google Shape;14924;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4925" name="Google Shape;14925;p6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4926" name="Google Shape;14926;p66"/>
          <p:cNvGrpSpPr/>
          <p:nvPr/>
        </p:nvGrpSpPr>
        <p:grpSpPr>
          <a:xfrm>
            <a:off x="866243" y="2291587"/>
            <a:ext cx="415546" cy="355053"/>
            <a:chOff x="866243" y="2291587"/>
            <a:chExt cx="415546" cy="355053"/>
          </a:xfrm>
        </p:grpSpPr>
        <p:sp>
          <p:nvSpPr>
            <p:cNvPr id="14927" name="Google Shape;14927;p6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2" name="Google Shape;14932;p6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3" name="Google Shape;14933;p66"/>
          <p:cNvGrpSpPr/>
          <p:nvPr/>
        </p:nvGrpSpPr>
        <p:grpSpPr>
          <a:xfrm>
            <a:off x="1958520" y="2302574"/>
            <a:ext cx="359213" cy="327807"/>
            <a:chOff x="1958520" y="2302574"/>
            <a:chExt cx="359213" cy="327807"/>
          </a:xfrm>
        </p:grpSpPr>
        <p:sp>
          <p:nvSpPr>
            <p:cNvPr id="14934" name="Google Shape;14934;p6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66"/>
          <p:cNvGrpSpPr/>
          <p:nvPr/>
        </p:nvGrpSpPr>
        <p:grpSpPr>
          <a:xfrm>
            <a:off x="2579882" y="2287427"/>
            <a:ext cx="207582" cy="359594"/>
            <a:chOff x="2656082" y="2287427"/>
            <a:chExt cx="207582" cy="359594"/>
          </a:xfrm>
        </p:grpSpPr>
        <p:sp>
          <p:nvSpPr>
            <p:cNvPr id="14938" name="Google Shape;14938;p6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2" name="Google Shape;14942;p66"/>
          <p:cNvGrpSpPr/>
          <p:nvPr/>
        </p:nvGrpSpPr>
        <p:grpSpPr>
          <a:xfrm>
            <a:off x="3049653" y="2321468"/>
            <a:ext cx="362991" cy="290018"/>
            <a:chOff x="3049653" y="2321468"/>
            <a:chExt cx="362991" cy="290018"/>
          </a:xfrm>
        </p:grpSpPr>
        <p:sp>
          <p:nvSpPr>
            <p:cNvPr id="14943" name="Google Shape;14943;p6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7" name="Google Shape;14947;p66"/>
          <p:cNvGrpSpPr/>
          <p:nvPr/>
        </p:nvGrpSpPr>
        <p:grpSpPr>
          <a:xfrm>
            <a:off x="3564243" y="2289904"/>
            <a:ext cx="422342" cy="355243"/>
            <a:chOff x="3564243" y="2289904"/>
            <a:chExt cx="422342" cy="355243"/>
          </a:xfrm>
        </p:grpSpPr>
        <p:sp>
          <p:nvSpPr>
            <p:cNvPr id="14948" name="Google Shape;14948;p6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3" name="Google Shape;14953;p6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4" name="Google Shape;14954;p66"/>
          <p:cNvGrpSpPr/>
          <p:nvPr/>
        </p:nvGrpSpPr>
        <p:grpSpPr>
          <a:xfrm>
            <a:off x="4687894" y="2289713"/>
            <a:ext cx="359594" cy="353909"/>
            <a:chOff x="4687894" y="2289713"/>
            <a:chExt cx="359594" cy="353909"/>
          </a:xfrm>
        </p:grpSpPr>
        <p:sp>
          <p:nvSpPr>
            <p:cNvPr id="14955" name="Google Shape;14955;p6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8" name="Google Shape;14958;p6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9" name="Google Shape;14959;p66"/>
          <p:cNvGrpSpPr/>
          <p:nvPr/>
        </p:nvGrpSpPr>
        <p:grpSpPr>
          <a:xfrm>
            <a:off x="6372624" y="2308227"/>
            <a:ext cx="263567" cy="317614"/>
            <a:chOff x="6421399" y="2308227"/>
            <a:chExt cx="263567" cy="317614"/>
          </a:xfrm>
        </p:grpSpPr>
        <p:sp>
          <p:nvSpPr>
            <p:cNvPr id="14960" name="Google Shape;14960;p6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66"/>
          <p:cNvGrpSpPr/>
          <p:nvPr/>
        </p:nvGrpSpPr>
        <p:grpSpPr>
          <a:xfrm>
            <a:off x="6870193" y="2295620"/>
            <a:ext cx="360356" cy="343462"/>
            <a:chOff x="6870193" y="2295620"/>
            <a:chExt cx="360356" cy="343462"/>
          </a:xfrm>
        </p:grpSpPr>
        <p:sp>
          <p:nvSpPr>
            <p:cNvPr id="14965" name="Google Shape;14965;p6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66"/>
          <p:cNvGrpSpPr/>
          <p:nvPr/>
        </p:nvGrpSpPr>
        <p:grpSpPr>
          <a:xfrm>
            <a:off x="7441465" y="2302860"/>
            <a:ext cx="342192" cy="327140"/>
            <a:chOff x="7441465" y="2302860"/>
            <a:chExt cx="342192" cy="327140"/>
          </a:xfrm>
        </p:grpSpPr>
        <p:sp>
          <p:nvSpPr>
            <p:cNvPr id="14968" name="Google Shape;14968;p6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0" name="Google Shape;14970;p66"/>
          <p:cNvGrpSpPr/>
          <p:nvPr/>
        </p:nvGrpSpPr>
        <p:grpSpPr>
          <a:xfrm>
            <a:off x="7989683" y="2350207"/>
            <a:ext cx="332761" cy="234066"/>
            <a:chOff x="7989683" y="2350207"/>
            <a:chExt cx="332761" cy="234066"/>
          </a:xfrm>
        </p:grpSpPr>
        <p:sp>
          <p:nvSpPr>
            <p:cNvPr id="14971" name="Google Shape;14971;p6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66"/>
          <p:cNvGrpSpPr/>
          <p:nvPr/>
        </p:nvGrpSpPr>
        <p:grpSpPr>
          <a:xfrm>
            <a:off x="5823294" y="2309751"/>
            <a:ext cx="315327" cy="314978"/>
            <a:chOff x="5823294" y="2309751"/>
            <a:chExt cx="315327" cy="314978"/>
          </a:xfrm>
        </p:grpSpPr>
        <p:sp>
          <p:nvSpPr>
            <p:cNvPr id="14978" name="Google Shape;14978;p6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66"/>
          <p:cNvGrpSpPr/>
          <p:nvPr/>
        </p:nvGrpSpPr>
        <p:grpSpPr>
          <a:xfrm>
            <a:off x="2497275" y="2744159"/>
            <a:ext cx="370930" cy="370549"/>
            <a:chOff x="2497275" y="2744159"/>
            <a:chExt cx="370930" cy="370549"/>
          </a:xfrm>
        </p:grpSpPr>
        <p:sp>
          <p:nvSpPr>
            <p:cNvPr id="14996" name="Google Shape;14996;p6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66"/>
          <p:cNvGrpSpPr/>
          <p:nvPr/>
        </p:nvGrpSpPr>
        <p:grpSpPr>
          <a:xfrm>
            <a:off x="860940" y="2746477"/>
            <a:ext cx="371883" cy="365691"/>
            <a:chOff x="860940" y="2746477"/>
            <a:chExt cx="371883" cy="365691"/>
          </a:xfrm>
        </p:grpSpPr>
        <p:sp>
          <p:nvSpPr>
            <p:cNvPr id="15003" name="Google Shape;15003;p6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8" name="Google Shape;15008;p66"/>
          <p:cNvGrpSpPr/>
          <p:nvPr/>
        </p:nvGrpSpPr>
        <p:grpSpPr>
          <a:xfrm>
            <a:off x="1493849" y="2775533"/>
            <a:ext cx="283985" cy="341080"/>
            <a:chOff x="1493849" y="2775533"/>
            <a:chExt cx="283985" cy="341080"/>
          </a:xfrm>
        </p:grpSpPr>
        <p:sp>
          <p:nvSpPr>
            <p:cNvPr id="15009" name="Google Shape;15009;p6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66"/>
          <p:cNvGrpSpPr/>
          <p:nvPr/>
        </p:nvGrpSpPr>
        <p:grpSpPr>
          <a:xfrm>
            <a:off x="1952836" y="2774422"/>
            <a:ext cx="372835" cy="342573"/>
            <a:chOff x="1952836" y="2774422"/>
            <a:chExt cx="372835" cy="342573"/>
          </a:xfrm>
        </p:grpSpPr>
        <p:sp>
          <p:nvSpPr>
            <p:cNvPr id="15012" name="Google Shape;15012;p6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5" name="Google Shape;15015;p66"/>
          <p:cNvGrpSpPr/>
          <p:nvPr/>
        </p:nvGrpSpPr>
        <p:grpSpPr>
          <a:xfrm>
            <a:off x="3079916" y="2744477"/>
            <a:ext cx="332729" cy="372518"/>
            <a:chOff x="3079916" y="2744477"/>
            <a:chExt cx="332729" cy="372518"/>
          </a:xfrm>
        </p:grpSpPr>
        <p:sp>
          <p:nvSpPr>
            <p:cNvPr id="15016" name="Google Shape;15016;p6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66"/>
          <p:cNvGrpSpPr/>
          <p:nvPr/>
        </p:nvGrpSpPr>
        <p:grpSpPr>
          <a:xfrm>
            <a:off x="3620576" y="2745525"/>
            <a:ext cx="336889" cy="355592"/>
            <a:chOff x="3620576" y="2745525"/>
            <a:chExt cx="336889" cy="355592"/>
          </a:xfrm>
        </p:grpSpPr>
        <p:sp>
          <p:nvSpPr>
            <p:cNvPr id="15020" name="Google Shape;15020;p6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66"/>
          <p:cNvGrpSpPr/>
          <p:nvPr/>
        </p:nvGrpSpPr>
        <p:grpSpPr>
          <a:xfrm>
            <a:off x="4126815" y="2760704"/>
            <a:ext cx="380393" cy="363118"/>
            <a:chOff x="4126815" y="2760704"/>
            <a:chExt cx="380393" cy="363118"/>
          </a:xfrm>
        </p:grpSpPr>
        <p:sp>
          <p:nvSpPr>
            <p:cNvPr id="15023" name="Google Shape;15023;p6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66"/>
          <p:cNvGrpSpPr/>
          <p:nvPr/>
        </p:nvGrpSpPr>
        <p:grpSpPr>
          <a:xfrm>
            <a:off x="4675986" y="2745684"/>
            <a:ext cx="381346" cy="368644"/>
            <a:chOff x="4675986" y="2745684"/>
            <a:chExt cx="381346" cy="368644"/>
          </a:xfrm>
        </p:grpSpPr>
        <p:sp>
          <p:nvSpPr>
            <p:cNvPr id="15028" name="Google Shape;15028;p6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66"/>
          <p:cNvGrpSpPr/>
          <p:nvPr/>
        </p:nvGrpSpPr>
        <p:grpSpPr>
          <a:xfrm>
            <a:off x="5220616" y="2791061"/>
            <a:ext cx="373185" cy="302466"/>
            <a:chOff x="5220616" y="2791061"/>
            <a:chExt cx="373185" cy="302466"/>
          </a:xfrm>
        </p:grpSpPr>
        <p:sp>
          <p:nvSpPr>
            <p:cNvPr id="15031" name="Google Shape;15031;p6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66"/>
          <p:cNvGrpSpPr/>
          <p:nvPr/>
        </p:nvGrpSpPr>
        <p:grpSpPr>
          <a:xfrm>
            <a:off x="5788661" y="2772517"/>
            <a:ext cx="284366" cy="344097"/>
            <a:chOff x="5864861" y="2772517"/>
            <a:chExt cx="284366" cy="344097"/>
          </a:xfrm>
        </p:grpSpPr>
        <p:sp>
          <p:nvSpPr>
            <p:cNvPr id="15050" name="Google Shape;15050;p6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6" name="Google Shape;15056;p6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7" name="Google Shape;15057;p66"/>
          <p:cNvGrpSpPr/>
          <p:nvPr/>
        </p:nvGrpSpPr>
        <p:grpSpPr>
          <a:xfrm>
            <a:off x="6974158" y="2789537"/>
            <a:ext cx="255247" cy="327458"/>
            <a:chOff x="6974158" y="2789537"/>
            <a:chExt cx="255247" cy="327458"/>
          </a:xfrm>
        </p:grpSpPr>
        <p:sp>
          <p:nvSpPr>
            <p:cNvPr id="15058" name="Google Shape;15058;p6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66"/>
          <p:cNvGrpSpPr/>
          <p:nvPr/>
        </p:nvGrpSpPr>
        <p:grpSpPr>
          <a:xfrm>
            <a:off x="7530697" y="2790299"/>
            <a:ext cx="244291" cy="326314"/>
            <a:chOff x="7530697" y="2790299"/>
            <a:chExt cx="244291" cy="326314"/>
          </a:xfrm>
        </p:grpSpPr>
        <p:sp>
          <p:nvSpPr>
            <p:cNvPr id="15065" name="Google Shape;15065;p6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66"/>
          <p:cNvGrpSpPr/>
          <p:nvPr/>
        </p:nvGrpSpPr>
        <p:grpSpPr>
          <a:xfrm>
            <a:off x="7988191" y="2832248"/>
            <a:ext cx="332348" cy="283985"/>
            <a:chOff x="7988191" y="2832248"/>
            <a:chExt cx="332348" cy="283985"/>
          </a:xfrm>
        </p:grpSpPr>
        <p:sp>
          <p:nvSpPr>
            <p:cNvPr id="15072" name="Google Shape;15072;p6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5" name="Google Shape;15075;p6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6" name="Google Shape;15076;p66"/>
          <p:cNvGrpSpPr/>
          <p:nvPr/>
        </p:nvGrpSpPr>
        <p:grpSpPr>
          <a:xfrm>
            <a:off x="3588440" y="3258368"/>
            <a:ext cx="364484" cy="262423"/>
            <a:chOff x="3588440" y="3258368"/>
            <a:chExt cx="364484" cy="262423"/>
          </a:xfrm>
        </p:grpSpPr>
        <p:sp>
          <p:nvSpPr>
            <p:cNvPr id="15077" name="Google Shape;15077;p6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3" name="Google Shape;15083;p6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4" name="Google Shape;15084;p66"/>
          <p:cNvGrpSpPr/>
          <p:nvPr/>
        </p:nvGrpSpPr>
        <p:grpSpPr>
          <a:xfrm>
            <a:off x="5765817" y="3227724"/>
            <a:ext cx="364865" cy="324822"/>
            <a:chOff x="5765817" y="3227724"/>
            <a:chExt cx="364865" cy="324822"/>
          </a:xfrm>
        </p:grpSpPr>
        <p:sp>
          <p:nvSpPr>
            <p:cNvPr id="15085" name="Google Shape;15085;p6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8" name="Google Shape;15088;p66"/>
          <p:cNvGrpSpPr/>
          <p:nvPr/>
        </p:nvGrpSpPr>
        <p:grpSpPr>
          <a:xfrm>
            <a:off x="6228583" y="3237664"/>
            <a:ext cx="446539" cy="303895"/>
            <a:chOff x="6228583" y="3237664"/>
            <a:chExt cx="446539" cy="303895"/>
          </a:xfrm>
        </p:grpSpPr>
        <p:sp>
          <p:nvSpPr>
            <p:cNvPr id="15089" name="Google Shape;15089;p6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6" name="Google Shape;15106;p66"/>
          <p:cNvGrpSpPr/>
          <p:nvPr/>
        </p:nvGrpSpPr>
        <p:grpSpPr>
          <a:xfrm>
            <a:off x="865862" y="3207306"/>
            <a:ext cx="364484" cy="364897"/>
            <a:chOff x="865862" y="3207306"/>
            <a:chExt cx="364484" cy="364897"/>
          </a:xfrm>
        </p:grpSpPr>
        <p:sp>
          <p:nvSpPr>
            <p:cNvPr id="15107" name="Google Shape;15107;p6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66"/>
          <p:cNvGrpSpPr/>
          <p:nvPr/>
        </p:nvGrpSpPr>
        <p:grpSpPr>
          <a:xfrm>
            <a:off x="1404617" y="3226962"/>
            <a:ext cx="370168" cy="325965"/>
            <a:chOff x="1404617" y="3226962"/>
            <a:chExt cx="370168" cy="325965"/>
          </a:xfrm>
        </p:grpSpPr>
        <p:sp>
          <p:nvSpPr>
            <p:cNvPr id="15122" name="Google Shape;15122;p6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1" name="Google Shape;15131;p66"/>
          <p:cNvGrpSpPr/>
          <p:nvPr/>
        </p:nvGrpSpPr>
        <p:grpSpPr>
          <a:xfrm>
            <a:off x="1954741" y="3212419"/>
            <a:ext cx="366389" cy="354481"/>
            <a:chOff x="1954741" y="3212419"/>
            <a:chExt cx="366389" cy="354481"/>
          </a:xfrm>
        </p:grpSpPr>
        <p:sp>
          <p:nvSpPr>
            <p:cNvPr id="15132" name="Google Shape;15132;p6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66"/>
          <p:cNvGrpSpPr/>
          <p:nvPr/>
        </p:nvGrpSpPr>
        <p:grpSpPr>
          <a:xfrm>
            <a:off x="3043239" y="3215626"/>
            <a:ext cx="366008" cy="348670"/>
            <a:chOff x="3043239" y="3215626"/>
            <a:chExt cx="366008" cy="348670"/>
          </a:xfrm>
        </p:grpSpPr>
        <p:sp>
          <p:nvSpPr>
            <p:cNvPr id="15140" name="Google Shape;15140;p6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2" name="Google Shape;15142;p66"/>
          <p:cNvGrpSpPr/>
          <p:nvPr/>
        </p:nvGrpSpPr>
        <p:grpSpPr>
          <a:xfrm>
            <a:off x="4218333" y="3184982"/>
            <a:ext cx="209107" cy="383442"/>
            <a:chOff x="4218333" y="3184982"/>
            <a:chExt cx="209107" cy="383442"/>
          </a:xfrm>
        </p:grpSpPr>
        <p:sp>
          <p:nvSpPr>
            <p:cNvPr id="15143" name="Google Shape;15143;p6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5" name="Google Shape;15145;p6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6" name="Google Shape;15146;p66"/>
          <p:cNvGrpSpPr/>
          <p:nvPr/>
        </p:nvGrpSpPr>
        <p:grpSpPr>
          <a:xfrm>
            <a:off x="6896644" y="3216007"/>
            <a:ext cx="322917" cy="347876"/>
            <a:chOff x="6896644" y="3216007"/>
            <a:chExt cx="322917" cy="347876"/>
          </a:xfrm>
        </p:grpSpPr>
        <p:sp>
          <p:nvSpPr>
            <p:cNvPr id="15147" name="Google Shape;15147;p6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66"/>
          <p:cNvGrpSpPr/>
          <p:nvPr/>
        </p:nvGrpSpPr>
        <p:grpSpPr>
          <a:xfrm>
            <a:off x="7429366" y="3223183"/>
            <a:ext cx="334634" cy="333904"/>
            <a:chOff x="7429366" y="3223183"/>
            <a:chExt cx="334634" cy="333904"/>
          </a:xfrm>
        </p:grpSpPr>
        <p:sp>
          <p:nvSpPr>
            <p:cNvPr id="15155" name="Google Shape;15155;p6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7" name="Google Shape;15157;p6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8" name="Google Shape;15158;p66"/>
          <p:cNvGrpSpPr/>
          <p:nvPr/>
        </p:nvGrpSpPr>
        <p:grpSpPr>
          <a:xfrm>
            <a:off x="5216456" y="3725484"/>
            <a:ext cx="356196" cy="265631"/>
            <a:chOff x="5216456" y="3725484"/>
            <a:chExt cx="356196" cy="265631"/>
          </a:xfrm>
        </p:grpSpPr>
        <p:sp>
          <p:nvSpPr>
            <p:cNvPr id="15159" name="Google Shape;15159;p6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1" name="Google Shape;15161;p66"/>
          <p:cNvGrpSpPr/>
          <p:nvPr/>
        </p:nvGrpSpPr>
        <p:grpSpPr>
          <a:xfrm>
            <a:off x="6849393" y="3733994"/>
            <a:ext cx="355053" cy="248038"/>
            <a:chOff x="6849393" y="3733994"/>
            <a:chExt cx="355053" cy="248038"/>
          </a:xfrm>
        </p:grpSpPr>
        <p:sp>
          <p:nvSpPr>
            <p:cNvPr id="15162" name="Google Shape;15162;p6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66"/>
          <p:cNvGrpSpPr/>
          <p:nvPr/>
        </p:nvGrpSpPr>
        <p:grpSpPr>
          <a:xfrm>
            <a:off x="7918997" y="3714687"/>
            <a:ext cx="392111" cy="280206"/>
            <a:chOff x="7918997" y="3714687"/>
            <a:chExt cx="392111" cy="280206"/>
          </a:xfrm>
        </p:grpSpPr>
        <p:sp>
          <p:nvSpPr>
            <p:cNvPr id="15168" name="Google Shape;15168;p6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73" name="Google Shape;15173;p6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74" name="Google Shape;15174;p66"/>
          <p:cNvGrpSpPr/>
          <p:nvPr/>
        </p:nvGrpSpPr>
        <p:grpSpPr>
          <a:xfrm>
            <a:off x="1408777" y="3680964"/>
            <a:ext cx="357720" cy="355148"/>
            <a:chOff x="1408777" y="3680964"/>
            <a:chExt cx="357720" cy="355148"/>
          </a:xfrm>
        </p:grpSpPr>
        <p:sp>
          <p:nvSpPr>
            <p:cNvPr id="15175" name="Google Shape;15175;p6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66"/>
          <p:cNvGrpSpPr/>
          <p:nvPr/>
        </p:nvGrpSpPr>
        <p:grpSpPr>
          <a:xfrm>
            <a:off x="1952836" y="3680964"/>
            <a:ext cx="357720" cy="355148"/>
            <a:chOff x="1952836" y="3680964"/>
            <a:chExt cx="357720" cy="355148"/>
          </a:xfrm>
        </p:grpSpPr>
        <p:sp>
          <p:nvSpPr>
            <p:cNvPr id="15181" name="Google Shape;15181;p6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6" name="Google Shape;15186;p66"/>
          <p:cNvGrpSpPr/>
          <p:nvPr/>
        </p:nvGrpSpPr>
        <p:grpSpPr>
          <a:xfrm>
            <a:off x="2496894" y="3680964"/>
            <a:ext cx="357720" cy="355148"/>
            <a:chOff x="2496894" y="3680964"/>
            <a:chExt cx="357720" cy="355148"/>
          </a:xfrm>
        </p:grpSpPr>
        <p:sp>
          <p:nvSpPr>
            <p:cNvPr id="15187" name="Google Shape;15187;p6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66"/>
          <p:cNvGrpSpPr/>
          <p:nvPr/>
        </p:nvGrpSpPr>
        <p:grpSpPr>
          <a:xfrm>
            <a:off x="3040984" y="3681059"/>
            <a:ext cx="356164" cy="355815"/>
            <a:chOff x="3040984" y="3681059"/>
            <a:chExt cx="356164" cy="355815"/>
          </a:xfrm>
        </p:grpSpPr>
        <p:sp>
          <p:nvSpPr>
            <p:cNvPr id="15193" name="Google Shape;15193;p6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66"/>
          <p:cNvGrpSpPr/>
          <p:nvPr/>
        </p:nvGrpSpPr>
        <p:grpSpPr>
          <a:xfrm>
            <a:off x="3584280" y="3699191"/>
            <a:ext cx="358069" cy="317995"/>
            <a:chOff x="3584280" y="3699191"/>
            <a:chExt cx="358069" cy="317995"/>
          </a:xfrm>
        </p:grpSpPr>
        <p:sp>
          <p:nvSpPr>
            <p:cNvPr id="15197" name="Google Shape;15197;p6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66"/>
          <p:cNvGrpSpPr/>
          <p:nvPr/>
        </p:nvGrpSpPr>
        <p:grpSpPr>
          <a:xfrm>
            <a:off x="4129482" y="3681059"/>
            <a:ext cx="355402" cy="354291"/>
            <a:chOff x="4129482" y="3681059"/>
            <a:chExt cx="355402" cy="354291"/>
          </a:xfrm>
        </p:grpSpPr>
        <p:sp>
          <p:nvSpPr>
            <p:cNvPr id="15202" name="Google Shape;15202;p6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66"/>
          <p:cNvGrpSpPr/>
          <p:nvPr/>
        </p:nvGrpSpPr>
        <p:grpSpPr>
          <a:xfrm>
            <a:off x="4673540" y="3680297"/>
            <a:ext cx="355434" cy="355815"/>
            <a:chOff x="4673540" y="3680297"/>
            <a:chExt cx="355434" cy="355815"/>
          </a:xfrm>
        </p:grpSpPr>
        <p:sp>
          <p:nvSpPr>
            <p:cNvPr id="15207" name="Google Shape;15207;p6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0" name="Google Shape;15210;p66"/>
          <p:cNvGrpSpPr/>
          <p:nvPr/>
        </p:nvGrpSpPr>
        <p:grpSpPr>
          <a:xfrm>
            <a:off x="5779408" y="3699191"/>
            <a:ext cx="317645" cy="318757"/>
            <a:chOff x="5779408" y="3699191"/>
            <a:chExt cx="317645" cy="318757"/>
          </a:xfrm>
        </p:grpSpPr>
        <p:sp>
          <p:nvSpPr>
            <p:cNvPr id="15211" name="Google Shape;15211;p6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3" name="Google Shape;15213;p6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4" name="Google Shape;15214;p66"/>
          <p:cNvGrpSpPr/>
          <p:nvPr/>
        </p:nvGrpSpPr>
        <p:grpSpPr>
          <a:xfrm>
            <a:off x="7390435" y="3680868"/>
            <a:ext cx="372073" cy="355243"/>
            <a:chOff x="7390435" y="3680868"/>
            <a:chExt cx="372073" cy="355243"/>
          </a:xfrm>
        </p:grpSpPr>
        <p:sp>
          <p:nvSpPr>
            <p:cNvPr id="15215" name="Google Shape;15215;p6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66"/>
          <p:cNvGrpSpPr/>
          <p:nvPr/>
        </p:nvGrpSpPr>
        <p:grpSpPr>
          <a:xfrm>
            <a:off x="1421638" y="4125629"/>
            <a:ext cx="374709" cy="374010"/>
            <a:chOff x="1421638" y="4125629"/>
            <a:chExt cx="374709" cy="374010"/>
          </a:xfrm>
        </p:grpSpPr>
        <p:sp>
          <p:nvSpPr>
            <p:cNvPr id="15222" name="Google Shape;15222;p6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66"/>
          <p:cNvGrpSpPr/>
          <p:nvPr/>
        </p:nvGrpSpPr>
        <p:grpSpPr>
          <a:xfrm>
            <a:off x="1973254" y="4156304"/>
            <a:ext cx="357720" cy="342192"/>
            <a:chOff x="1973254" y="4156304"/>
            <a:chExt cx="357720" cy="342192"/>
          </a:xfrm>
        </p:grpSpPr>
        <p:sp>
          <p:nvSpPr>
            <p:cNvPr id="15225" name="Google Shape;15225;p6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1" name="Google Shape;15231;p66"/>
          <p:cNvGrpSpPr/>
          <p:nvPr/>
        </p:nvGrpSpPr>
        <p:grpSpPr>
          <a:xfrm>
            <a:off x="2523759" y="4135505"/>
            <a:ext cx="341049" cy="340318"/>
            <a:chOff x="2523759" y="4135505"/>
            <a:chExt cx="341049" cy="340318"/>
          </a:xfrm>
        </p:grpSpPr>
        <p:sp>
          <p:nvSpPr>
            <p:cNvPr id="15232" name="Google Shape;15232;p6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66"/>
          <p:cNvGrpSpPr/>
          <p:nvPr/>
        </p:nvGrpSpPr>
        <p:grpSpPr>
          <a:xfrm>
            <a:off x="3040603" y="4130360"/>
            <a:ext cx="392079" cy="350353"/>
            <a:chOff x="3040603" y="4130360"/>
            <a:chExt cx="392079" cy="350353"/>
          </a:xfrm>
        </p:grpSpPr>
        <p:sp>
          <p:nvSpPr>
            <p:cNvPr id="15235" name="Google Shape;15235;p6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66"/>
          <p:cNvGrpSpPr/>
          <p:nvPr/>
        </p:nvGrpSpPr>
        <p:grpSpPr>
          <a:xfrm>
            <a:off x="3662144" y="4135505"/>
            <a:ext cx="232955" cy="340318"/>
            <a:chOff x="3662144" y="4135505"/>
            <a:chExt cx="232955" cy="340318"/>
          </a:xfrm>
        </p:grpSpPr>
        <p:sp>
          <p:nvSpPr>
            <p:cNvPr id="15246" name="Google Shape;15246;p6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66"/>
          <p:cNvGrpSpPr/>
          <p:nvPr/>
        </p:nvGrpSpPr>
        <p:grpSpPr>
          <a:xfrm>
            <a:off x="4149138" y="4121151"/>
            <a:ext cx="344065" cy="368644"/>
            <a:chOff x="4149138" y="4121151"/>
            <a:chExt cx="344065" cy="368644"/>
          </a:xfrm>
        </p:grpSpPr>
        <p:sp>
          <p:nvSpPr>
            <p:cNvPr id="15251" name="Google Shape;15251;p6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3" name="Google Shape;15263;p6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4" name="Google Shape;15264;p66"/>
          <p:cNvGrpSpPr/>
          <p:nvPr/>
        </p:nvGrpSpPr>
        <p:grpSpPr>
          <a:xfrm>
            <a:off x="5206262" y="4174817"/>
            <a:ext cx="397763" cy="262804"/>
            <a:chOff x="5206262" y="4174817"/>
            <a:chExt cx="397763" cy="262804"/>
          </a:xfrm>
        </p:grpSpPr>
        <p:sp>
          <p:nvSpPr>
            <p:cNvPr id="15265" name="Google Shape;15265;p6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66"/>
          <p:cNvGrpSpPr/>
          <p:nvPr/>
        </p:nvGrpSpPr>
        <p:grpSpPr>
          <a:xfrm>
            <a:off x="5727616" y="4204699"/>
            <a:ext cx="440505" cy="290018"/>
            <a:chOff x="5727616" y="4204699"/>
            <a:chExt cx="440505" cy="290018"/>
          </a:xfrm>
        </p:grpSpPr>
        <p:sp>
          <p:nvSpPr>
            <p:cNvPr id="15273" name="Google Shape;15273;p6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66"/>
          <p:cNvGrpSpPr/>
          <p:nvPr/>
        </p:nvGrpSpPr>
        <p:grpSpPr>
          <a:xfrm>
            <a:off x="6410063" y="4135124"/>
            <a:ext cx="159950" cy="364516"/>
            <a:chOff x="6410063" y="4135124"/>
            <a:chExt cx="159950" cy="364516"/>
          </a:xfrm>
        </p:grpSpPr>
        <p:sp>
          <p:nvSpPr>
            <p:cNvPr id="15282" name="Google Shape;15282;p6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66"/>
          <p:cNvGrpSpPr/>
          <p:nvPr/>
        </p:nvGrpSpPr>
        <p:grpSpPr>
          <a:xfrm>
            <a:off x="6924652" y="4135505"/>
            <a:ext cx="214378" cy="364135"/>
            <a:chOff x="6924652" y="4135505"/>
            <a:chExt cx="214378" cy="364135"/>
          </a:xfrm>
        </p:grpSpPr>
        <p:sp>
          <p:nvSpPr>
            <p:cNvPr id="15287" name="Google Shape;15287;p6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1" name="Google Shape;15291;p66"/>
          <p:cNvGrpSpPr/>
          <p:nvPr/>
        </p:nvGrpSpPr>
        <p:grpSpPr>
          <a:xfrm>
            <a:off x="7384751" y="4147984"/>
            <a:ext cx="380012" cy="351274"/>
            <a:chOff x="7384751" y="4147984"/>
            <a:chExt cx="380012" cy="351274"/>
          </a:xfrm>
        </p:grpSpPr>
        <p:sp>
          <p:nvSpPr>
            <p:cNvPr id="15292" name="Google Shape;15292;p6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00" name="Shape 15300"/>
        <p:cNvGrpSpPr/>
        <p:nvPr/>
      </p:nvGrpSpPr>
      <p:grpSpPr>
        <a:xfrm>
          <a:off x="0" y="0"/>
          <a:ext cx="0" cy="0"/>
          <a:chOff x="0" y="0"/>
          <a:chExt cx="0" cy="0"/>
        </a:xfrm>
      </p:grpSpPr>
      <p:sp>
        <p:nvSpPr>
          <p:cNvPr id="15301" name="Google Shape;15301;p6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302" name="Google Shape;15302;p6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5303" name="Google Shape;15303;p67"/>
          <p:cNvGrpSpPr/>
          <p:nvPr/>
        </p:nvGrpSpPr>
        <p:grpSpPr>
          <a:xfrm>
            <a:off x="1989449" y="4282269"/>
            <a:ext cx="374774" cy="346073"/>
            <a:chOff x="1989449" y="4282269"/>
            <a:chExt cx="374774" cy="346073"/>
          </a:xfrm>
        </p:grpSpPr>
        <p:sp>
          <p:nvSpPr>
            <p:cNvPr id="15304" name="Google Shape;15304;p6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67"/>
          <p:cNvGrpSpPr/>
          <p:nvPr/>
        </p:nvGrpSpPr>
        <p:grpSpPr>
          <a:xfrm>
            <a:off x="2487439" y="4280740"/>
            <a:ext cx="198775" cy="348972"/>
            <a:chOff x="2487439" y="4280740"/>
            <a:chExt cx="198775" cy="348972"/>
          </a:xfrm>
        </p:grpSpPr>
        <p:sp>
          <p:nvSpPr>
            <p:cNvPr id="15310" name="Google Shape;15310;p6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67"/>
          <p:cNvGrpSpPr/>
          <p:nvPr/>
        </p:nvGrpSpPr>
        <p:grpSpPr>
          <a:xfrm>
            <a:off x="2810958" y="4273923"/>
            <a:ext cx="353145" cy="361873"/>
            <a:chOff x="2810958" y="4273923"/>
            <a:chExt cx="353145" cy="361873"/>
          </a:xfrm>
        </p:grpSpPr>
        <p:sp>
          <p:nvSpPr>
            <p:cNvPr id="15315" name="Google Shape;15315;p6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67"/>
          <p:cNvGrpSpPr/>
          <p:nvPr/>
        </p:nvGrpSpPr>
        <p:grpSpPr>
          <a:xfrm>
            <a:off x="6275635" y="4282651"/>
            <a:ext cx="209383" cy="366778"/>
            <a:chOff x="6275635" y="4282651"/>
            <a:chExt cx="209383" cy="366778"/>
          </a:xfrm>
        </p:grpSpPr>
        <p:sp>
          <p:nvSpPr>
            <p:cNvPr id="15323" name="Google Shape;15323;p6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5" name="Google Shape;15325;p67"/>
          <p:cNvGrpSpPr/>
          <p:nvPr/>
        </p:nvGrpSpPr>
        <p:grpSpPr>
          <a:xfrm>
            <a:off x="6701186" y="4283033"/>
            <a:ext cx="280292" cy="366396"/>
            <a:chOff x="6701186" y="4283033"/>
            <a:chExt cx="280292" cy="366396"/>
          </a:xfrm>
        </p:grpSpPr>
        <p:sp>
          <p:nvSpPr>
            <p:cNvPr id="15326" name="Google Shape;15326;p6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8" name="Google Shape;15328;p67"/>
          <p:cNvGrpSpPr/>
          <p:nvPr/>
        </p:nvGrpSpPr>
        <p:grpSpPr>
          <a:xfrm>
            <a:off x="2609571" y="3824958"/>
            <a:ext cx="373627" cy="347347"/>
            <a:chOff x="2609571" y="3824958"/>
            <a:chExt cx="373627" cy="347347"/>
          </a:xfrm>
        </p:grpSpPr>
        <p:sp>
          <p:nvSpPr>
            <p:cNvPr id="15329" name="Google Shape;15329;p6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1" name="Google Shape;15331;p6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2" name="Google Shape;15332;p67"/>
          <p:cNvGrpSpPr/>
          <p:nvPr/>
        </p:nvGrpSpPr>
        <p:grpSpPr>
          <a:xfrm>
            <a:off x="916127" y="3807056"/>
            <a:ext cx="221902" cy="380795"/>
            <a:chOff x="916127" y="3807056"/>
            <a:chExt cx="221902" cy="380795"/>
          </a:xfrm>
        </p:grpSpPr>
        <p:sp>
          <p:nvSpPr>
            <p:cNvPr id="15333" name="Google Shape;15333;p6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7" name="Google Shape;15337;p6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9" name="Google Shape;15339;p67"/>
          <p:cNvGrpSpPr/>
          <p:nvPr/>
        </p:nvGrpSpPr>
        <p:grpSpPr>
          <a:xfrm>
            <a:off x="3513010" y="3816134"/>
            <a:ext cx="362223" cy="361108"/>
            <a:chOff x="3513010" y="3816134"/>
            <a:chExt cx="362223" cy="361108"/>
          </a:xfrm>
        </p:grpSpPr>
        <p:sp>
          <p:nvSpPr>
            <p:cNvPr id="15340" name="Google Shape;15340;p6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4" name="Google Shape;15344;p67"/>
          <p:cNvGrpSpPr/>
          <p:nvPr/>
        </p:nvGrpSpPr>
        <p:grpSpPr>
          <a:xfrm>
            <a:off x="3950316" y="3820307"/>
            <a:ext cx="369805" cy="353782"/>
            <a:chOff x="3950316" y="3820307"/>
            <a:chExt cx="369805" cy="353782"/>
          </a:xfrm>
        </p:grpSpPr>
        <p:sp>
          <p:nvSpPr>
            <p:cNvPr id="15345" name="Google Shape;15345;p6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67"/>
          <p:cNvGrpSpPr/>
          <p:nvPr/>
        </p:nvGrpSpPr>
        <p:grpSpPr>
          <a:xfrm>
            <a:off x="1761909" y="3811961"/>
            <a:ext cx="307974" cy="371716"/>
            <a:chOff x="1761909" y="3811961"/>
            <a:chExt cx="307974" cy="371716"/>
          </a:xfrm>
        </p:grpSpPr>
        <p:sp>
          <p:nvSpPr>
            <p:cNvPr id="15350" name="Google Shape;15350;p6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67"/>
          <p:cNvGrpSpPr/>
          <p:nvPr/>
        </p:nvGrpSpPr>
        <p:grpSpPr>
          <a:xfrm>
            <a:off x="5373342" y="3808935"/>
            <a:ext cx="231395" cy="353145"/>
            <a:chOff x="5373342" y="3808935"/>
            <a:chExt cx="231395" cy="353145"/>
          </a:xfrm>
        </p:grpSpPr>
        <p:sp>
          <p:nvSpPr>
            <p:cNvPr id="15361" name="Google Shape;15361;p6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0" name="Google Shape;15370;p6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1" name="Google Shape;15371;p67"/>
          <p:cNvGrpSpPr/>
          <p:nvPr/>
        </p:nvGrpSpPr>
        <p:grpSpPr>
          <a:xfrm>
            <a:off x="5833775" y="3809445"/>
            <a:ext cx="235185" cy="352253"/>
            <a:chOff x="5833775" y="3809445"/>
            <a:chExt cx="235185" cy="352253"/>
          </a:xfrm>
        </p:grpSpPr>
        <p:sp>
          <p:nvSpPr>
            <p:cNvPr id="15372" name="Google Shape;15372;p6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5" name="Google Shape;15375;p67"/>
          <p:cNvGrpSpPr/>
          <p:nvPr/>
        </p:nvGrpSpPr>
        <p:grpSpPr>
          <a:xfrm>
            <a:off x="4942472" y="3809318"/>
            <a:ext cx="238976" cy="352762"/>
            <a:chOff x="4942472" y="3809318"/>
            <a:chExt cx="238976" cy="352762"/>
          </a:xfrm>
        </p:grpSpPr>
        <p:sp>
          <p:nvSpPr>
            <p:cNvPr id="15376" name="Google Shape;15376;p6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3" name="Google Shape;15383;p67"/>
          <p:cNvGrpSpPr/>
          <p:nvPr/>
        </p:nvGrpSpPr>
        <p:grpSpPr>
          <a:xfrm>
            <a:off x="6266525" y="3807788"/>
            <a:ext cx="260223" cy="353527"/>
            <a:chOff x="6266525" y="3807788"/>
            <a:chExt cx="260223" cy="353527"/>
          </a:xfrm>
        </p:grpSpPr>
        <p:sp>
          <p:nvSpPr>
            <p:cNvPr id="15384" name="Google Shape;15384;p6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8" name="Google Shape;15388;p6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9" name="Google Shape;15389;p67"/>
          <p:cNvGrpSpPr/>
          <p:nvPr/>
        </p:nvGrpSpPr>
        <p:grpSpPr>
          <a:xfrm>
            <a:off x="7184363" y="3809604"/>
            <a:ext cx="202184" cy="352762"/>
            <a:chOff x="7184363" y="3809604"/>
            <a:chExt cx="202184" cy="352762"/>
          </a:xfrm>
        </p:grpSpPr>
        <p:sp>
          <p:nvSpPr>
            <p:cNvPr id="15390" name="Google Shape;15390;p6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67"/>
          <p:cNvGrpSpPr/>
          <p:nvPr/>
        </p:nvGrpSpPr>
        <p:grpSpPr>
          <a:xfrm>
            <a:off x="7571624" y="3808935"/>
            <a:ext cx="292047" cy="352762"/>
            <a:chOff x="7571624" y="3808935"/>
            <a:chExt cx="292047" cy="352762"/>
          </a:xfrm>
        </p:grpSpPr>
        <p:sp>
          <p:nvSpPr>
            <p:cNvPr id="15393" name="Google Shape;15393;p6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9" name="Google Shape;15399;p67"/>
          <p:cNvGrpSpPr/>
          <p:nvPr/>
        </p:nvGrpSpPr>
        <p:grpSpPr>
          <a:xfrm>
            <a:off x="2174559" y="3356116"/>
            <a:ext cx="364135" cy="359930"/>
            <a:chOff x="2174559" y="3356116"/>
            <a:chExt cx="364135" cy="359930"/>
          </a:xfrm>
        </p:grpSpPr>
        <p:sp>
          <p:nvSpPr>
            <p:cNvPr id="15400" name="Google Shape;15400;p6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67"/>
          <p:cNvGrpSpPr/>
          <p:nvPr/>
        </p:nvGrpSpPr>
        <p:grpSpPr>
          <a:xfrm>
            <a:off x="1731934" y="3355639"/>
            <a:ext cx="368371" cy="361554"/>
            <a:chOff x="1731934" y="3355639"/>
            <a:chExt cx="368371" cy="361554"/>
          </a:xfrm>
        </p:grpSpPr>
        <p:sp>
          <p:nvSpPr>
            <p:cNvPr id="15403" name="Google Shape;15403;p6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5" name="Google Shape;15405;p67"/>
          <p:cNvGrpSpPr/>
          <p:nvPr/>
        </p:nvGrpSpPr>
        <p:grpSpPr>
          <a:xfrm>
            <a:off x="3990517" y="3354173"/>
            <a:ext cx="279559" cy="363402"/>
            <a:chOff x="3990517" y="3354173"/>
            <a:chExt cx="279559" cy="363402"/>
          </a:xfrm>
        </p:grpSpPr>
        <p:sp>
          <p:nvSpPr>
            <p:cNvPr id="15406" name="Google Shape;15406;p6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67"/>
          <p:cNvGrpSpPr/>
          <p:nvPr/>
        </p:nvGrpSpPr>
        <p:grpSpPr>
          <a:xfrm>
            <a:off x="3497847" y="3417374"/>
            <a:ext cx="379680" cy="237606"/>
            <a:chOff x="3497847" y="3417374"/>
            <a:chExt cx="379680" cy="237606"/>
          </a:xfrm>
        </p:grpSpPr>
        <p:sp>
          <p:nvSpPr>
            <p:cNvPr id="15410" name="Google Shape;15410;p6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67"/>
          <p:cNvGrpSpPr/>
          <p:nvPr/>
        </p:nvGrpSpPr>
        <p:grpSpPr>
          <a:xfrm>
            <a:off x="2612597" y="3367075"/>
            <a:ext cx="376271" cy="337982"/>
            <a:chOff x="2612597" y="3367075"/>
            <a:chExt cx="376271" cy="337982"/>
          </a:xfrm>
        </p:grpSpPr>
        <p:sp>
          <p:nvSpPr>
            <p:cNvPr id="15415" name="Google Shape;15415;p6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7" name="Google Shape;15417;p67"/>
          <p:cNvGrpSpPr/>
          <p:nvPr/>
        </p:nvGrpSpPr>
        <p:grpSpPr>
          <a:xfrm>
            <a:off x="3071914" y="3364431"/>
            <a:ext cx="343652" cy="342505"/>
            <a:chOff x="3071914" y="3364431"/>
            <a:chExt cx="343652" cy="342505"/>
          </a:xfrm>
        </p:grpSpPr>
        <p:sp>
          <p:nvSpPr>
            <p:cNvPr id="15418" name="Google Shape;15418;p6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67"/>
          <p:cNvGrpSpPr/>
          <p:nvPr/>
        </p:nvGrpSpPr>
        <p:grpSpPr>
          <a:xfrm>
            <a:off x="897141" y="3359875"/>
            <a:ext cx="257962" cy="352762"/>
            <a:chOff x="897141" y="3359875"/>
            <a:chExt cx="257962" cy="352762"/>
          </a:xfrm>
        </p:grpSpPr>
        <p:sp>
          <p:nvSpPr>
            <p:cNvPr id="15424" name="Google Shape;15424;p6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2" name="Google Shape;15432;p67"/>
          <p:cNvGrpSpPr/>
          <p:nvPr/>
        </p:nvGrpSpPr>
        <p:grpSpPr>
          <a:xfrm>
            <a:off x="1333682" y="3344330"/>
            <a:ext cx="271213" cy="383088"/>
            <a:chOff x="1333682" y="3344330"/>
            <a:chExt cx="271213" cy="383088"/>
          </a:xfrm>
        </p:grpSpPr>
        <p:sp>
          <p:nvSpPr>
            <p:cNvPr id="15433" name="Google Shape;15433;p6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4" name="Google Shape;15444;p67"/>
          <p:cNvGrpSpPr/>
          <p:nvPr/>
        </p:nvGrpSpPr>
        <p:grpSpPr>
          <a:xfrm>
            <a:off x="6664394" y="3346974"/>
            <a:ext cx="353113" cy="351998"/>
            <a:chOff x="6664394" y="3346974"/>
            <a:chExt cx="353113" cy="351998"/>
          </a:xfrm>
        </p:grpSpPr>
        <p:sp>
          <p:nvSpPr>
            <p:cNvPr id="15445" name="Google Shape;15445;p6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0" name="Google Shape;15450;p67"/>
          <p:cNvGrpSpPr/>
          <p:nvPr/>
        </p:nvGrpSpPr>
        <p:grpSpPr>
          <a:xfrm>
            <a:off x="849741" y="1959307"/>
            <a:ext cx="399398" cy="375443"/>
            <a:chOff x="849741" y="1959307"/>
            <a:chExt cx="399398" cy="375443"/>
          </a:xfrm>
        </p:grpSpPr>
        <p:sp>
          <p:nvSpPr>
            <p:cNvPr id="15451" name="Google Shape;15451;p6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67"/>
          <p:cNvGrpSpPr/>
          <p:nvPr/>
        </p:nvGrpSpPr>
        <p:grpSpPr>
          <a:xfrm>
            <a:off x="1284212" y="1963766"/>
            <a:ext cx="379489" cy="366046"/>
            <a:chOff x="1284212" y="1963766"/>
            <a:chExt cx="379489" cy="366046"/>
          </a:xfrm>
        </p:grpSpPr>
        <p:sp>
          <p:nvSpPr>
            <p:cNvPr id="15454" name="Google Shape;15454;p6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6" name="Google Shape;15456;p67"/>
          <p:cNvGrpSpPr/>
          <p:nvPr/>
        </p:nvGrpSpPr>
        <p:grpSpPr>
          <a:xfrm>
            <a:off x="3037766" y="1969564"/>
            <a:ext cx="370219" cy="354928"/>
            <a:chOff x="3037766" y="1969564"/>
            <a:chExt cx="370219" cy="354928"/>
          </a:xfrm>
        </p:grpSpPr>
        <p:sp>
          <p:nvSpPr>
            <p:cNvPr id="15457" name="Google Shape;15457;p6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67"/>
          <p:cNvGrpSpPr/>
          <p:nvPr/>
        </p:nvGrpSpPr>
        <p:grpSpPr>
          <a:xfrm>
            <a:off x="3982553" y="1971730"/>
            <a:ext cx="304566" cy="350501"/>
            <a:chOff x="3982553" y="1971730"/>
            <a:chExt cx="304566" cy="350501"/>
          </a:xfrm>
        </p:grpSpPr>
        <p:sp>
          <p:nvSpPr>
            <p:cNvPr id="15462" name="Google Shape;15462;p6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4" name="Google Shape;15464;p67"/>
          <p:cNvGrpSpPr/>
          <p:nvPr/>
        </p:nvGrpSpPr>
        <p:grpSpPr>
          <a:xfrm>
            <a:off x="2567841" y="1994124"/>
            <a:ext cx="399812" cy="306477"/>
            <a:chOff x="2567841" y="1994124"/>
            <a:chExt cx="399812" cy="306477"/>
          </a:xfrm>
        </p:grpSpPr>
        <p:sp>
          <p:nvSpPr>
            <p:cNvPr id="15465" name="Google Shape;15465;p6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67"/>
          <p:cNvGrpSpPr/>
          <p:nvPr/>
        </p:nvGrpSpPr>
        <p:grpSpPr>
          <a:xfrm>
            <a:off x="2212084" y="1960358"/>
            <a:ext cx="324698" cy="372863"/>
            <a:chOff x="2212084" y="1960358"/>
            <a:chExt cx="324698" cy="372863"/>
          </a:xfrm>
        </p:grpSpPr>
        <p:sp>
          <p:nvSpPr>
            <p:cNvPr id="15469" name="Google Shape;15469;p6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67"/>
          <p:cNvGrpSpPr/>
          <p:nvPr/>
        </p:nvGrpSpPr>
        <p:grpSpPr>
          <a:xfrm>
            <a:off x="1805901" y="1960358"/>
            <a:ext cx="284847" cy="373627"/>
            <a:chOff x="1805901" y="1960358"/>
            <a:chExt cx="284847" cy="373627"/>
          </a:xfrm>
        </p:grpSpPr>
        <p:sp>
          <p:nvSpPr>
            <p:cNvPr id="15473" name="Google Shape;15473;p6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5" name="Google Shape;15475;p6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8" name="Google Shape;15478;p67"/>
          <p:cNvGrpSpPr/>
          <p:nvPr/>
        </p:nvGrpSpPr>
        <p:grpSpPr>
          <a:xfrm>
            <a:off x="6656812" y="2029388"/>
            <a:ext cx="368690" cy="245793"/>
            <a:chOff x="6656812" y="2029388"/>
            <a:chExt cx="368690" cy="245793"/>
          </a:xfrm>
        </p:grpSpPr>
        <p:sp>
          <p:nvSpPr>
            <p:cNvPr id="15479" name="Google Shape;15479;p6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9" name="Google Shape;15489;p67"/>
          <p:cNvGrpSpPr/>
          <p:nvPr/>
        </p:nvGrpSpPr>
        <p:grpSpPr>
          <a:xfrm>
            <a:off x="4869651" y="2012218"/>
            <a:ext cx="376654" cy="281566"/>
            <a:chOff x="4869651" y="2012218"/>
            <a:chExt cx="376654" cy="281566"/>
          </a:xfrm>
        </p:grpSpPr>
        <p:sp>
          <p:nvSpPr>
            <p:cNvPr id="15490" name="Google Shape;15490;p6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67"/>
          <p:cNvGrpSpPr/>
          <p:nvPr/>
        </p:nvGrpSpPr>
        <p:grpSpPr>
          <a:xfrm>
            <a:off x="5306224" y="2012313"/>
            <a:ext cx="367925" cy="281694"/>
            <a:chOff x="5306224" y="2012313"/>
            <a:chExt cx="367925" cy="281694"/>
          </a:xfrm>
        </p:grpSpPr>
        <p:sp>
          <p:nvSpPr>
            <p:cNvPr id="15495" name="Google Shape;15495;p6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7" name="Google Shape;15497;p6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98" name="Google Shape;15498;p67"/>
          <p:cNvGrpSpPr/>
          <p:nvPr/>
        </p:nvGrpSpPr>
        <p:grpSpPr>
          <a:xfrm>
            <a:off x="6195998" y="1983102"/>
            <a:ext cx="368308" cy="338746"/>
            <a:chOff x="6195998" y="1983102"/>
            <a:chExt cx="368308" cy="338746"/>
          </a:xfrm>
        </p:grpSpPr>
        <p:sp>
          <p:nvSpPr>
            <p:cNvPr id="15499" name="Google Shape;15499;p6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2" name="Google Shape;15502;p67"/>
          <p:cNvGrpSpPr/>
          <p:nvPr/>
        </p:nvGrpSpPr>
        <p:grpSpPr>
          <a:xfrm>
            <a:off x="7542031" y="2011835"/>
            <a:ext cx="369072" cy="280037"/>
            <a:chOff x="7542031" y="2011835"/>
            <a:chExt cx="369072" cy="280037"/>
          </a:xfrm>
        </p:grpSpPr>
        <p:sp>
          <p:nvSpPr>
            <p:cNvPr id="15503" name="Google Shape;15503;p6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2" name="Google Shape;15512;p67"/>
          <p:cNvGrpSpPr/>
          <p:nvPr/>
        </p:nvGrpSpPr>
        <p:grpSpPr>
          <a:xfrm>
            <a:off x="8010427" y="3348503"/>
            <a:ext cx="278795" cy="351615"/>
            <a:chOff x="8010427" y="3348503"/>
            <a:chExt cx="278795" cy="351615"/>
          </a:xfrm>
        </p:grpSpPr>
        <p:sp>
          <p:nvSpPr>
            <p:cNvPr id="15513" name="Google Shape;15513;p6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7" name="Google Shape;15517;p6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18" name="Google Shape;15518;p67"/>
          <p:cNvGrpSpPr/>
          <p:nvPr/>
        </p:nvGrpSpPr>
        <p:grpSpPr>
          <a:xfrm>
            <a:off x="7141900" y="3349204"/>
            <a:ext cx="281057" cy="351010"/>
            <a:chOff x="7141900" y="3349204"/>
            <a:chExt cx="281057" cy="351010"/>
          </a:xfrm>
        </p:grpSpPr>
        <p:sp>
          <p:nvSpPr>
            <p:cNvPr id="15519" name="Google Shape;15519;p6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2" name="Google Shape;15522;p67"/>
          <p:cNvGrpSpPr/>
          <p:nvPr/>
        </p:nvGrpSpPr>
        <p:grpSpPr>
          <a:xfrm>
            <a:off x="5314188" y="3350032"/>
            <a:ext cx="363752" cy="353113"/>
            <a:chOff x="5314188" y="3350032"/>
            <a:chExt cx="363752" cy="353113"/>
          </a:xfrm>
        </p:grpSpPr>
        <p:sp>
          <p:nvSpPr>
            <p:cNvPr id="15523" name="Google Shape;15523;p6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67"/>
          <p:cNvGrpSpPr/>
          <p:nvPr/>
        </p:nvGrpSpPr>
        <p:grpSpPr>
          <a:xfrm>
            <a:off x="6203579" y="3348981"/>
            <a:ext cx="351615" cy="350373"/>
            <a:chOff x="6203579" y="3348981"/>
            <a:chExt cx="351615" cy="350373"/>
          </a:xfrm>
        </p:grpSpPr>
        <p:sp>
          <p:nvSpPr>
            <p:cNvPr id="15526" name="Google Shape;15526;p6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1" name="Google Shape;15531;p67"/>
          <p:cNvGrpSpPr/>
          <p:nvPr/>
        </p:nvGrpSpPr>
        <p:grpSpPr>
          <a:xfrm>
            <a:off x="5829984" y="3350032"/>
            <a:ext cx="220755" cy="352348"/>
            <a:chOff x="5829984" y="3350032"/>
            <a:chExt cx="220755" cy="352348"/>
          </a:xfrm>
        </p:grpSpPr>
        <p:sp>
          <p:nvSpPr>
            <p:cNvPr id="15532" name="Google Shape;15532;p6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67"/>
          <p:cNvGrpSpPr/>
          <p:nvPr/>
        </p:nvGrpSpPr>
        <p:grpSpPr>
          <a:xfrm>
            <a:off x="4882170" y="3349841"/>
            <a:ext cx="358464" cy="352316"/>
            <a:chOff x="4882170" y="3349841"/>
            <a:chExt cx="358464" cy="352316"/>
          </a:xfrm>
        </p:grpSpPr>
        <p:sp>
          <p:nvSpPr>
            <p:cNvPr id="15537" name="Google Shape;15537;p6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39" name="Google Shape;15539;p6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1" name="Google Shape;15541;p67"/>
          <p:cNvGrpSpPr/>
          <p:nvPr/>
        </p:nvGrpSpPr>
        <p:grpSpPr>
          <a:xfrm>
            <a:off x="3044965" y="2435220"/>
            <a:ext cx="400194" cy="324316"/>
            <a:chOff x="3044965" y="2435220"/>
            <a:chExt cx="400194" cy="324316"/>
          </a:xfrm>
        </p:grpSpPr>
        <p:sp>
          <p:nvSpPr>
            <p:cNvPr id="15542" name="Google Shape;15542;p6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67"/>
          <p:cNvGrpSpPr/>
          <p:nvPr/>
        </p:nvGrpSpPr>
        <p:grpSpPr>
          <a:xfrm>
            <a:off x="4878379" y="2473892"/>
            <a:ext cx="367161" cy="287523"/>
            <a:chOff x="4878379" y="2473892"/>
            <a:chExt cx="367161" cy="287523"/>
          </a:xfrm>
        </p:grpSpPr>
        <p:sp>
          <p:nvSpPr>
            <p:cNvPr id="15546" name="Google Shape;15546;p6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67"/>
          <p:cNvGrpSpPr/>
          <p:nvPr/>
        </p:nvGrpSpPr>
        <p:grpSpPr>
          <a:xfrm>
            <a:off x="1325719" y="2887689"/>
            <a:ext cx="290581" cy="372481"/>
            <a:chOff x="1325719" y="2887689"/>
            <a:chExt cx="290581" cy="372481"/>
          </a:xfrm>
        </p:grpSpPr>
        <p:sp>
          <p:nvSpPr>
            <p:cNvPr id="15552" name="Google Shape;15552;p6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4" name="Google Shape;15554;p6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5" name="Google Shape;15555;p67"/>
          <p:cNvGrpSpPr/>
          <p:nvPr/>
        </p:nvGrpSpPr>
        <p:grpSpPr>
          <a:xfrm>
            <a:off x="3510335" y="2892499"/>
            <a:ext cx="360726" cy="361204"/>
            <a:chOff x="3510335" y="2892499"/>
            <a:chExt cx="360726" cy="361204"/>
          </a:xfrm>
        </p:grpSpPr>
        <p:sp>
          <p:nvSpPr>
            <p:cNvPr id="15556" name="Google Shape;15556;p6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67"/>
          <p:cNvGrpSpPr/>
          <p:nvPr/>
        </p:nvGrpSpPr>
        <p:grpSpPr>
          <a:xfrm>
            <a:off x="3086313" y="2877049"/>
            <a:ext cx="320143" cy="392581"/>
            <a:chOff x="3086313" y="2877049"/>
            <a:chExt cx="320143" cy="392581"/>
          </a:xfrm>
        </p:grpSpPr>
        <p:sp>
          <p:nvSpPr>
            <p:cNvPr id="15562" name="Google Shape;15562;p6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4" name="Google Shape;15574;p6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5" name="Google Shape;15575;p67"/>
          <p:cNvGrpSpPr/>
          <p:nvPr/>
        </p:nvGrpSpPr>
        <p:grpSpPr>
          <a:xfrm>
            <a:off x="861113" y="2885746"/>
            <a:ext cx="333809" cy="373277"/>
            <a:chOff x="861113" y="2885746"/>
            <a:chExt cx="333809" cy="373277"/>
          </a:xfrm>
        </p:grpSpPr>
        <p:sp>
          <p:nvSpPr>
            <p:cNvPr id="15576" name="Google Shape;15576;p6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9" name="Google Shape;15579;p6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1" name="Google Shape;15581;p67"/>
          <p:cNvGrpSpPr/>
          <p:nvPr/>
        </p:nvGrpSpPr>
        <p:grpSpPr>
          <a:xfrm>
            <a:off x="1297654" y="1504481"/>
            <a:ext cx="349354" cy="362223"/>
            <a:chOff x="1297654" y="1504481"/>
            <a:chExt cx="349354" cy="362223"/>
          </a:xfrm>
        </p:grpSpPr>
        <p:sp>
          <p:nvSpPr>
            <p:cNvPr id="15582" name="Google Shape;15582;p6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85" name="Google Shape;15585;p6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6" name="Google Shape;15586;p67"/>
          <p:cNvGrpSpPr/>
          <p:nvPr/>
        </p:nvGrpSpPr>
        <p:grpSpPr>
          <a:xfrm>
            <a:off x="852385" y="1510916"/>
            <a:ext cx="353145" cy="351998"/>
            <a:chOff x="852385" y="1510916"/>
            <a:chExt cx="353145" cy="351998"/>
          </a:xfrm>
        </p:grpSpPr>
        <p:sp>
          <p:nvSpPr>
            <p:cNvPr id="15587" name="Google Shape;15587;p6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0" name="Google Shape;15590;p67"/>
          <p:cNvGrpSpPr/>
          <p:nvPr/>
        </p:nvGrpSpPr>
        <p:grpSpPr>
          <a:xfrm>
            <a:off x="1745217" y="1515471"/>
            <a:ext cx="343269" cy="342505"/>
            <a:chOff x="1745217" y="1515471"/>
            <a:chExt cx="343269" cy="342505"/>
          </a:xfrm>
        </p:grpSpPr>
        <p:sp>
          <p:nvSpPr>
            <p:cNvPr id="15591" name="Google Shape;15591;p6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95" name="Google Shape;15595;p6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6" name="Google Shape;15596;p67"/>
          <p:cNvGrpSpPr/>
          <p:nvPr/>
        </p:nvGrpSpPr>
        <p:grpSpPr>
          <a:xfrm>
            <a:off x="3042703" y="1529137"/>
            <a:ext cx="411535" cy="315587"/>
            <a:chOff x="3042703" y="1529137"/>
            <a:chExt cx="411535" cy="315587"/>
          </a:xfrm>
        </p:grpSpPr>
        <p:sp>
          <p:nvSpPr>
            <p:cNvPr id="15597" name="Google Shape;15597;p6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7" name="Google Shape;15607;p67"/>
          <p:cNvGrpSpPr/>
          <p:nvPr/>
        </p:nvGrpSpPr>
        <p:grpSpPr>
          <a:xfrm>
            <a:off x="2629289" y="1544682"/>
            <a:ext cx="350501" cy="284497"/>
            <a:chOff x="2629289" y="1544682"/>
            <a:chExt cx="350501" cy="284497"/>
          </a:xfrm>
        </p:grpSpPr>
        <p:sp>
          <p:nvSpPr>
            <p:cNvPr id="15608" name="Google Shape;15608;p6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67"/>
          <p:cNvGrpSpPr/>
          <p:nvPr/>
        </p:nvGrpSpPr>
        <p:grpSpPr>
          <a:xfrm>
            <a:off x="5305077" y="1502633"/>
            <a:ext cx="367893" cy="365218"/>
            <a:chOff x="5305077" y="1502633"/>
            <a:chExt cx="367893" cy="365218"/>
          </a:xfrm>
        </p:grpSpPr>
        <p:sp>
          <p:nvSpPr>
            <p:cNvPr id="15614" name="Google Shape;15614;p6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67"/>
          <p:cNvGrpSpPr/>
          <p:nvPr/>
        </p:nvGrpSpPr>
        <p:grpSpPr>
          <a:xfrm>
            <a:off x="7100170" y="1500117"/>
            <a:ext cx="368308" cy="367033"/>
            <a:chOff x="7100170" y="1500117"/>
            <a:chExt cx="368308" cy="367033"/>
          </a:xfrm>
        </p:grpSpPr>
        <p:sp>
          <p:nvSpPr>
            <p:cNvPr id="15617" name="Google Shape;15617;p6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0" name="Google Shape;15630;p6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1" name="Google Shape;15631;p67"/>
          <p:cNvGrpSpPr/>
          <p:nvPr/>
        </p:nvGrpSpPr>
        <p:grpSpPr>
          <a:xfrm>
            <a:off x="6649231" y="1500021"/>
            <a:ext cx="390287" cy="367065"/>
            <a:chOff x="6649231" y="1500021"/>
            <a:chExt cx="390287" cy="367065"/>
          </a:xfrm>
        </p:grpSpPr>
        <p:sp>
          <p:nvSpPr>
            <p:cNvPr id="15632" name="Google Shape;15632;p6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4" name="Google Shape;15644;p67"/>
          <p:cNvGrpSpPr/>
          <p:nvPr/>
        </p:nvGrpSpPr>
        <p:grpSpPr>
          <a:xfrm>
            <a:off x="5746938" y="1543503"/>
            <a:ext cx="387261" cy="280356"/>
            <a:chOff x="5746938" y="1543503"/>
            <a:chExt cx="387261" cy="280356"/>
          </a:xfrm>
        </p:grpSpPr>
        <p:sp>
          <p:nvSpPr>
            <p:cNvPr id="15645" name="Google Shape;15645;p6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7" name="Google Shape;15647;p67"/>
          <p:cNvGrpSpPr/>
          <p:nvPr/>
        </p:nvGrpSpPr>
        <p:grpSpPr>
          <a:xfrm>
            <a:off x="6196730" y="1525346"/>
            <a:ext cx="369072" cy="317467"/>
            <a:chOff x="6196730" y="1525346"/>
            <a:chExt cx="369072" cy="317467"/>
          </a:xfrm>
        </p:grpSpPr>
        <p:sp>
          <p:nvSpPr>
            <p:cNvPr id="15648" name="Google Shape;15648;p6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1" name="Google Shape;15651;p67"/>
          <p:cNvGrpSpPr/>
          <p:nvPr/>
        </p:nvGrpSpPr>
        <p:grpSpPr>
          <a:xfrm>
            <a:off x="4940592" y="1500690"/>
            <a:ext cx="246558" cy="367161"/>
            <a:chOff x="4940592" y="1500690"/>
            <a:chExt cx="246558" cy="367161"/>
          </a:xfrm>
        </p:grpSpPr>
        <p:sp>
          <p:nvSpPr>
            <p:cNvPr id="15652" name="Google Shape;15652;p6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6" name="Google Shape;15656;p67"/>
          <p:cNvGrpSpPr/>
          <p:nvPr/>
        </p:nvGrpSpPr>
        <p:grpSpPr>
          <a:xfrm>
            <a:off x="7964906" y="1499894"/>
            <a:ext cx="380858" cy="367575"/>
            <a:chOff x="7964906" y="1499894"/>
            <a:chExt cx="380858" cy="367575"/>
          </a:xfrm>
        </p:grpSpPr>
        <p:sp>
          <p:nvSpPr>
            <p:cNvPr id="15657" name="Google Shape;15657;p6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60" name="Google Shape;15660;p6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1" name="Google Shape;15661;p67"/>
          <p:cNvGrpSpPr/>
          <p:nvPr/>
        </p:nvGrpSpPr>
        <p:grpSpPr>
          <a:xfrm>
            <a:off x="8007400" y="2902278"/>
            <a:ext cx="285230" cy="355597"/>
            <a:chOff x="8007400" y="2902278"/>
            <a:chExt cx="285230" cy="355597"/>
          </a:xfrm>
        </p:grpSpPr>
        <p:sp>
          <p:nvSpPr>
            <p:cNvPr id="15662" name="Google Shape;15662;p6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4" name="Google Shape;15664;p67"/>
          <p:cNvGrpSpPr/>
          <p:nvPr/>
        </p:nvGrpSpPr>
        <p:grpSpPr>
          <a:xfrm>
            <a:off x="6219124" y="2902788"/>
            <a:ext cx="318231" cy="355470"/>
            <a:chOff x="6219124" y="2902788"/>
            <a:chExt cx="318231" cy="355470"/>
          </a:xfrm>
        </p:grpSpPr>
        <p:sp>
          <p:nvSpPr>
            <p:cNvPr id="15665" name="Google Shape;15665;p6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8" name="Google Shape;15668;p67"/>
          <p:cNvGrpSpPr/>
          <p:nvPr/>
        </p:nvGrpSpPr>
        <p:grpSpPr>
          <a:xfrm>
            <a:off x="4969421" y="2902852"/>
            <a:ext cx="185109" cy="355406"/>
            <a:chOff x="4969421" y="2902852"/>
            <a:chExt cx="185109" cy="355406"/>
          </a:xfrm>
        </p:grpSpPr>
        <p:sp>
          <p:nvSpPr>
            <p:cNvPr id="15669" name="Google Shape;15669;p6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5" name="Google Shape;15675;p6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77" name="Google Shape;15677;p67"/>
          <p:cNvGrpSpPr/>
          <p:nvPr/>
        </p:nvGrpSpPr>
        <p:grpSpPr>
          <a:xfrm>
            <a:off x="6685259" y="2902852"/>
            <a:ext cx="311414" cy="355406"/>
            <a:chOff x="6685259" y="2902852"/>
            <a:chExt cx="311414" cy="355406"/>
          </a:xfrm>
        </p:grpSpPr>
        <p:sp>
          <p:nvSpPr>
            <p:cNvPr id="15678" name="Google Shape;15678;p6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1" name="Google Shape;15681;p67"/>
          <p:cNvGrpSpPr/>
          <p:nvPr/>
        </p:nvGrpSpPr>
        <p:grpSpPr>
          <a:xfrm>
            <a:off x="5309250" y="2903170"/>
            <a:ext cx="359579" cy="355852"/>
            <a:chOff x="5309250" y="2903170"/>
            <a:chExt cx="359579" cy="355852"/>
          </a:xfrm>
        </p:grpSpPr>
        <p:sp>
          <p:nvSpPr>
            <p:cNvPr id="15682" name="Google Shape;15682;p6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67"/>
          <p:cNvGrpSpPr/>
          <p:nvPr/>
        </p:nvGrpSpPr>
        <p:grpSpPr>
          <a:xfrm>
            <a:off x="2199565" y="2421172"/>
            <a:ext cx="312179" cy="353431"/>
            <a:chOff x="2199565" y="2421172"/>
            <a:chExt cx="312179" cy="353431"/>
          </a:xfrm>
        </p:grpSpPr>
        <p:sp>
          <p:nvSpPr>
            <p:cNvPr id="15686" name="Google Shape;15686;p6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8" name="Google Shape;15688;p67"/>
          <p:cNvGrpSpPr/>
          <p:nvPr/>
        </p:nvGrpSpPr>
        <p:grpSpPr>
          <a:xfrm>
            <a:off x="1750887" y="2425727"/>
            <a:ext cx="320143" cy="343269"/>
            <a:chOff x="1750887" y="2425727"/>
            <a:chExt cx="320143" cy="343269"/>
          </a:xfrm>
        </p:grpSpPr>
        <p:sp>
          <p:nvSpPr>
            <p:cNvPr id="15689" name="Google Shape;15689;p6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67"/>
          <p:cNvGrpSpPr/>
          <p:nvPr/>
        </p:nvGrpSpPr>
        <p:grpSpPr>
          <a:xfrm>
            <a:off x="1298037" y="2425727"/>
            <a:ext cx="338364" cy="342887"/>
            <a:chOff x="1298037" y="2425727"/>
            <a:chExt cx="338364" cy="342887"/>
          </a:xfrm>
        </p:grpSpPr>
        <p:sp>
          <p:nvSpPr>
            <p:cNvPr id="15692" name="Google Shape;15692;p6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6" name="Google Shape;15696;p6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7" name="Google Shape;15697;p67"/>
          <p:cNvGrpSpPr/>
          <p:nvPr/>
        </p:nvGrpSpPr>
        <p:grpSpPr>
          <a:xfrm>
            <a:off x="3974207" y="2429009"/>
            <a:ext cx="320143" cy="338491"/>
            <a:chOff x="3974207" y="2429009"/>
            <a:chExt cx="320143" cy="338491"/>
          </a:xfrm>
        </p:grpSpPr>
        <p:sp>
          <p:nvSpPr>
            <p:cNvPr id="15698" name="Google Shape;15698;p6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0" name="Google Shape;15700;p67"/>
          <p:cNvGrpSpPr/>
          <p:nvPr/>
        </p:nvGrpSpPr>
        <p:grpSpPr>
          <a:xfrm>
            <a:off x="2623237" y="2431047"/>
            <a:ext cx="355024" cy="332630"/>
            <a:chOff x="2623237" y="2431047"/>
            <a:chExt cx="355024" cy="332630"/>
          </a:xfrm>
        </p:grpSpPr>
        <p:sp>
          <p:nvSpPr>
            <p:cNvPr id="15701" name="Google Shape;15701;p6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67"/>
          <p:cNvGrpSpPr/>
          <p:nvPr/>
        </p:nvGrpSpPr>
        <p:grpSpPr>
          <a:xfrm>
            <a:off x="6657194" y="2434073"/>
            <a:ext cx="375507" cy="367925"/>
            <a:chOff x="6657194" y="2434073"/>
            <a:chExt cx="375507" cy="367925"/>
          </a:xfrm>
        </p:grpSpPr>
        <p:sp>
          <p:nvSpPr>
            <p:cNvPr id="15706" name="Google Shape;15706;p6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67"/>
          <p:cNvGrpSpPr/>
          <p:nvPr/>
        </p:nvGrpSpPr>
        <p:grpSpPr>
          <a:xfrm>
            <a:off x="7101317" y="2441655"/>
            <a:ext cx="367925" cy="352380"/>
            <a:chOff x="7101317" y="2441655"/>
            <a:chExt cx="367925" cy="352380"/>
          </a:xfrm>
        </p:grpSpPr>
        <p:sp>
          <p:nvSpPr>
            <p:cNvPr id="15710" name="Google Shape;15710;p6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2" name="Google Shape;15712;p67"/>
          <p:cNvGrpSpPr/>
          <p:nvPr/>
        </p:nvGrpSpPr>
        <p:grpSpPr>
          <a:xfrm>
            <a:off x="5756399" y="2434456"/>
            <a:ext cx="367925" cy="367161"/>
            <a:chOff x="5756399" y="2434456"/>
            <a:chExt cx="367925" cy="367161"/>
          </a:xfrm>
        </p:grpSpPr>
        <p:sp>
          <p:nvSpPr>
            <p:cNvPr id="15713" name="Google Shape;15713;p6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0" name="Google Shape;15720;p6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2" name="Google Shape;15722;p67"/>
          <p:cNvGrpSpPr/>
          <p:nvPr/>
        </p:nvGrpSpPr>
        <p:grpSpPr>
          <a:xfrm>
            <a:off x="7964906" y="2434073"/>
            <a:ext cx="373627" cy="367925"/>
            <a:chOff x="7964906" y="2434073"/>
            <a:chExt cx="373627" cy="367925"/>
          </a:xfrm>
        </p:grpSpPr>
        <p:sp>
          <p:nvSpPr>
            <p:cNvPr id="15723" name="Google Shape;15723;p6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67"/>
          <p:cNvGrpSpPr/>
          <p:nvPr/>
        </p:nvGrpSpPr>
        <p:grpSpPr>
          <a:xfrm>
            <a:off x="6194086" y="2437737"/>
            <a:ext cx="369837" cy="360471"/>
            <a:chOff x="6194086" y="2437737"/>
            <a:chExt cx="369837" cy="360471"/>
          </a:xfrm>
        </p:grpSpPr>
        <p:sp>
          <p:nvSpPr>
            <p:cNvPr id="15726" name="Google Shape;15726;p6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31" name="Shape 15731"/>
        <p:cNvGrpSpPr/>
        <p:nvPr/>
      </p:nvGrpSpPr>
      <p:grpSpPr>
        <a:xfrm>
          <a:off x="0" y="0"/>
          <a:ext cx="0" cy="0"/>
          <a:chOff x="0" y="0"/>
          <a:chExt cx="0" cy="0"/>
        </a:xfrm>
      </p:grpSpPr>
      <p:sp>
        <p:nvSpPr>
          <p:cNvPr id="15732" name="Google Shape;15732;p6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733" name="Google Shape;15733;p6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5734" name="Google Shape;15734;p68"/>
          <p:cNvGrpSpPr/>
          <p:nvPr/>
        </p:nvGrpSpPr>
        <p:grpSpPr>
          <a:xfrm>
            <a:off x="3541011" y="1508594"/>
            <a:ext cx="350166" cy="349434"/>
            <a:chOff x="3541011" y="1508594"/>
            <a:chExt cx="350166" cy="349434"/>
          </a:xfrm>
        </p:grpSpPr>
        <p:sp>
          <p:nvSpPr>
            <p:cNvPr id="15735" name="Google Shape;15735;p6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8" name="Google Shape;15748;p68"/>
          <p:cNvGrpSpPr/>
          <p:nvPr/>
        </p:nvGrpSpPr>
        <p:grpSpPr>
          <a:xfrm>
            <a:off x="3122257" y="1508594"/>
            <a:ext cx="294850" cy="349434"/>
            <a:chOff x="3122257" y="1508594"/>
            <a:chExt cx="294850" cy="349434"/>
          </a:xfrm>
        </p:grpSpPr>
        <p:sp>
          <p:nvSpPr>
            <p:cNvPr id="15749" name="Google Shape;15749;p6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68"/>
          <p:cNvGrpSpPr/>
          <p:nvPr/>
        </p:nvGrpSpPr>
        <p:grpSpPr>
          <a:xfrm>
            <a:off x="910723" y="1508212"/>
            <a:ext cx="251660" cy="350166"/>
            <a:chOff x="910723" y="1508212"/>
            <a:chExt cx="251660" cy="350166"/>
          </a:xfrm>
        </p:grpSpPr>
        <p:sp>
          <p:nvSpPr>
            <p:cNvPr id="15755" name="Google Shape;15755;p6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2" name="Google Shape;15772;p68"/>
          <p:cNvGrpSpPr/>
          <p:nvPr/>
        </p:nvGrpSpPr>
        <p:grpSpPr>
          <a:xfrm>
            <a:off x="1308631" y="1507830"/>
            <a:ext cx="350166" cy="350198"/>
            <a:chOff x="1308631" y="1507830"/>
            <a:chExt cx="350166" cy="350198"/>
          </a:xfrm>
        </p:grpSpPr>
        <p:sp>
          <p:nvSpPr>
            <p:cNvPr id="15773" name="Google Shape;15773;p6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68"/>
          <p:cNvGrpSpPr/>
          <p:nvPr/>
        </p:nvGrpSpPr>
        <p:grpSpPr>
          <a:xfrm>
            <a:off x="1756921" y="1509739"/>
            <a:ext cx="345997" cy="345997"/>
            <a:chOff x="1756921" y="1509739"/>
            <a:chExt cx="345997" cy="345997"/>
          </a:xfrm>
        </p:grpSpPr>
        <p:sp>
          <p:nvSpPr>
            <p:cNvPr id="15778" name="Google Shape;15778;p6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5" name="Google Shape;15795;p68"/>
          <p:cNvGrpSpPr/>
          <p:nvPr/>
        </p:nvGrpSpPr>
        <p:grpSpPr>
          <a:xfrm>
            <a:off x="2216956" y="1510503"/>
            <a:ext cx="318721" cy="345615"/>
            <a:chOff x="2216956" y="1510503"/>
            <a:chExt cx="318721" cy="345615"/>
          </a:xfrm>
        </p:grpSpPr>
        <p:sp>
          <p:nvSpPr>
            <p:cNvPr id="15796" name="Google Shape;15796;p6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1" name="Google Shape;15801;p68"/>
          <p:cNvGrpSpPr/>
          <p:nvPr/>
        </p:nvGrpSpPr>
        <p:grpSpPr>
          <a:xfrm>
            <a:off x="3988156" y="1568461"/>
            <a:ext cx="349052" cy="230049"/>
            <a:chOff x="3988156" y="1568461"/>
            <a:chExt cx="349052" cy="230049"/>
          </a:xfrm>
        </p:grpSpPr>
        <p:sp>
          <p:nvSpPr>
            <p:cNvPr id="15802" name="Google Shape;15802;p6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68"/>
          <p:cNvGrpSpPr/>
          <p:nvPr/>
        </p:nvGrpSpPr>
        <p:grpSpPr>
          <a:xfrm>
            <a:off x="2633037" y="1499873"/>
            <a:ext cx="379002" cy="366112"/>
            <a:chOff x="2633037" y="1499873"/>
            <a:chExt cx="379002" cy="366112"/>
          </a:xfrm>
        </p:grpSpPr>
        <p:sp>
          <p:nvSpPr>
            <p:cNvPr id="15810" name="Google Shape;15810;p6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6" name="Google Shape;15816;p68"/>
          <p:cNvGrpSpPr/>
          <p:nvPr/>
        </p:nvGrpSpPr>
        <p:grpSpPr>
          <a:xfrm>
            <a:off x="6675256" y="1516169"/>
            <a:ext cx="327823" cy="357009"/>
            <a:chOff x="6675256" y="1516169"/>
            <a:chExt cx="327823" cy="357009"/>
          </a:xfrm>
        </p:grpSpPr>
        <p:sp>
          <p:nvSpPr>
            <p:cNvPr id="15817" name="Google Shape;15817;p6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6" name="Google Shape;15826;p68"/>
          <p:cNvGrpSpPr/>
          <p:nvPr/>
        </p:nvGrpSpPr>
        <p:grpSpPr>
          <a:xfrm>
            <a:off x="8020159" y="1516551"/>
            <a:ext cx="300897" cy="356627"/>
            <a:chOff x="8020159" y="1516551"/>
            <a:chExt cx="300897" cy="356627"/>
          </a:xfrm>
        </p:grpSpPr>
        <p:sp>
          <p:nvSpPr>
            <p:cNvPr id="15827" name="Google Shape;15827;p6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2" name="Google Shape;15832;p68"/>
          <p:cNvGrpSpPr/>
          <p:nvPr/>
        </p:nvGrpSpPr>
        <p:grpSpPr>
          <a:xfrm>
            <a:off x="5377363" y="1516169"/>
            <a:ext cx="257357" cy="356627"/>
            <a:chOff x="5377363" y="1516169"/>
            <a:chExt cx="257357" cy="356627"/>
          </a:xfrm>
        </p:grpSpPr>
        <p:sp>
          <p:nvSpPr>
            <p:cNvPr id="15833" name="Google Shape;15833;p6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0" name="Google Shape;15850;p68"/>
          <p:cNvGrpSpPr/>
          <p:nvPr/>
        </p:nvGrpSpPr>
        <p:grpSpPr>
          <a:xfrm>
            <a:off x="4880567" y="1535870"/>
            <a:ext cx="356245" cy="317607"/>
            <a:chOff x="4880567" y="1535870"/>
            <a:chExt cx="356245" cy="317607"/>
          </a:xfrm>
        </p:grpSpPr>
        <p:sp>
          <p:nvSpPr>
            <p:cNvPr id="15851" name="Google Shape;15851;p6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68"/>
          <p:cNvGrpSpPr/>
          <p:nvPr/>
        </p:nvGrpSpPr>
        <p:grpSpPr>
          <a:xfrm>
            <a:off x="5771483" y="1515787"/>
            <a:ext cx="357359" cy="357391"/>
            <a:chOff x="5771483" y="1515787"/>
            <a:chExt cx="357359" cy="357391"/>
          </a:xfrm>
        </p:grpSpPr>
        <p:sp>
          <p:nvSpPr>
            <p:cNvPr id="15857" name="Google Shape;15857;p6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1" name="Google Shape;15861;p68"/>
          <p:cNvGrpSpPr/>
          <p:nvPr/>
        </p:nvGrpSpPr>
        <p:grpSpPr>
          <a:xfrm>
            <a:off x="7121669" y="1533610"/>
            <a:ext cx="321362" cy="321362"/>
            <a:chOff x="7121669" y="1533610"/>
            <a:chExt cx="321362" cy="321362"/>
          </a:xfrm>
        </p:grpSpPr>
        <p:sp>
          <p:nvSpPr>
            <p:cNvPr id="15862" name="Google Shape;15862;p6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6" name="Google Shape;15866;p68"/>
          <p:cNvGrpSpPr/>
          <p:nvPr/>
        </p:nvGrpSpPr>
        <p:grpSpPr>
          <a:xfrm>
            <a:off x="7562766" y="1514864"/>
            <a:ext cx="327059" cy="360192"/>
            <a:chOff x="7562766" y="1514864"/>
            <a:chExt cx="327059" cy="360192"/>
          </a:xfrm>
        </p:grpSpPr>
        <p:sp>
          <p:nvSpPr>
            <p:cNvPr id="15867" name="Google Shape;15867;p6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1" name="Google Shape;15871;p68"/>
          <p:cNvGrpSpPr/>
          <p:nvPr/>
        </p:nvGrpSpPr>
        <p:grpSpPr>
          <a:xfrm>
            <a:off x="6221229" y="1498673"/>
            <a:ext cx="361636" cy="362183"/>
            <a:chOff x="6259175" y="1559008"/>
            <a:chExt cx="271743" cy="272093"/>
          </a:xfrm>
        </p:grpSpPr>
        <p:sp>
          <p:nvSpPr>
            <p:cNvPr id="15872" name="Google Shape;15872;p6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9" name="Google Shape;15889;p68"/>
          <p:cNvGrpSpPr/>
          <p:nvPr/>
        </p:nvGrpSpPr>
        <p:grpSpPr>
          <a:xfrm>
            <a:off x="2661459" y="2015001"/>
            <a:ext cx="322508" cy="273494"/>
            <a:chOff x="2661459" y="2015001"/>
            <a:chExt cx="322508" cy="273494"/>
          </a:xfrm>
        </p:grpSpPr>
        <p:sp>
          <p:nvSpPr>
            <p:cNvPr id="15890" name="Google Shape;15890;p6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2" name="Google Shape;15892;p68"/>
          <p:cNvGrpSpPr/>
          <p:nvPr/>
        </p:nvGrpSpPr>
        <p:grpSpPr>
          <a:xfrm>
            <a:off x="6671087" y="2009304"/>
            <a:ext cx="332757" cy="281833"/>
            <a:chOff x="6671087" y="2009304"/>
            <a:chExt cx="332757" cy="281833"/>
          </a:xfrm>
        </p:grpSpPr>
        <p:sp>
          <p:nvSpPr>
            <p:cNvPr id="15893" name="Google Shape;15893;p6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5" name="Google Shape;15895;p6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6" name="Google Shape;15896;p68"/>
          <p:cNvGrpSpPr/>
          <p:nvPr/>
        </p:nvGrpSpPr>
        <p:grpSpPr>
          <a:xfrm>
            <a:off x="2201806" y="1976585"/>
            <a:ext cx="349784" cy="349434"/>
            <a:chOff x="2201806" y="1976585"/>
            <a:chExt cx="349784" cy="349434"/>
          </a:xfrm>
        </p:grpSpPr>
        <p:sp>
          <p:nvSpPr>
            <p:cNvPr id="15897" name="Google Shape;15897;p6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68"/>
          <p:cNvGrpSpPr/>
          <p:nvPr/>
        </p:nvGrpSpPr>
        <p:grpSpPr>
          <a:xfrm>
            <a:off x="3094217" y="1976585"/>
            <a:ext cx="350198" cy="350548"/>
            <a:chOff x="3094217" y="1976585"/>
            <a:chExt cx="350198" cy="350548"/>
          </a:xfrm>
        </p:grpSpPr>
        <p:sp>
          <p:nvSpPr>
            <p:cNvPr id="15902" name="Google Shape;15902;p6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5" name="Google Shape;15915;p68"/>
          <p:cNvGrpSpPr/>
          <p:nvPr/>
        </p:nvGrpSpPr>
        <p:grpSpPr>
          <a:xfrm>
            <a:off x="870939" y="1975821"/>
            <a:ext cx="332375" cy="350071"/>
            <a:chOff x="870939" y="1975821"/>
            <a:chExt cx="332375" cy="350071"/>
          </a:xfrm>
        </p:grpSpPr>
        <p:sp>
          <p:nvSpPr>
            <p:cNvPr id="15916" name="Google Shape;15916;p6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20" name="Google Shape;15920;p6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1" name="Google Shape;15921;p68"/>
          <p:cNvGrpSpPr/>
          <p:nvPr/>
        </p:nvGrpSpPr>
        <p:grpSpPr>
          <a:xfrm>
            <a:off x="3979435" y="1976585"/>
            <a:ext cx="345265" cy="349848"/>
            <a:chOff x="3979435" y="1976585"/>
            <a:chExt cx="345265" cy="349848"/>
          </a:xfrm>
        </p:grpSpPr>
        <p:sp>
          <p:nvSpPr>
            <p:cNvPr id="15922" name="Google Shape;15922;p6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9" name="Google Shape;15939;p68"/>
          <p:cNvGrpSpPr/>
          <p:nvPr/>
        </p:nvGrpSpPr>
        <p:grpSpPr>
          <a:xfrm>
            <a:off x="3576626" y="1975821"/>
            <a:ext cx="284251" cy="351694"/>
            <a:chOff x="3576626" y="1975821"/>
            <a:chExt cx="284251" cy="351694"/>
          </a:xfrm>
        </p:grpSpPr>
        <p:sp>
          <p:nvSpPr>
            <p:cNvPr id="15940" name="Google Shape;15940;p6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3" name="Google Shape;15943;p68"/>
          <p:cNvGrpSpPr/>
          <p:nvPr/>
        </p:nvGrpSpPr>
        <p:grpSpPr>
          <a:xfrm>
            <a:off x="2722090" y="2890162"/>
            <a:ext cx="238770" cy="371841"/>
            <a:chOff x="2722090" y="2890162"/>
            <a:chExt cx="238770" cy="371841"/>
          </a:xfrm>
        </p:grpSpPr>
        <p:sp>
          <p:nvSpPr>
            <p:cNvPr id="15944" name="Google Shape;15944;p6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7" name="Google Shape;15947;p6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8" name="Google Shape;15948;p68"/>
          <p:cNvGrpSpPr/>
          <p:nvPr/>
        </p:nvGrpSpPr>
        <p:grpSpPr>
          <a:xfrm>
            <a:off x="6216367" y="1970156"/>
            <a:ext cx="361147" cy="361147"/>
            <a:chOff x="6216367" y="1970156"/>
            <a:chExt cx="361147" cy="361147"/>
          </a:xfrm>
        </p:grpSpPr>
        <p:sp>
          <p:nvSpPr>
            <p:cNvPr id="15949" name="Google Shape;15949;p6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68"/>
          <p:cNvGrpSpPr/>
          <p:nvPr/>
        </p:nvGrpSpPr>
        <p:grpSpPr>
          <a:xfrm>
            <a:off x="1289311" y="2926222"/>
            <a:ext cx="408156" cy="299783"/>
            <a:chOff x="1289311" y="2926222"/>
            <a:chExt cx="408156" cy="299783"/>
          </a:xfrm>
        </p:grpSpPr>
        <p:sp>
          <p:nvSpPr>
            <p:cNvPr id="15954" name="Google Shape;15954;p6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6" name="Google Shape;15956;p68"/>
          <p:cNvGrpSpPr/>
          <p:nvPr/>
        </p:nvGrpSpPr>
        <p:grpSpPr>
          <a:xfrm>
            <a:off x="7978465" y="1969392"/>
            <a:ext cx="361147" cy="360797"/>
            <a:chOff x="7978465" y="1969392"/>
            <a:chExt cx="361147" cy="360797"/>
          </a:xfrm>
        </p:grpSpPr>
        <p:sp>
          <p:nvSpPr>
            <p:cNvPr id="15957" name="Google Shape;15957;p6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6" name="Google Shape;15966;p6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7" name="Google Shape;15967;p68"/>
          <p:cNvGrpSpPr/>
          <p:nvPr/>
        </p:nvGrpSpPr>
        <p:grpSpPr>
          <a:xfrm>
            <a:off x="854261" y="2908813"/>
            <a:ext cx="377474" cy="335748"/>
            <a:chOff x="854261" y="2908813"/>
            <a:chExt cx="377474" cy="335748"/>
          </a:xfrm>
        </p:grpSpPr>
        <p:sp>
          <p:nvSpPr>
            <p:cNvPr id="15968" name="Google Shape;15968;p6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68"/>
          <p:cNvGrpSpPr/>
          <p:nvPr/>
        </p:nvGrpSpPr>
        <p:grpSpPr>
          <a:xfrm>
            <a:off x="1749728" y="2894777"/>
            <a:ext cx="386927" cy="363438"/>
            <a:chOff x="1749728" y="2894777"/>
            <a:chExt cx="386927" cy="363438"/>
          </a:xfrm>
        </p:grpSpPr>
        <p:sp>
          <p:nvSpPr>
            <p:cNvPr id="15974" name="Google Shape;15974;p6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68"/>
          <p:cNvGrpSpPr/>
          <p:nvPr/>
        </p:nvGrpSpPr>
        <p:grpSpPr>
          <a:xfrm>
            <a:off x="7098912" y="1969392"/>
            <a:ext cx="359651" cy="361560"/>
            <a:chOff x="7098912" y="1969392"/>
            <a:chExt cx="359651" cy="361560"/>
          </a:xfrm>
        </p:grpSpPr>
        <p:sp>
          <p:nvSpPr>
            <p:cNvPr id="15982" name="Google Shape;15982;p6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95" name="Google Shape;15995;p6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96" name="Google Shape;15996;p68"/>
          <p:cNvGrpSpPr/>
          <p:nvPr/>
        </p:nvGrpSpPr>
        <p:grpSpPr>
          <a:xfrm>
            <a:off x="5352728" y="1990239"/>
            <a:ext cx="327091" cy="322508"/>
            <a:chOff x="5352728" y="1990239"/>
            <a:chExt cx="327091" cy="322508"/>
          </a:xfrm>
        </p:grpSpPr>
        <p:sp>
          <p:nvSpPr>
            <p:cNvPr id="15997" name="Google Shape;15997;p6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0" name="Google Shape;16000;p68"/>
          <p:cNvGrpSpPr/>
          <p:nvPr/>
        </p:nvGrpSpPr>
        <p:grpSpPr>
          <a:xfrm>
            <a:off x="7538896" y="1970156"/>
            <a:ext cx="361147" cy="361529"/>
            <a:chOff x="7538896" y="1970156"/>
            <a:chExt cx="361147" cy="361529"/>
          </a:xfrm>
        </p:grpSpPr>
        <p:sp>
          <p:nvSpPr>
            <p:cNvPr id="16001" name="Google Shape;16001;p6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7" name="Google Shape;16007;p68"/>
          <p:cNvGrpSpPr/>
          <p:nvPr/>
        </p:nvGrpSpPr>
        <p:grpSpPr>
          <a:xfrm>
            <a:off x="4896099" y="1970920"/>
            <a:ext cx="358155" cy="358123"/>
            <a:chOff x="4896099" y="1970920"/>
            <a:chExt cx="358155" cy="358123"/>
          </a:xfrm>
        </p:grpSpPr>
        <p:sp>
          <p:nvSpPr>
            <p:cNvPr id="16008" name="Google Shape;16008;p6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68"/>
          <p:cNvGrpSpPr/>
          <p:nvPr/>
        </p:nvGrpSpPr>
        <p:grpSpPr>
          <a:xfrm>
            <a:off x="4048787" y="2977019"/>
            <a:ext cx="283488" cy="198604"/>
            <a:chOff x="4048787" y="2977019"/>
            <a:chExt cx="283488" cy="198604"/>
          </a:xfrm>
        </p:grpSpPr>
        <p:sp>
          <p:nvSpPr>
            <p:cNvPr id="16012" name="Google Shape;16012;p6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8" name="Google Shape;16018;p68"/>
          <p:cNvGrpSpPr/>
          <p:nvPr/>
        </p:nvGrpSpPr>
        <p:grpSpPr>
          <a:xfrm>
            <a:off x="4054103" y="2430191"/>
            <a:ext cx="218687" cy="349052"/>
            <a:chOff x="4054103" y="2430191"/>
            <a:chExt cx="218687" cy="349052"/>
          </a:xfrm>
        </p:grpSpPr>
        <p:sp>
          <p:nvSpPr>
            <p:cNvPr id="16019" name="Google Shape;16019;p6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1" name="Google Shape;16021;p68"/>
          <p:cNvGrpSpPr/>
          <p:nvPr/>
        </p:nvGrpSpPr>
        <p:grpSpPr>
          <a:xfrm>
            <a:off x="2185128" y="2427549"/>
            <a:ext cx="382758" cy="356595"/>
            <a:chOff x="2185128" y="2427549"/>
            <a:chExt cx="382758" cy="356595"/>
          </a:xfrm>
        </p:grpSpPr>
        <p:sp>
          <p:nvSpPr>
            <p:cNvPr id="16022" name="Google Shape;16022;p6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6" name="Google Shape;16026;p68"/>
          <p:cNvGrpSpPr/>
          <p:nvPr/>
        </p:nvGrpSpPr>
        <p:grpSpPr>
          <a:xfrm>
            <a:off x="3539102" y="2427549"/>
            <a:ext cx="355099" cy="355481"/>
            <a:chOff x="3539102" y="2427549"/>
            <a:chExt cx="355099" cy="355481"/>
          </a:xfrm>
        </p:grpSpPr>
        <p:sp>
          <p:nvSpPr>
            <p:cNvPr id="16027" name="Google Shape;16027;p6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9" name="Google Shape;16029;p68"/>
          <p:cNvGrpSpPr/>
          <p:nvPr/>
        </p:nvGrpSpPr>
        <p:grpSpPr>
          <a:xfrm>
            <a:off x="2656907" y="2439293"/>
            <a:ext cx="332757" cy="332343"/>
            <a:chOff x="2656907" y="2439293"/>
            <a:chExt cx="332757" cy="332343"/>
          </a:xfrm>
        </p:grpSpPr>
        <p:sp>
          <p:nvSpPr>
            <p:cNvPr id="16030" name="Google Shape;16030;p6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7" name="Google Shape;16037;p68"/>
          <p:cNvGrpSpPr/>
          <p:nvPr/>
        </p:nvGrpSpPr>
        <p:grpSpPr>
          <a:xfrm>
            <a:off x="1731523" y="2422616"/>
            <a:ext cx="399435" cy="365698"/>
            <a:chOff x="1731523" y="2422616"/>
            <a:chExt cx="399435" cy="365698"/>
          </a:xfrm>
        </p:grpSpPr>
        <p:sp>
          <p:nvSpPr>
            <p:cNvPr id="16038" name="Google Shape;16038;p6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68"/>
          <p:cNvGrpSpPr/>
          <p:nvPr/>
        </p:nvGrpSpPr>
        <p:grpSpPr>
          <a:xfrm>
            <a:off x="3097241" y="2433564"/>
            <a:ext cx="344883" cy="343387"/>
            <a:chOff x="3097241" y="2433564"/>
            <a:chExt cx="344883" cy="343387"/>
          </a:xfrm>
        </p:grpSpPr>
        <p:sp>
          <p:nvSpPr>
            <p:cNvPr id="16042" name="Google Shape;16042;p6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1" name="Google Shape;16051;p68"/>
          <p:cNvGrpSpPr/>
          <p:nvPr/>
        </p:nvGrpSpPr>
        <p:grpSpPr>
          <a:xfrm>
            <a:off x="1278299" y="2439293"/>
            <a:ext cx="410829" cy="332343"/>
            <a:chOff x="1278299" y="2439293"/>
            <a:chExt cx="410829" cy="332343"/>
          </a:xfrm>
        </p:grpSpPr>
        <p:sp>
          <p:nvSpPr>
            <p:cNvPr id="16052" name="Google Shape;16052;p6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0" name="Google Shape;16060;p68"/>
          <p:cNvGrpSpPr/>
          <p:nvPr/>
        </p:nvGrpSpPr>
        <p:grpSpPr>
          <a:xfrm>
            <a:off x="870939" y="2439293"/>
            <a:ext cx="331993" cy="331993"/>
            <a:chOff x="870939" y="2439293"/>
            <a:chExt cx="331993" cy="331993"/>
          </a:xfrm>
        </p:grpSpPr>
        <p:sp>
          <p:nvSpPr>
            <p:cNvPr id="16061" name="Google Shape;16061;p6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68"/>
          <p:cNvGrpSpPr/>
          <p:nvPr/>
        </p:nvGrpSpPr>
        <p:grpSpPr>
          <a:xfrm>
            <a:off x="6644957" y="2456353"/>
            <a:ext cx="371395" cy="278904"/>
            <a:chOff x="6644957" y="2456353"/>
            <a:chExt cx="371395" cy="278904"/>
          </a:xfrm>
        </p:grpSpPr>
        <p:sp>
          <p:nvSpPr>
            <p:cNvPr id="16078" name="Google Shape;16078;p6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3" name="Google Shape;16083;p68"/>
          <p:cNvGrpSpPr/>
          <p:nvPr/>
        </p:nvGrpSpPr>
        <p:grpSpPr>
          <a:xfrm>
            <a:off x="5388757" y="2414659"/>
            <a:ext cx="260349" cy="362292"/>
            <a:chOff x="5388757" y="2414659"/>
            <a:chExt cx="260349" cy="362292"/>
          </a:xfrm>
        </p:grpSpPr>
        <p:sp>
          <p:nvSpPr>
            <p:cNvPr id="16084" name="Google Shape;16084;p6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4" name="Google Shape;16104;p68"/>
          <p:cNvGrpSpPr/>
          <p:nvPr/>
        </p:nvGrpSpPr>
        <p:grpSpPr>
          <a:xfrm>
            <a:off x="3567142" y="2905757"/>
            <a:ext cx="348288" cy="340331"/>
            <a:chOff x="3567142" y="2905757"/>
            <a:chExt cx="348288" cy="340331"/>
          </a:xfrm>
        </p:grpSpPr>
        <p:sp>
          <p:nvSpPr>
            <p:cNvPr id="16105" name="Google Shape;16105;p6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0" name="Google Shape;16110;p68"/>
          <p:cNvGrpSpPr/>
          <p:nvPr/>
        </p:nvGrpSpPr>
        <p:grpSpPr>
          <a:xfrm>
            <a:off x="7967103" y="2415041"/>
            <a:ext cx="355863" cy="361911"/>
            <a:chOff x="7967103" y="2415041"/>
            <a:chExt cx="355863" cy="361911"/>
          </a:xfrm>
        </p:grpSpPr>
        <p:sp>
          <p:nvSpPr>
            <p:cNvPr id="16111" name="Google Shape;16111;p6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2" name="Google Shape;16122;p68"/>
          <p:cNvGrpSpPr/>
          <p:nvPr/>
        </p:nvGrpSpPr>
        <p:grpSpPr>
          <a:xfrm>
            <a:off x="7529411" y="2414659"/>
            <a:ext cx="355863" cy="362292"/>
            <a:chOff x="7529411" y="2414659"/>
            <a:chExt cx="355863" cy="362292"/>
          </a:xfrm>
        </p:grpSpPr>
        <p:sp>
          <p:nvSpPr>
            <p:cNvPr id="16123" name="Google Shape;16123;p6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5" name="Google Shape;16135;p68"/>
          <p:cNvGrpSpPr/>
          <p:nvPr/>
        </p:nvGrpSpPr>
        <p:grpSpPr>
          <a:xfrm>
            <a:off x="5733194" y="2431718"/>
            <a:ext cx="446826" cy="327059"/>
            <a:chOff x="5733194" y="2431718"/>
            <a:chExt cx="446826" cy="327059"/>
          </a:xfrm>
        </p:grpSpPr>
        <p:sp>
          <p:nvSpPr>
            <p:cNvPr id="16136" name="Google Shape;16136;p6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9" name="Google Shape;16139;p68"/>
          <p:cNvGrpSpPr/>
          <p:nvPr/>
        </p:nvGrpSpPr>
        <p:grpSpPr>
          <a:xfrm>
            <a:off x="4876780" y="2418064"/>
            <a:ext cx="407774" cy="356627"/>
            <a:chOff x="4876780" y="2418064"/>
            <a:chExt cx="407774" cy="356627"/>
          </a:xfrm>
        </p:grpSpPr>
        <p:sp>
          <p:nvSpPr>
            <p:cNvPr id="16140" name="Google Shape;16140;p6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68"/>
          <p:cNvGrpSpPr/>
          <p:nvPr/>
        </p:nvGrpSpPr>
        <p:grpSpPr>
          <a:xfrm>
            <a:off x="7070872" y="2410871"/>
            <a:ext cx="398321" cy="371013"/>
            <a:chOff x="7070872" y="2410871"/>
            <a:chExt cx="398321" cy="371013"/>
          </a:xfrm>
        </p:grpSpPr>
        <p:sp>
          <p:nvSpPr>
            <p:cNvPr id="16149" name="Google Shape;16149;p6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3" name="Google Shape;16153;p6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54" name="Google Shape;16154;p68"/>
          <p:cNvGrpSpPr/>
          <p:nvPr/>
        </p:nvGrpSpPr>
        <p:grpSpPr>
          <a:xfrm>
            <a:off x="5318259" y="2982111"/>
            <a:ext cx="371013" cy="220787"/>
            <a:chOff x="5318259" y="2982111"/>
            <a:chExt cx="371013" cy="220787"/>
          </a:xfrm>
        </p:grpSpPr>
        <p:sp>
          <p:nvSpPr>
            <p:cNvPr id="16155" name="Google Shape;16155;p6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3" name="Google Shape;16163;p68"/>
          <p:cNvGrpSpPr/>
          <p:nvPr/>
        </p:nvGrpSpPr>
        <p:grpSpPr>
          <a:xfrm>
            <a:off x="7073928" y="2905757"/>
            <a:ext cx="371395" cy="371809"/>
            <a:chOff x="7073928" y="2905757"/>
            <a:chExt cx="371395" cy="371809"/>
          </a:xfrm>
        </p:grpSpPr>
        <p:sp>
          <p:nvSpPr>
            <p:cNvPr id="16164" name="Google Shape;16164;p6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7" name="Google Shape;16167;p68"/>
          <p:cNvGrpSpPr/>
          <p:nvPr/>
        </p:nvGrpSpPr>
        <p:grpSpPr>
          <a:xfrm>
            <a:off x="6188327" y="2955408"/>
            <a:ext cx="371395" cy="272857"/>
            <a:chOff x="6188327" y="2955408"/>
            <a:chExt cx="371395" cy="272857"/>
          </a:xfrm>
        </p:grpSpPr>
        <p:sp>
          <p:nvSpPr>
            <p:cNvPr id="16168" name="Google Shape;16168;p6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0" name="Google Shape;16170;p68"/>
          <p:cNvGrpSpPr/>
          <p:nvPr/>
        </p:nvGrpSpPr>
        <p:grpSpPr>
          <a:xfrm>
            <a:off x="7521454" y="2906139"/>
            <a:ext cx="359651" cy="371013"/>
            <a:chOff x="7521454" y="2906139"/>
            <a:chExt cx="359651" cy="371013"/>
          </a:xfrm>
        </p:grpSpPr>
        <p:sp>
          <p:nvSpPr>
            <p:cNvPr id="16171" name="Google Shape;16171;p6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6" name="Google Shape;16176;p68"/>
          <p:cNvGrpSpPr/>
          <p:nvPr/>
        </p:nvGrpSpPr>
        <p:grpSpPr>
          <a:xfrm>
            <a:off x="5782845" y="2906521"/>
            <a:ext cx="301661" cy="371013"/>
            <a:chOff x="5782845" y="2906521"/>
            <a:chExt cx="301661" cy="371013"/>
          </a:xfrm>
        </p:grpSpPr>
        <p:sp>
          <p:nvSpPr>
            <p:cNvPr id="16177" name="Google Shape;16177;p6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0" name="Google Shape;16180;p68"/>
          <p:cNvGrpSpPr/>
          <p:nvPr/>
        </p:nvGrpSpPr>
        <p:grpSpPr>
          <a:xfrm>
            <a:off x="6630539" y="2917502"/>
            <a:ext cx="371777" cy="349434"/>
            <a:chOff x="6630539" y="2917502"/>
            <a:chExt cx="371777" cy="349434"/>
          </a:xfrm>
        </p:grpSpPr>
        <p:sp>
          <p:nvSpPr>
            <p:cNvPr id="16181" name="Google Shape;16181;p6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8" name="Google Shape;16188;p68"/>
          <p:cNvGrpSpPr/>
          <p:nvPr/>
        </p:nvGrpSpPr>
        <p:grpSpPr>
          <a:xfrm>
            <a:off x="2171474" y="3369229"/>
            <a:ext cx="408156" cy="343737"/>
            <a:chOff x="2171474" y="3369229"/>
            <a:chExt cx="408156" cy="343737"/>
          </a:xfrm>
        </p:grpSpPr>
        <p:sp>
          <p:nvSpPr>
            <p:cNvPr id="16189" name="Google Shape;16189;p6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3" name="Google Shape;16193;p68"/>
          <p:cNvGrpSpPr/>
          <p:nvPr/>
        </p:nvGrpSpPr>
        <p:grpSpPr>
          <a:xfrm>
            <a:off x="4891198" y="2925108"/>
            <a:ext cx="334634" cy="334634"/>
            <a:chOff x="4891198" y="2925108"/>
            <a:chExt cx="334634" cy="334634"/>
          </a:xfrm>
        </p:grpSpPr>
        <p:sp>
          <p:nvSpPr>
            <p:cNvPr id="16194" name="Google Shape;16194;p6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2" name="Google Shape;16202;p68"/>
          <p:cNvGrpSpPr/>
          <p:nvPr/>
        </p:nvGrpSpPr>
        <p:grpSpPr>
          <a:xfrm>
            <a:off x="7976174" y="2925108"/>
            <a:ext cx="334666" cy="334634"/>
            <a:chOff x="7976174" y="2925108"/>
            <a:chExt cx="334666" cy="334634"/>
          </a:xfrm>
        </p:grpSpPr>
        <p:sp>
          <p:nvSpPr>
            <p:cNvPr id="16203" name="Google Shape;16203;p6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2" name="Google Shape;16212;p68"/>
          <p:cNvGrpSpPr/>
          <p:nvPr/>
        </p:nvGrpSpPr>
        <p:grpSpPr>
          <a:xfrm>
            <a:off x="3091957" y="3374131"/>
            <a:ext cx="354717" cy="332757"/>
            <a:chOff x="3091957" y="3374131"/>
            <a:chExt cx="354717" cy="332757"/>
          </a:xfrm>
        </p:grpSpPr>
        <p:sp>
          <p:nvSpPr>
            <p:cNvPr id="16213" name="Google Shape;16213;p6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9" name="Google Shape;16219;p68"/>
          <p:cNvGrpSpPr/>
          <p:nvPr/>
        </p:nvGrpSpPr>
        <p:grpSpPr>
          <a:xfrm>
            <a:off x="3988156" y="3380210"/>
            <a:ext cx="353954" cy="318880"/>
            <a:chOff x="3988156" y="3380210"/>
            <a:chExt cx="353954" cy="318880"/>
          </a:xfrm>
        </p:grpSpPr>
        <p:sp>
          <p:nvSpPr>
            <p:cNvPr id="16220" name="Google Shape;16220;p6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5" name="Google Shape;16225;p68"/>
          <p:cNvGrpSpPr/>
          <p:nvPr/>
        </p:nvGrpSpPr>
        <p:grpSpPr>
          <a:xfrm>
            <a:off x="3541011" y="3367320"/>
            <a:ext cx="348257" cy="346188"/>
            <a:chOff x="3541011" y="3367320"/>
            <a:chExt cx="348257" cy="346188"/>
          </a:xfrm>
        </p:grpSpPr>
        <p:sp>
          <p:nvSpPr>
            <p:cNvPr id="16226" name="Google Shape;16226;p6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0" name="Google Shape;16230;p68"/>
          <p:cNvGrpSpPr/>
          <p:nvPr/>
        </p:nvGrpSpPr>
        <p:grpSpPr>
          <a:xfrm>
            <a:off x="850092" y="3352934"/>
            <a:ext cx="369517" cy="375660"/>
            <a:chOff x="850092" y="3352934"/>
            <a:chExt cx="369517" cy="375660"/>
          </a:xfrm>
        </p:grpSpPr>
        <p:sp>
          <p:nvSpPr>
            <p:cNvPr id="16231" name="Google Shape;16231;p6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6" name="Google Shape;16236;p68"/>
          <p:cNvGrpSpPr/>
          <p:nvPr/>
        </p:nvGrpSpPr>
        <p:grpSpPr>
          <a:xfrm>
            <a:off x="1314678" y="3358217"/>
            <a:ext cx="334666" cy="365348"/>
            <a:chOff x="1314678" y="3358217"/>
            <a:chExt cx="334666" cy="365348"/>
          </a:xfrm>
        </p:grpSpPr>
        <p:sp>
          <p:nvSpPr>
            <p:cNvPr id="16237" name="Google Shape;16237;p6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68"/>
          <p:cNvGrpSpPr/>
          <p:nvPr/>
        </p:nvGrpSpPr>
        <p:grpSpPr>
          <a:xfrm>
            <a:off x="1748582" y="3372635"/>
            <a:ext cx="359269" cy="335780"/>
            <a:chOff x="1748582" y="3372635"/>
            <a:chExt cx="359269" cy="335780"/>
          </a:xfrm>
        </p:grpSpPr>
        <p:sp>
          <p:nvSpPr>
            <p:cNvPr id="16243" name="Google Shape;16243;p6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44" name="Google Shape;16244;p68"/>
            <p:cNvGrpSpPr/>
            <p:nvPr/>
          </p:nvGrpSpPr>
          <p:grpSpPr>
            <a:xfrm>
              <a:off x="1748582" y="3372635"/>
              <a:ext cx="333520" cy="335780"/>
              <a:chOff x="1748582" y="3372635"/>
              <a:chExt cx="333520" cy="335780"/>
            </a:xfrm>
          </p:grpSpPr>
          <p:sp>
            <p:nvSpPr>
              <p:cNvPr id="16245" name="Google Shape;16245;p6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48" name="Google Shape;16248;p68"/>
          <p:cNvGrpSpPr/>
          <p:nvPr/>
        </p:nvGrpSpPr>
        <p:grpSpPr>
          <a:xfrm>
            <a:off x="2640993" y="3357835"/>
            <a:ext cx="365348" cy="364966"/>
            <a:chOff x="2640993" y="3357835"/>
            <a:chExt cx="365348" cy="364966"/>
          </a:xfrm>
        </p:grpSpPr>
        <p:sp>
          <p:nvSpPr>
            <p:cNvPr id="16249" name="Google Shape;16249;p6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9" name="Google Shape;16259;p68"/>
          <p:cNvGrpSpPr/>
          <p:nvPr/>
        </p:nvGrpSpPr>
        <p:grpSpPr>
          <a:xfrm>
            <a:off x="4886264" y="3366174"/>
            <a:ext cx="350548" cy="350198"/>
            <a:chOff x="4886264" y="3366174"/>
            <a:chExt cx="350548" cy="350198"/>
          </a:xfrm>
        </p:grpSpPr>
        <p:sp>
          <p:nvSpPr>
            <p:cNvPr id="16260" name="Google Shape;16260;p6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68"/>
          <p:cNvGrpSpPr/>
          <p:nvPr/>
        </p:nvGrpSpPr>
        <p:grpSpPr>
          <a:xfrm>
            <a:off x="5331913" y="3413947"/>
            <a:ext cx="347143" cy="254684"/>
            <a:chOff x="5331913" y="3413947"/>
            <a:chExt cx="347143" cy="254684"/>
          </a:xfrm>
        </p:grpSpPr>
        <p:sp>
          <p:nvSpPr>
            <p:cNvPr id="16274" name="Google Shape;16274;p6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0" name="Google Shape;16280;p68"/>
          <p:cNvGrpSpPr/>
          <p:nvPr/>
        </p:nvGrpSpPr>
        <p:grpSpPr>
          <a:xfrm>
            <a:off x="5776798" y="3409778"/>
            <a:ext cx="346379" cy="264518"/>
            <a:chOff x="5776798" y="3409778"/>
            <a:chExt cx="346379" cy="264518"/>
          </a:xfrm>
        </p:grpSpPr>
        <p:sp>
          <p:nvSpPr>
            <p:cNvPr id="16281" name="Google Shape;16281;p6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7" name="Google Shape;16287;p68"/>
          <p:cNvGrpSpPr/>
          <p:nvPr/>
        </p:nvGrpSpPr>
        <p:grpSpPr>
          <a:xfrm>
            <a:off x="7108015" y="3396505"/>
            <a:ext cx="344883" cy="290299"/>
            <a:chOff x="7108015" y="3396505"/>
            <a:chExt cx="344883" cy="290299"/>
          </a:xfrm>
        </p:grpSpPr>
        <p:sp>
          <p:nvSpPr>
            <p:cNvPr id="16288" name="Google Shape;16288;p6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68"/>
          <p:cNvGrpSpPr/>
          <p:nvPr/>
        </p:nvGrpSpPr>
        <p:grpSpPr>
          <a:xfrm>
            <a:off x="7551754" y="3390808"/>
            <a:ext cx="344883" cy="301311"/>
            <a:chOff x="7551754" y="3390808"/>
            <a:chExt cx="344883" cy="301311"/>
          </a:xfrm>
        </p:grpSpPr>
        <p:sp>
          <p:nvSpPr>
            <p:cNvPr id="16293" name="Google Shape;16293;p6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4" name="Google Shape;16304;p68"/>
          <p:cNvGrpSpPr/>
          <p:nvPr/>
        </p:nvGrpSpPr>
        <p:grpSpPr>
          <a:xfrm>
            <a:off x="6707084" y="3387403"/>
            <a:ext cx="261145" cy="308504"/>
            <a:chOff x="6707084" y="3387403"/>
            <a:chExt cx="261145" cy="308504"/>
          </a:xfrm>
        </p:grpSpPr>
        <p:sp>
          <p:nvSpPr>
            <p:cNvPr id="16305" name="Google Shape;16305;p6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9" name="Google Shape;16309;p68"/>
          <p:cNvGrpSpPr/>
          <p:nvPr/>
        </p:nvGrpSpPr>
        <p:grpSpPr>
          <a:xfrm>
            <a:off x="848978" y="4297637"/>
            <a:ext cx="377824" cy="324418"/>
            <a:chOff x="848978" y="4297637"/>
            <a:chExt cx="377824" cy="324418"/>
          </a:xfrm>
        </p:grpSpPr>
        <p:sp>
          <p:nvSpPr>
            <p:cNvPr id="16310" name="Google Shape;16310;p6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68"/>
          <p:cNvGrpSpPr/>
          <p:nvPr/>
        </p:nvGrpSpPr>
        <p:grpSpPr>
          <a:xfrm>
            <a:off x="1754279" y="4286593"/>
            <a:ext cx="351439" cy="345965"/>
            <a:chOff x="1754279" y="4286593"/>
            <a:chExt cx="351439" cy="345965"/>
          </a:xfrm>
        </p:grpSpPr>
        <p:sp>
          <p:nvSpPr>
            <p:cNvPr id="16313" name="Google Shape;16313;p6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8" name="Google Shape;16318;p68"/>
          <p:cNvGrpSpPr/>
          <p:nvPr/>
        </p:nvGrpSpPr>
        <p:grpSpPr>
          <a:xfrm>
            <a:off x="3996113" y="4291176"/>
            <a:ext cx="336512" cy="335048"/>
            <a:chOff x="3996113" y="4291176"/>
            <a:chExt cx="336512" cy="335048"/>
          </a:xfrm>
        </p:grpSpPr>
        <p:sp>
          <p:nvSpPr>
            <p:cNvPr id="16319" name="Google Shape;16319;p6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2" name="Google Shape;16322;p6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23" name="Google Shape;16323;p68"/>
          <p:cNvGrpSpPr/>
          <p:nvPr/>
        </p:nvGrpSpPr>
        <p:grpSpPr>
          <a:xfrm>
            <a:off x="2179081" y="4285511"/>
            <a:ext cx="397525" cy="348670"/>
            <a:chOff x="2179081" y="4285511"/>
            <a:chExt cx="397525" cy="348670"/>
          </a:xfrm>
        </p:grpSpPr>
        <p:sp>
          <p:nvSpPr>
            <p:cNvPr id="16324" name="Google Shape;16324;p6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6" name="Google Shape;16326;p68"/>
          <p:cNvGrpSpPr/>
          <p:nvPr/>
        </p:nvGrpSpPr>
        <p:grpSpPr>
          <a:xfrm>
            <a:off x="3584201" y="4294996"/>
            <a:ext cx="267574" cy="329415"/>
            <a:chOff x="3584201" y="4294996"/>
            <a:chExt cx="267574" cy="329415"/>
          </a:xfrm>
        </p:grpSpPr>
        <p:sp>
          <p:nvSpPr>
            <p:cNvPr id="16327" name="Google Shape;16327;p6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1" name="Google Shape;16331;p68"/>
          <p:cNvGrpSpPr/>
          <p:nvPr/>
        </p:nvGrpSpPr>
        <p:grpSpPr>
          <a:xfrm>
            <a:off x="3082855" y="4295728"/>
            <a:ext cx="375946" cy="327823"/>
            <a:chOff x="3082855" y="4295728"/>
            <a:chExt cx="375946" cy="327823"/>
          </a:xfrm>
        </p:grpSpPr>
        <p:sp>
          <p:nvSpPr>
            <p:cNvPr id="16332" name="Google Shape;16332;p6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3" name="Google Shape;16343;p68"/>
          <p:cNvGrpSpPr/>
          <p:nvPr/>
        </p:nvGrpSpPr>
        <p:grpSpPr>
          <a:xfrm>
            <a:off x="2749016" y="4291176"/>
            <a:ext cx="150831" cy="336926"/>
            <a:chOff x="2749016" y="4291176"/>
            <a:chExt cx="150831" cy="336926"/>
          </a:xfrm>
        </p:grpSpPr>
        <p:sp>
          <p:nvSpPr>
            <p:cNvPr id="16344" name="Google Shape;16344;p6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8" name="Google Shape;16348;p68"/>
          <p:cNvGrpSpPr/>
          <p:nvPr/>
        </p:nvGrpSpPr>
        <p:grpSpPr>
          <a:xfrm>
            <a:off x="7127716" y="4279432"/>
            <a:ext cx="248254" cy="361942"/>
            <a:chOff x="7127716" y="4279432"/>
            <a:chExt cx="248254" cy="361942"/>
          </a:xfrm>
        </p:grpSpPr>
        <p:sp>
          <p:nvSpPr>
            <p:cNvPr id="16349" name="Google Shape;16349;p6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68"/>
          <p:cNvGrpSpPr/>
          <p:nvPr/>
        </p:nvGrpSpPr>
        <p:grpSpPr>
          <a:xfrm>
            <a:off x="7565408" y="4279432"/>
            <a:ext cx="248255" cy="361942"/>
            <a:chOff x="7565408" y="4279432"/>
            <a:chExt cx="248255" cy="361942"/>
          </a:xfrm>
        </p:grpSpPr>
        <p:sp>
          <p:nvSpPr>
            <p:cNvPr id="16359" name="Google Shape;16359;p6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7" name="Google Shape;16367;p68"/>
          <p:cNvGrpSpPr/>
          <p:nvPr/>
        </p:nvGrpSpPr>
        <p:grpSpPr>
          <a:xfrm>
            <a:off x="6264109" y="4279432"/>
            <a:ext cx="225498" cy="361560"/>
            <a:chOff x="6264109" y="4279432"/>
            <a:chExt cx="225498" cy="361560"/>
          </a:xfrm>
        </p:grpSpPr>
        <p:sp>
          <p:nvSpPr>
            <p:cNvPr id="16368" name="Google Shape;16368;p6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0" name="Google Shape;16370;p68"/>
          <p:cNvGrpSpPr/>
          <p:nvPr/>
        </p:nvGrpSpPr>
        <p:grpSpPr>
          <a:xfrm>
            <a:off x="7929578" y="4284365"/>
            <a:ext cx="395266" cy="351312"/>
            <a:chOff x="7929578" y="4284365"/>
            <a:chExt cx="395266" cy="351312"/>
          </a:xfrm>
        </p:grpSpPr>
        <p:sp>
          <p:nvSpPr>
            <p:cNvPr id="16371" name="Google Shape;16371;p6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5" name="Google Shape;16375;p68"/>
          <p:cNvGrpSpPr/>
          <p:nvPr/>
        </p:nvGrpSpPr>
        <p:grpSpPr>
          <a:xfrm>
            <a:off x="6595502" y="4323777"/>
            <a:ext cx="426315" cy="332826"/>
            <a:chOff x="6639652" y="4323777"/>
            <a:chExt cx="426315" cy="332826"/>
          </a:xfrm>
        </p:grpSpPr>
        <p:sp>
          <p:nvSpPr>
            <p:cNvPr id="16376" name="Google Shape;16376;p6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68"/>
          <p:cNvGrpSpPr/>
          <p:nvPr/>
        </p:nvGrpSpPr>
        <p:grpSpPr>
          <a:xfrm>
            <a:off x="5357662" y="4297637"/>
            <a:ext cx="287275" cy="326296"/>
            <a:chOff x="5357662" y="4297637"/>
            <a:chExt cx="287275" cy="326296"/>
          </a:xfrm>
        </p:grpSpPr>
        <p:sp>
          <p:nvSpPr>
            <p:cNvPr id="16387" name="Google Shape;16387;p6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68"/>
          <p:cNvGrpSpPr/>
          <p:nvPr/>
        </p:nvGrpSpPr>
        <p:grpSpPr>
          <a:xfrm>
            <a:off x="5774124" y="4294550"/>
            <a:ext cx="331611" cy="331674"/>
            <a:chOff x="5774124" y="4294550"/>
            <a:chExt cx="331611" cy="331674"/>
          </a:xfrm>
        </p:grpSpPr>
        <p:sp>
          <p:nvSpPr>
            <p:cNvPr id="16393" name="Google Shape;16393;p6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5" name="Google Shape;16395;p68"/>
          <p:cNvGrpSpPr/>
          <p:nvPr/>
        </p:nvGrpSpPr>
        <p:grpSpPr>
          <a:xfrm>
            <a:off x="4890434" y="4287389"/>
            <a:ext cx="345997" cy="346029"/>
            <a:chOff x="4890434" y="4287389"/>
            <a:chExt cx="345997" cy="346029"/>
          </a:xfrm>
        </p:grpSpPr>
        <p:sp>
          <p:nvSpPr>
            <p:cNvPr id="16396" name="Google Shape;16396;p6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3" name="Google Shape;16403;p68"/>
          <p:cNvGrpSpPr/>
          <p:nvPr/>
        </p:nvGrpSpPr>
        <p:grpSpPr>
          <a:xfrm>
            <a:off x="2165809" y="3811059"/>
            <a:ext cx="422542" cy="342973"/>
            <a:chOff x="2165809" y="3811059"/>
            <a:chExt cx="422542" cy="342973"/>
          </a:xfrm>
        </p:grpSpPr>
        <p:sp>
          <p:nvSpPr>
            <p:cNvPr id="16404" name="Google Shape;16404;p6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22" name="Google Shape;16422;p6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3" name="Google Shape;16423;p68"/>
          <p:cNvGrpSpPr/>
          <p:nvPr/>
        </p:nvGrpSpPr>
        <p:grpSpPr>
          <a:xfrm>
            <a:off x="903530" y="3806125"/>
            <a:ext cx="264550" cy="353222"/>
            <a:chOff x="903530" y="3806125"/>
            <a:chExt cx="264550" cy="353222"/>
          </a:xfrm>
        </p:grpSpPr>
        <p:sp>
          <p:nvSpPr>
            <p:cNvPr id="16424" name="Google Shape;16424;p6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68"/>
          <p:cNvGrpSpPr/>
          <p:nvPr/>
        </p:nvGrpSpPr>
        <p:grpSpPr>
          <a:xfrm>
            <a:off x="2611458" y="3816374"/>
            <a:ext cx="426329" cy="332375"/>
            <a:chOff x="2611458" y="3816374"/>
            <a:chExt cx="426329" cy="332375"/>
          </a:xfrm>
        </p:grpSpPr>
        <p:sp>
          <p:nvSpPr>
            <p:cNvPr id="16429" name="Google Shape;16429;p6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39" name="Google Shape;16439;p6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40" name="Google Shape;16440;p68"/>
          <p:cNvGrpSpPr/>
          <p:nvPr/>
        </p:nvGrpSpPr>
        <p:grpSpPr>
          <a:xfrm>
            <a:off x="4019984" y="3805393"/>
            <a:ext cx="293704" cy="353954"/>
            <a:chOff x="4019984" y="3805393"/>
            <a:chExt cx="293704" cy="353954"/>
          </a:xfrm>
        </p:grpSpPr>
        <p:sp>
          <p:nvSpPr>
            <p:cNvPr id="16441" name="Google Shape;16441;p6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3" name="Google Shape;16443;p68"/>
          <p:cNvGrpSpPr/>
          <p:nvPr/>
        </p:nvGrpSpPr>
        <p:grpSpPr>
          <a:xfrm>
            <a:off x="8006505" y="3390044"/>
            <a:ext cx="323654" cy="303189"/>
            <a:chOff x="8006505" y="3390044"/>
            <a:chExt cx="323654" cy="303189"/>
          </a:xfrm>
        </p:grpSpPr>
        <p:sp>
          <p:nvSpPr>
            <p:cNvPr id="16444" name="Google Shape;16444;p6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68"/>
          <p:cNvGrpSpPr/>
          <p:nvPr/>
        </p:nvGrpSpPr>
        <p:grpSpPr>
          <a:xfrm>
            <a:off x="1299146" y="3806507"/>
            <a:ext cx="367990" cy="351312"/>
            <a:chOff x="1299146" y="3806507"/>
            <a:chExt cx="367990" cy="351312"/>
          </a:xfrm>
        </p:grpSpPr>
        <p:sp>
          <p:nvSpPr>
            <p:cNvPr id="16451" name="Google Shape;16451;p6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53" name="Google Shape;16453;p6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54" name="Google Shape;16454;p68"/>
          <p:cNvGrpSpPr/>
          <p:nvPr/>
        </p:nvGrpSpPr>
        <p:grpSpPr>
          <a:xfrm>
            <a:off x="3095745" y="3805393"/>
            <a:ext cx="352840" cy="354717"/>
            <a:chOff x="3095745" y="3805393"/>
            <a:chExt cx="352840" cy="354717"/>
          </a:xfrm>
        </p:grpSpPr>
        <p:sp>
          <p:nvSpPr>
            <p:cNvPr id="16455" name="Google Shape;16455;p6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1" name="Google Shape;16461;p68"/>
          <p:cNvGrpSpPr/>
          <p:nvPr/>
        </p:nvGrpSpPr>
        <p:grpSpPr>
          <a:xfrm>
            <a:off x="7550258" y="3832670"/>
            <a:ext cx="371395" cy="301279"/>
            <a:chOff x="7550258" y="3832670"/>
            <a:chExt cx="371395" cy="301279"/>
          </a:xfrm>
        </p:grpSpPr>
        <p:sp>
          <p:nvSpPr>
            <p:cNvPr id="16462" name="Google Shape;16462;p6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80" name="Google Shape;16480;p6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1" name="Google Shape;16481;p68"/>
          <p:cNvGrpSpPr/>
          <p:nvPr/>
        </p:nvGrpSpPr>
        <p:grpSpPr>
          <a:xfrm>
            <a:off x="6659725" y="3808035"/>
            <a:ext cx="367608" cy="350548"/>
            <a:chOff x="6659725" y="3808035"/>
            <a:chExt cx="367608" cy="350548"/>
          </a:xfrm>
        </p:grpSpPr>
        <p:sp>
          <p:nvSpPr>
            <p:cNvPr id="16482" name="Google Shape;16482;p6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4" name="Google Shape;16484;p68"/>
          <p:cNvGrpSpPr/>
          <p:nvPr/>
        </p:nvGrpSpPr>
        <p:grpSpPr>
          <a:xfrm>
            <a:off x="6219391" y="3816756"/>
            <a:ext cx="356627" cy="334252"/>
            <a:chOff x="6219391" y="3816756"/>
            <a:chExt cx="356627" cy="334252"/>
          </a:xfrm>
        </p:grpSpPr>
        <p:sp>
          <p:nvSpPr>
            <p:cNvPr id="16485" name="Google Shape;16485;p6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9" name="Google Shape;16489;p68"/>
          <p:cNvGrpSpPr/>
          <p:nvPr/>
        </p:nvGrpSpPr>
        <p:grpSpPr>
          <a:xfrm>
            <a:off x="5778676" y="3826972"/>
            <a:ext cx="349052" cy="313055"/>
            <a:chOff x="5778676" y="3826972"/>
            <a:chExt cx="349052" cy="313055"/>
          </a:xfrm>
        </p:grpSpPr>
        <p:sp>
          <p:nvSpPr>
            <p:cNvPr id="16490" name="Google Shape;16490;p6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68"/>
          <p:cNvGrpSpPr/>
          <p:nvPr/>
        </p:nvGrpSpPr>
        <p:grpSpPr>
          <a:xfrm>
            <a:off x="5355784" y="3834547"/>
            <a:ext cx="299019" cy="297905"/>
            <a:chOff x="5355784" y="3834547"/>
            <a:chExt cx="299019" cy="297905"/>
          </a:xfrm>
        </p:grpSpPr>
        <p:sp>
          <p:nvSpPr>
            <p:cNvPr id="16496" name="Google Shape;16496;p6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0" name="Google Shape;16500;p68"/>
          <p:cNvGrpSpPr/>
          <p:nvPr/>
        </p:nvGrpSpPr>
        <p:grpSpPr>
          <a:xfrm>
            <a:off x="8036455" y="3807271"/>
            <a:ext cx="292176" cy="353985"/>
            <a:chOff x="8036455" y="3807271"/>
            <a:chExt cx="292176" cy="353985"/>
          </a:xfrm>
        </p:grpSpPr>
        <p:sp>
          <p:nvSpPr>
            <p:cNvPr id="16501" name="Google Shape;16501;p6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3" name="Google Shape;16503;p68"/>
          <p:cNvGrpSpPr/>
          <p:nvPr/>
        </p:nvGrpSpPr>
        <p:grpSpPr>
          <a:xfrm>
            <a:off x="4874902" y="3808799"/>
            <a:ext cx="345615" cy="350835"/>
            <a:chOff x="4874902" y="3808799"/>
            <a:chExt cx="345615" cy="350835"/>
          </a:xfrm>
        </p:grpSpPr>
        <p:sp>
          <p:nvSpPr>
            <p:cNvPr id="16504" name="Google Shape;16504;p6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24" name="Shape 16524"/>
        <p:cNvGrpSpPr/>
        <p:nvPr/>
      </p:nvGrpSpPr>
      <p:grpSpPr>
        <a:xfrm>
          <a:off x="0" y="0"/>
          <a:ext cx="0" cy="0"/>
          <a:chOff x="0" y="0"/>
          <a:chExt cx="0" cy="0"/>
        </a:xfrm>
      </p:grpSpPr>
      <p:sp>
        <p:nvSpPr>
          <p:cNvPr id="16525" name="Google Shape;16525;p6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526" name="Google Shape;16526;p6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6527" name="Google Shape;16527;p69"/>
          <p:cNvGrpSpPr/>
          <p:nvPr/>
        </p:nvGrpSpPr>
        <p:grpSpPr>
          <a:xfrm>
            <a:off x="2704005" y="4258781"/>
            <a:ext cx="342144" cy="362704"/>
            <a:chOff x="2704005" y="4258781"/>
            <a:chExt cx="342144" cy="362704"/>
          </a:xfrm>
        </p:grpSpPr>
        <p:sp>
          <p:nvSpPr>
            <p:cNvPr id="16528" name="Google Shape;16528;p6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5" name="Google Shape;16535;p69"/>
          <p:cNvGrpSpPr/>
          <p:nvPr/>
        </p:nvGrpSpPr>
        <p:grpSpPr>
          <a:xfrm>
            <a:off x="2157462" y="4258496"/>
            <a:ext cx="347435" cy="363370"/>
            <a:chOff x="2157462" y="4258496"/>
            <a:chExt cx="347435" cy="363370"/>
          </a:xfrm>
        </p:grpSpPr>
        <p:sp>
          <p:nvSpPr>
            <p:cNvPr id="16536" name="Google Shape;16536;p6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9" name="Google Shape;16539;p69"/>
          <p:cNvGrpSpPr/>
          <p:nvPr/>
        </p:nvGrpSpPr>
        <p:grpSpPr>
          <a:xfrm>
            <a:off x="4010963" y="3763781"/>
            <a:ext cx="343665" cy="363211"/>
            <a:chOff x="4010963" y="3763781"/>
            <a:chExt cx="343665" cy="363211"/>
          </a:xfrm>
        </p:grpSpPr>
        <p:sp>
          <p:nvSpPr>
            <p:cNvPr id="16540" name="Google Shape;16540;p6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69"/>
          <p:cNvGrpSpPr/>
          <p:nvPr/>
        </p:nvGrpSpPr>
        <p:grpSpPr>
          <a:xfrm>
            <a:off x="2214042" y="3810509"/>
            <a:ext cx="368153" cy="311193"/>
            <a:chOff x="2214042" y="3810509"/>
            <a:chExt cx="368153" cy="311193"/>
          </a:xfrm>
        </p:grpSpPr>
        <p:sp>
          <p:nvSpPr>
            <p:cNvPr id="16546" name="Google Shape;16546;p6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69"/>
          <p:cNvGrpSpPr/>
          <p:nvPr/>
        </p:nvGrpSpPr>
        <p:grpSpPr>
          <a:xfrm>
            <a:off x="1768938" y="3782219"/>
            <a:ext cx="367805" cy="367773"/>
            <a:chOff x="1768938" y="3782219"/>
            <a:chExt cx="367805" cy="367773"/>
          </a:xfrm>
        </p:grpSpPr>
        <p:sp>
          <p:nvSpPr>
            <p:cNvPr id="16549" name="Google Shape;16549;p6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4" name="Google Shape;16554;p69"/>
          <p:cNvGrpSpPr/>
          <p:nvPr/>
        </p:nvGrpSpPr>
        <p:grpSpPr>
          <a:xfrm>
            <a:off x="2681385" y="3798439"/>
            <a:ext cx="325544" cy="327413"/>
            <a:chOff x="2681385" y="3798439"/>
            <a:chExt cx="325544" cy="327413"/>
          </a:xfrm>
        </p:grpSpPr>
        <p:sp>
          <p:nvSpPr>
            <p:cNvPr id="16555" name="Google Shape;16555;p6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2" name="Google Shape;16562;p69"/>
          <p:cNvGrpSpPr/>
          <p:nvPr/>
        </p:nvGrpSpPr>
        <p:grpSpPr>
          <a:xfrm>
            <a:off x="6243928" y="4263502"/>
            <a:ext cx="274254" cy="350824"/>
            <a:chOff x="6243928" y="4263502"/>
            <a:chExt cx="274254" cy="350824"/>
          </a:xfrm>
        </p:grpSpPr>
        <p:sp>
          <p:nvSpPr>
            <p:cNvPr id="16563" name="Google Shape;16563;p6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1" name="Google Shape;16571;p69"/>
          <p:cNvGrpSpPr/>
          <p:nvPr/>
        </p:nvGrpSpPr>
        <p:grpSpPr>
          <a:xfrm>
            <a:off x="3560600" y="3763338"/>
            <a:ext cx="352345" cy="363655"/>
            <a:chOff x="3560600" y="3763338"/>
            <a:chExt cx="352345" cy="363655"/>
          </a:xfrm>
        </p:grpSpPr>
        <p:sp>
          <p:nvSpPr>
            <p:cNvPr id="16572" name="Google Shape;16572;p6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5" name="Google Shape;16575;p69"/>
          <p:cNvGrpSpPr/>
          <p:nvPr/>
        </p:nvGrpSpPr>
        <p:grpSpPr>
          <a:xfrm>
            <a:off x="5790556" y="4261252"/>
            <a:ext cx="279513" cy="356083"/>
            <a:chOff x="5790556" y="4261252"/>
            <a:chExt cx="279513" cy="356083"/>
          </a:xfrm>
        </p:grpSpPr>
        <p:sp>
          <p:nvSpPr>
            <p:cNvPr id="16576" name="Google Shape;16576;p6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6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3" name="Google Shape;16583;p69"/>
          <p:cNvGrpSpPr/>
          <p:nvPr/>
        </p:nvGrpSpPr>
        <p:grpSpPr>
          <a:xfrm>
            <a:off x="5341333" y="4261252"/>
            <a:ext cx="278752" cy="356463"/>
            <a:chOff x="5341333" y="4261252"/>
            <a:chExt cx="278752" cy="356463"/>
          </a:xfrm>
        </p:grpSpPr>
        <p:sp>
          <p:nvSpPr>
            <p:cNvPr id="16584" name="Google Shape;16584;p6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91" name="Google Shape;16591;p6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92" name="Google Shape;16592;p69"/>
          <p:cNvGrpSpPr/>
          <p:nvPr/>
        </p:nvGrpSpPr>
        <p:grpSpPr>
          <a:xfrm>
            <a:off x="3103646" y="3766076"/>
            <a:ext cx="360233" cy="362451"/>
            <a:chOff x="3107608" y="3763401"/>
            <a:chExt cx="360233" cy="362451"/>
          </a:xfrm>
        </p:grpSpPr>
        <p:sp>
          <p:nvSpPr>
            <p:cNvPr id="16593" name="Google Shape;16593;p6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69"/>
          <p:cNvGrpSpPr/>
          <p:nvPr/>
        </p:nvGrpSpPr>
        <p:grpSpPr>
          <a:xfrm>
            <a:off x="889343" y="3801227"/>
            <a:ext cx="351585" cy="339705"/>
            <a:chOff x="889343" y="3801227"/>
            <a:chExt cx="351585" cy="339705"/>
          </a:xfrm>
        </p:grpSpPr>
        <p:sp>
          <p:nvSpPr>
            <p:cNvPr id="16597" name="Google Shape;16597;p6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2" name="Google Shape;16602;p69"/>
          <p:cNvGrpSpPr/>
          <p:nvPr/>
        </p:nvGrpSpPr>
        <p:grpSpPr>
          <a:xfrm>
            <a:off x="4896609" y="4260872"/>
            <a:ext cx="278784" cy="355323"/>
            <a:chOff x="4896609" y="4260872"/>
            <a:chExt cx="278784" cy="355323"/>
          </a:xfrm>
        </p:grpSpPr>
        <p:sp>
          <p:nvSpPr>
            <p:cNvPr id="16603" name="Google Shape;16603;p6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9" name="Google Shape;16609;p69"/>
          <p:cNvGrpSpPr/>
          <p:nvPr/>
        </p:nvGrpSpPr>
        <p:grpSpPr>
          <a:xfrm>
            <a:off x="7598438" y="4266131"/>
            <a:ext cx="260283" cy="345914"/>
            <a:chOff x="7598438" y="4266131"/>
            <a:chExt cx="260283" cy="345914"/>
          </a:xfrm>
        </p:grpSpPr>
        <p:sp>
          <p:nvSpPr>
            <p:cNvPr id="16610" name="Google Shape;16610;p6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6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7" name="Google Shape;16617;p69"/>
          <p:cNvGrpSpPr/>
          <p:nvPr/>
        </p:nvGrpSpPr>
        <p:grpSpPr>
          <a:xfrm>
            <a:off x="1767069" y="3360146"/>
            <a:ext cx="286324" cy="348163"/>
            <a:chOff x="1767069" y="3360146"/>
            <a:chExt cx="286324" cy="348163"/>
          </a:xfrm>
        </p:grpSpPr>
        <p:sp>
          <p:nvSpPr>
            <p:cNvPr id="16618" name="Google Shape;16618;p6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5" name="Google Shape;16625;p69"/>
          <p:cNvGrpSpPr/>
          <p:nvPr/>
        </p:nvGrpSpPr>
        <p:grpSpPr>
          <a:xfrm>
            <a:off x="7149944" y="4266131"/>
            <a:ext cx="260283" cy="345914"/>
            <a:chOff x="7149944" y="4266131"/>
            <a:chExt cx="260283" cy="345914"/>
          </a:xfrm>
        </p:grpSpPr>
        <p:sp>
          <p:nvSpPr>
            <p:cNvPr id="16626" name="Google Shape;16626;p6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2" name="Google Shape;16632;p69"/>
          <p:cNvGrpSpPr/>
          <p:nvPr/>
        </p:nvGrpSpPr>
        <p:grpSpPr>
          <a:xfrm>
            <a:off x="6695051" y="4259351"/>
            <a:ext cx="270104" cy="360233"/>
            <a:chOff x="6695051" y="4259351"/>
            <a:chExt cx="270104" cy="360233"/>
          </a:xfrm>
        </p:grpSpPr>
        <p:sp>
          <p:nvSpPr>
            <p:cNvPr id="16633" name="Google Shape;16633;p6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7" name="Google Shape;16637;p69"/>
          <p:cNvGrpSpPr/>
          <p:nvPr/>
        </p:nvGrpSpPr>
        <p:grpSpPr>
          <a:xfrm>
            <a:off x="8047661" y="4257451"/>
            <a:ext cx="277263" cy="362514"/>
            <a:chOff x="8047661" y="4257451"/>
            <a:chExt cx="277263" cy="362514"/>
          </a:xfrm>
        </p:grpSpPr>
        <p:sp>
          <p:nvSpPr>
            <p:cNvPr id="16638" name="Google Shape;16638;p6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2" name="Google Shape;16642;p69"/>
          <p:cNvGrpSpPr/>
          <p:nvPr/>
        </p:nvGrpSpPr>
        <p:grpSpPr>
          <a:xfrm>
            <a:off x="6248078" y="3784468"/>
            <a:ext cx="277263" cy="356115"/>
            <a:chOff x="6248078" y="3784468"/>
            <a:chExt cx="277263" cy="356115"/>
          </a:xfrm>
        </p:grpSpPr>
        <p:sp>
          <p:nvSpPr>
            <p:cNvPr id="16643" name="Google Shape;16643;p6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8" name="Google Shape;16648;p69"/>
          <p:cNvGrpSpPr/>
          <p:nvPr/>
        </p:nvGrpSpPr>
        <p:grpSpPr>
          <a:xfrm>
            <a:off x="5800725" y="3785989"/>
            <a:ext cx="277644" cy="354594"/>
            <a:chOff x="5800725" y="3785989"/>
            <a:chExt cx="277644" cy="354594"/>
          </a:xfrm>
        </p:grpSpPr>
        <p:sp>
          <p:nvSpPr>
            <p:cNvPr id="16649" name="Google Shape;16649;p6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6" name="Google Shape;16656;p69"/>
          <p:cNvGrpSpPr/>
          <p:nvPr/>
        </p:nvGrpSpPr>
        <p:grpSpPr>
          <a:xfrm>
            <a:off x="2206122" y="3360748"/>
            <a:ext cx="308183" cy="347561"/>
            <a:chOff x="2206122" y="3360748"/>
            <a:chExt cx="308183" cy="347561"/>
          </a:xfrm>
        </p:grpSpPr>
        <p:sp>
          <p:nvSpPr>
            <p:cNvPr id="16657" name="Google Shape;16657;p6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2" name="Google Shape;16662;p69"/>
          <p:cNvGrpSpPr/>
          <p:nvPr/>
        </p:nvGrpSpPr>
        <p:grpSpPr>
          <a:xfrm>
            <a:off x="5353403" y="3785609"/>
            <a:ext cx="277992" cy="354974"/>
            <a:chOff x="5353403" y="3785609"/>
            <a:chExt cx="277992" cy="354974"/>
          </a:xfrm>
        </p:grpSpPr>
        <p:sp>
          <p:nvSpPr>
            <p:cNvPr id="16663" name="Google Shape;16663;p6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9" name="Google Shape;16669;p69"/>
          <p:cNvGrpSpPr/>
          <p:nvPr/>
        </p:nvGrpSpPr>
        <p:grpSpPr>
          <a:xfrm>
            <a:off x="4896229" y="3785989"/>
            <a:ext cx="278784" cy="354594"/>
            <a:chOff x="4896229" y="3785989"/>
            <a:chExt cx="278784" cy="354594"/>
          </a:xfrm>
        </p:grpSpPr>
        <p:sp>
          <p:nvSpPr>
            <p:cNvPr id="16670" name="Google Shape;16670;p6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6" name="Google Shape;16676;p69"/>
          <p:cNvGrpSpPr/>
          <p:nvPr/>
        </p:nvGrpSpPr>
        <p:grpSpPr>
          <a:xfrm>
            <a:off x="7592387" y="3787858"/>
            <a:ext cx="273874" cy="351204"/>
            <a:chOff x="7592387" y="3787858"/>
            <a:chExt cx="273874" cy="351204"/>
          </a:xfrm>
        </p:grpSpPr>
        <p:sp>
          <p:nvSpPr>
            <p:cNvPr id="16677" name="Google Shape;16677;p6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1" name="Google Shape;16681;p69"/>
          <p:cNvGrpSpPr/>
          <p:nvPr/>
        </p:nvGrpSpPr>
        <p:grpSpPr>
          <a:xfrm>
            <a:off x="7145794" y="3787858"/>
            <a:ext cx="274254" cy="350444"/>
            <a:chOff x="7145794" y="3787858"/>
            <a:chExt cx="274254" cy="350444"/>
          </a:xfrm>
        </p:grpSpPr>
        <p:sp>
          <p:nvSpPr>
            <p:cNvPr id="16682" name="Google Shape;16682;p6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8" name="Google Shape;16688;p69"/>
          <p:cNvGrpSpPr/>
          <p:nvPr/>
        </p:nvGrpSpPr>
        <p:grpSpPr>
          <a:xfrm>
            <a:off x="8054060" y="3787098"/>
            <a:ext cx="266334" cy="353834"/>
            <a:chOff x="8054060" y="3787098"/>
            <a:chExt cx="266334" cy="353834"/>
          </a:xfrm>
        </p:grpSpPr>
        <p:sp>
          <p:nvSpPr>
            <p:cNvPr id="16689" name="Google Shape;16689;p6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3" name="Google Shape;16693;p69"/>
          <p:cNvGrpSpPr/>
          <p:nvPr/>
        </p:nvGrpSpPr>
        <p:grpSpPr>
          <a:xfrm>
            <a:off x="6702211" y="3782599"/>
            <a:ext cx="270104" cy="361754"/>
            <a:chOff x="6702211" y="3782599"/>
            <a:chExt cx="270104" cy="361754"/>
          </a:xfrm>
        </p:grpSpPr>
        <p:sp>
          <p:nvSpPr>
            <p:cNvPr id="16694" name="Google Shape;16694;p6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9" name="Google Shape;16699;p69"/>
          <p:cNvGrpSpPr/>
          <p:nvPr/>
        </p:nvGrpSpPr>
        <p:grpSpPr>
          <a:xfrm>
            <a:off x="3516886" y="3438727"/>
            <a:ext cx="391854" cy="269922"/>
            <a:chOff x="3516850" y="3406526"/>
            <a:chExt cx="369674" cy="254644"/>
          </a:xfrm>
        </p:grpSpPr>
        <p:sp>
          <p:nvSpPr>
            <p:cNvPr id="16700" name="Google Shape;16700;p6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69"/>
          <p:cNvGrpSpPr/>
          <p:nvPr/>
        </p:nvGrpSpPr>
        <p:grpSpPr>
          <a:xfrm>
            <a:off x="1310655" y="3360527"/>
            <a:ext cx="306314" cy="347403"/>
            <a:chOff x="1310655" y="3360527"/>
            <a:chExt cx="306314" cy="347403"/>
          </a:xfrm>
        </p:grpSpPr>
        <p:sp>
          <p:nvSpPr>
            <p:cNvPr id="16705" name="Google Shape;16705;p6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69"/>
          <p:cNvGrpSpPr/>
          <p:nvPr/>
        </p:nvGrpSpPr>
        <p:grpSpPr>
          <a:xfrm>
            <a:off x="3119678" y="3360146"/>
            <a:ext cx="269343" cy="348543"/>
            <a:chOff x="3119678" y="3360146"/>
            <a:chExt cx="269343" cy="348543"/>
          </a:xfrm>
        </p:grpSpPr>
        <p:sp>
          <p:nvSpPr>
            <p:cNvPr id="16711" name="Google Shape;16711;p6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8" name="Google Shape;16718;p69"/>
          <p:cNvGrpSpPr/>
          <p:nvPr/>
        </p:nvGrpSpPr>
        <p:grpSpPr>
          <a:xfrm>
            <a:off x="3967213" y="3356947"/>
            <a:ext cx="368185" cy="354753"/>
            <a:chOff x="3967213" y="3356947"/>
            <a:chExt cx="368185" cy="354753"/>
          </a:xfrm>
        </p:grpSpPr>
        <p:sp>
          <p:nvSpPr>
            <p:cNvPr id="16719" name="Google Shape;16719;p6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69"/>
          <p:cNvGrpSpPr/>
          <p:nvPr/>
        </p:nvGrpSpPr>
        <p:grpSpPr>
          <a:xfrm>
            <a:off x="871254" y="3360146"/>
            <a:ext cx="285183" cy="347023"/>
            <a:chOff x="871254" y="3360146"/>
            <a:chExt cx="285183" cy="347023"/>
          </a:xfrm>
        </p:grpSpPr>
        <p:sp>
          <p:nvSpPr>
            <p:cNvPr id="16725" name="Google Shape;16725;p6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9" name="Google Shape;16729;p69"/>
          <p:cNvGrpSpPr/>
          <p:nvPr/>
        </p:nvGrpSpPr>
        <p:grpSpPr>
          <a:xfrm>
            <a:off x="2665165" y="3360146"/>
            <a:ext cx="281794" cy="349684"/>
            <a:chOff x="2665165" y="3360146"/>
            <a:chExt cx="281794" cy="349684"/>
          </a:xfrm>
        </p:grpSpPr>
        <p:sp>
          <p:nvSpPr>
            <p:cNvPr id="16730" name="Google Shape;16730;p6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5" name="Google Shape;16735;p69"/>
          <p:cNvGrpSpPr/>
          <p:nvPr/>
        </p:nvGrpSpPr>
        <p:grpSpPr>
          <a:xfrm>
            <a:off x="7156344" y="3347696"/>
            <a:ext cx="264465" cy="353074"/>
            <a:chOff x="7156344" y="3347696"/>
            <a:chExt cx="264465" cy="353074"/>
          </a:xfrm>
        </p:grpSpPr>
        <p:sp>
          <p:nvSpPr>
            <p:cNvPr id="16736" name="Google Shape;16736;p6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1" name="Google Shape;16741;p69"/>
          <p:cNvGrpSpPr/>
          <p:nvPr/>
        </p:nvGrpSpPr>
        <p:grpSpPr>
          <a:xfrm>
            <a:off x="6703732" y="3346936"/>
            <a:ext cx="264813" cy="352693"/>
            <a:chOff x="6703732" y="3346936"/>
            <a:chExt cx="264813" cy="352693"/>
          </a:xfrm>
        </p:grpSpPr>
        <p:sp>
          <p:nvSpPr>
            <p:cNvPr id="16742" name="Google Shape;16742;p6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6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7" name="Google Shape;16747;p69"/>
          <p:cNvGrpSpPr/>
          <p:nvPr/>
        </p:nvGrpSpPr>
        <p:grpSpPr>
          <a:xfrm>
            <a:off x="6252228" y="3346936"/>
            <a:ext cx="265193" cy="352693"/>
            <a:chOff x="6252228" y="3346936"/>
            <a:chExt cx="265193" cy="352693"/>
          </a:xfrm>
        </p:grpSpPr>
        <p:sp>
          <p:nvSpPr>
            <p:cNvPr id="16748" name="Google Shape;16748;p6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1" name="Google Shape;16751;p69"/>
          <p:cNvGrpSpPr/>
          <p:nvPr/>
        </p:nvGrpSpPr>
        <p:grpSpPr>
          <a:xfrm>
            <a:off x="5801105" y="3347696"/>
            <a:ext cx="264813" cy="351933"/>
            <a:chOff x="5801105" y="3347696"/>
            <a:chExt cx="264813" cy="351933"/>
          </a:xfrm>
        </p:grpSpPr>
        <p:sp>
          <p:nvSpPr>
            <p:cNvPr id="16752" name="Google Shape;16752;p6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6" name="Google Shape;16756;p69"/>
          <p:cNvGrpSpPr/>
          <p:nvPr/>
        </p:nvGrpSpPr>
        <p:grpSpPr>
          <a:xfrm>
            <a:off x="5349253" y="3346936"/>
            <a:ext cx="265922" cy="352693"/>
            <a:chOff x="5349253" y="3346936"/>
            <a:chExt cx="265922" cy="352693"/>
          </a:xfrm>
        </p:grpSpPr>
        <p:sp>
          <p:nvSpPr>
            <p:cNvPr id="16757" name="Google Shape;16757;p6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6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3" name="Google Shape;16763;p69"/>
          <p:cNvGrpSpPr/>
          <p:nvPr/>
        </p:nvGrpSpPr>
        <p:grpSpPr>
          <a:xfrm>
            <a:off x="4907159" y="3346936"/>
            <a:ext cx="264845" cy="354214"/>
            <a:chOff x="4907159" y="3346936"/>
            <a:chExt cx="264845" cy="354214"/>
          </a:xfrm>
        </p:grpSpPr>
        <p:sp>
          <p:nvSpPr>
            <p:cNvPr id="16764" name="Google Shape;16764;p6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6" name="Google Shape;16766;p69"/>
          <p:cNvGrpSpPr/>
          <p:nvPr/>
        </p:nvGrpSpPr>
        <p:grpSpPr>
          <a:xfrm>
            <a:off x="8048421" y="3334486"/>
            <a:ext cx="276503" cy="369674"/>
            <a:chOff x="8048421" y="3334486"/>
            <a:chExt cx="276503" cy="369674"/>
          </a:xfrm>
        </p:grpSpPr>
        <p:sp>
          <p:nvSpPr>
            <p:cNvPr id="16767" name="Google Shape;16767;p6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6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69"/>
          <p:cNvGrpSpPr/>
          <p:nvPr/>
        </p:nvGrpSpPr>
        <p:grpSpPr>
          <a:xfrm>
            <a:off x="7575787" y="3329955"/>
            <a:ext cx="295384" cy="376834"/>
            <a:chOff x="7575787" y="3329955"/>
            <a:chExt cx="295384" cy="376834"/>
          </a:xfrm>
        </p:grpSpPr>
        <p:sp>
          <p:nvSpPr>
            <p:cNvPr id="16774" name="Google Shape;16774;p6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6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69"/>
          <p:cNvGrpSpPr/>
          <p:nvPr/>
        </p:nvGrpSpPr>
        <p:grpSpPr>
          <a:xfrm>
            <a:off x="864062" y="2884503"/>
            <a:ext cx="264084" cy="347783"/>
            <a:chOff x="864062" y="2884503"/>
            <a:chExt cx="264084" cy="347783"/>
          </a:xfrm>
        </p:grpSpPr>
        <p:sp>
          <p:nvSpPr>
            <p:cNvPr id="16781" name="Google Shape;16781;p6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69"/>
          <p:cNvGrpSpPr/>
          <p:nvPr/>
        </p:nvGrpSpPr>
        <p:grpSpPr>
          <a:xfrm>
            <a:off x="3978523" y="2884661"/>
            <a:ext cx="348955" cy="346516"/>
            <a:chOff x="3978523" y="2884661"/>
            <a:chExt cx="348955" cy="346516"/>
          </a:xfrm>
        </p:grpSpPr>
        <p:sp>
          <p:nvSpPr>
            <p:cNvPr id="16792" name="Google Shape;16792;p6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0" name="Google Shape;16800;p69"/>
          <p:cNvGrpSpPr/>
          <p:nvPr/>
        </p:nvGrpSpPr>
        <p:grpSpPr>
          <a:xfrm>
            <a:off x="3527780" y="2885263"/>
            <a:ext cx="347435" cy="345534"/>
            <a:chOff x="3527780" y="2885263"/>
            <a:chExt cx="347435" cy="345534"/>
          </a:xfrm>
        </p:grpSpPr>
        <p:sp>
          <p:nvSpPr>
            <p:cNvPr id="16801" name="Google Shape;16801;p6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6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6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6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6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4" name="Google Shape;16824;p69"/>
          <p:cNvGrpSpPr/>
          <p:nvPr/>
        </p:nvGrpSpPr>
        <p:grpSpPr>
          <a:xfrm>
            <a:off x="2239671" y="2884503"/>
            <a:ext cx="218053" cy="348543"/>
            <a:chOff x="2239671" y="2884503"/>
            <a:chExt cx="218053" cy="348543"/>
          </a:xfrm>
        </p:grpSpPr>
        <p:sp>
          <p:nvSpPr>
            <p:cNvPr id="16825" name="Google Shape;16825;p6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0" name="Google Shape;16830;p69"/>
          <p:cNvGrpSpPr/>
          <p:nvPr/>
        </p:nvGrpSpPr>
        <p:grpSpPr>
          <a:xfrm>
            <a:off x="2691555" y="2884503"/>
            <a:ext cx="215044" cy="348924"/>
            <a:chOff x="2691555" y="2884503"/>
            <a:chExt cx="215044" cy="348924"/>
          </a:xfrm>
        </p:grpSpPr>
        <p:sp>
          <p:nvSpPr>
            <p:cNvPr id="16831" name="Google Shape;16831;p6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4" name="Google Shape;16834;p69"/>
          <p:cNvGrpSpPr/>
          <p:nvPr/>
        </p:nvGrpSpPr>
        <p:grpSpPr>
          <a:xfrm>
            <a:off x="1770459" y="2884503"/>
            <a:ext cx="254644" cy="348828"/>
            <a:chOff x="1770459" y="2884503"/>
            <a:chExt cx="254644" cy="348828"/>
          </a:xfrm>
        </p:grpSpPr>
        <p:sp>
          <p:nvSpPr>
            <p:cNvPr id="16835" name="Google Shape;16835;p6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3" name="Google Shape;16843;p69"/>
          <p:cNvGrpSpPr/>
          <p:nvPr/>
        </p:nvGrpSpPr>
        <p:grpSpPr>
          <a:xfrm>
            <a:off x="1317466" y="2884883"/>
            <a:ext cx="258382" cy="348543"/>
            <a:chOff x="1317466" y="2884883"/>
            <a:chExt cx="258382" cy="348543"/>
          </a:xfrm>
        </p:grpSpPr>
        <p:sp>
          <p:nvSpPr>
            <p:cNvPr id="16844" name="Google Shape;16844;p6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2" name="Google Shape;16852;p69"/>
          <p:cNvGrpSpPr/>
          <p:nvPr/>
        </p:nvGrpSpPr>
        <p:grpSpPr>
          <a:xfrm>
            <a:off x="3121167" y="2884883"/>
            <a:ext cx="258414" cy="348543"/>
            <a:chOff x="3121167" y="2884883"/>
            <a:chExt cx="258414" cy="348543"/>
          </a:xfrm>
        </p:grpSpPr>
        <p:sp>
          <p:nvSpPr>
            <p:cNvPr id="16853" name="Google Shape;16853;p6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6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1" name="Google Shape;16861;p69"/>
          <p:cNvGrpSpPr/>
          <p:nvPr/>
        </p:nvGrpSpPr>
        <p:grpSpPr>
          <a:xfrm>
            <a:off x="4899999" y="2882095"/>
            <a:ext cx="271244" cy="346801"/>
            <a:chOff x="4899999" y="2882095"/>
            <a:chExt cx="271244" cy="346801"/>
          </a:xfrm>
        </p:grpSpPr>
        <p:sp>
          <p:nvSpPr>
            <p:cNvPr id="16862" name="Google Shape;16862;p6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6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6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2" name="Google Shape;16872;p69"/>
          <p:cNvGrpSpPr/>
          <p:nvPr/>
        </p:nvGrpSpPr>
        <p:grpSpPr>
          <a:xfrm>
            <a:off x="7162775" y="2881113"/>
            <a:ext cx="259523" cy="346294"/>
            <a:chOff x="7162775" y="2881113"/>
            <a:chExt cx="259523" cy="346294"/>
          </a:xfrm>
        </p:grpSpPr>
        <p:sp>
          <p:nvSpPr>
            <p:cNvPr id="16873" name="Google Shape;16873;p6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69"/>
          <p:cNvGrpSpPr/>
          <p:nvPr/>
        </p:nvGrpSpPr>
        <p:grpSpPr>
          <a:xfrm>
            <a:off x="6709751" y="2881842"/>
            <a:ext cx="261075" cy="347815"/>
            <a:chOff x="6709751" y="2881842"/>
            <a:chExt cx="261075" cy="347815"/>
          </a:xfrm>
        </p:grpSpPr>
        <p:sp>
          <p:nvSpPr>
            <p:cNvPr id="16880" name="Google Shape;16880;p6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69"/>
          <p:cNvGrpSpPr/>
          <p:nvPr/>
        </p:nvGrpSpPr>
        <p:grpSpPr>
          <a:xfrm>
            <a:off x="5807156" y="2881113"/>
            <a:ext cx="261043" cy="348163"/>
            <a:chOff x="5807156" y="2881113"/>
            <a:chExt cx="261043" cy="348163"/>
          </a:xfrm>
        </p:grpSpPr>
        <p:sp>
          <p:nvSpPr>
            <p:cNvPr id="16887" name="Google Shape;16887;p6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69"/>
          <p:cNvGrpSpPr/>
          <p:nvPr/>
        </p:nvGrpSpPr>
        <p:grpSpPr>
          <a:xfrm>
            <a:off x="5355653" y="2881493"/>
            <a:ext cx="262184" cy="346643"/>
            <a:chOff x="5355653" y="2881493"/>
            <a:chExt cx="262184" cy="346643"/>
          </a:xfrm>
        </p:grpSpPr>
        <p:sp>
          <p:nvSpPr>
            <p:cNvPr id="16893" name="Google Shape;16893;p6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6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8" name="Google Shape;16898;p69"/>
          <p:cNvGrpSpPr/>
          <p:nvPr/>
        </p:nvGrpSpPr>
        <p:grpSpPr>
          <a:xfrm>
            <a:off x="8055961" y="2881842"/>
            <a:ext cx="260283" cy="345914"/>
            <a:chOff x="8055961" y="2881842"/>
            <a:chExt cx="260283" cy="345914"/>
          </a:xfrm>
        </p:grpSpPr>
        <p:sp>
          <p:nvSpPr>
            <p:cNvPr id="16899" name="Google Shape;16899;p6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3" name="Google Shape;16903;p69"/>
          <p:cNvGrpSpPr/>
          <p:nvPr/>
        </p:nvGrpSpPr>
        <p:grpSpPr>
          <a:xfrm>
            <a:off x="7609368" y="2893912"/>
            <a:ext cx="264813" cy="353105"/>
            <a:chOff x="7609368" y="2893912"/>
            <a:chExt cx="264813" cy="353105"/>
          </a:xfrm>
        </p:grpSpPr>
        <p:sp>
          <p:nvSpPr>
            <p:cNvPr id="16904" name="Google Shape;16904;p6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69"/>
          <p:cNvGrpSpPr/>
          <p:nvPr/>
        </p:nvGrpSpPr>
        <p:grpSpPr>
          <a:xfrm>
            <a:off x="6248458" y="2869772"/>
            <a:ext cx="270864" cy="360645"/>
            <a:chOff x="6248458" y="2869772"/>
            <a:chExt cx="270864" cy="360645"/>
          </a:xfrm>
        </p:grpSpPr>
        <p:sp>
          <p:nvSpPr>
            <p:cNvPr id="16911" name="Google Shape;16911;p6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6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6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6" name="Google Shape;16916;p69"/>
          <p:cNvGrpSpPr/>
          <p:nvPr/>
        </p:nvGrpSpPr>
        <p:grpSpPr>
          <a:xfrm>
            <a:off x="3075928" y="2445798"/>
            <a:ext cx="363243" cy="300675"/>
            <a:chOff x="3075928" y="2445798"/>
            <a:chExt cx="363243" cy="300675"/>
          </a:xfrm>
        </p:grpSpPr>
        <p:sp>
          <p:nvSpPr>
            <p:cNvPr id="16917" name="Google Shape;16917;p6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6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6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6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6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6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8" name="Google Shape;16928;p69"/>
          <p:cNvGrpSpPr/>
          <p:nvPr/>
        </p:nvGrpSpPr>
        <p:grpSpPr>
          <a:xfrm>
            <a:off x="2633105" y="2431859"/>
            <a:ext cx="363243" cy="328585"/>
            <a:chOff x="2633105" y="2431859"/>
            <a:chExt cx="363243" cy="328585"/>
          </a:xfrm>
        </p:grpSpPr>
        <p:sp>
          <p:nvSpPr>
            <p:cNvPr id="16929" name="Google Shape;16929;p6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6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6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6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6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6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6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6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7" name="Google Shape;16937;p69"/>
          <p:cNvGrpSpPr/>
          <p:nvPr/>
        </p:nvGrpSpPr>
        <p:grpSpPr>
          <a:xfrm>
            <a:off x="2189142" y="2421310"/>
            <a:ext cx="365904" cy="350064"/>
            <a:chOff x="2189142" y="2421310"/>
            <a:chExt cx="365904" cy="350064"/>
          </a:xfrm>
        </p:grpSpPr>
        <p:sp>
          <p:nvSpPr>
            <p:cNvPr id="16938" name="Google Shape;16938;p6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6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6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6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6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7" name="Google Shape;16947;p6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48" name="Google Shape;16948;p69"/>
          <p:cNvGrpSpPr/>
          <p:nvPr/>
        </p:nvGrpSpPr>
        <p:grpSpPr>
          <a:xfrm>
            <a:off x="3961923" y="2486317"/>
            <a:ext cx="364415" cy="220936"/>
            <a:chOff x="3961923" y="2486317"/>
            <a:chExt cx="364415" cy="220936"/>
          </a:xfrm>
        </p:grpSpPr>
        <p:sp>
          <p:nvSpPr>
            <p:cNvPr id="16949" name="Google Shape;16949;p6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53" name="Google Shape;16953;p6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54" name="Google Shape;16954;p69"/>
          <p:cNvGrpSpPr/>
          <p:nvPr/>
        </p:nvGrpSpPr>
        <p:grpSpPr>
          <a:xfrm>
            <a:off x="1303876" y="2419377"/>
            <a:ext cx="363275" cy="354626"/>
            <a:chOff x="1303876" y="2419377"/>
            <a:chExt cx="363275" cy="354626"/>
          </a:xfrm>
        </p:grpSpPr>
        <p:sp>
          <p:nvSpPr>
            <p:cNvPr id="16955" name="Google Shape;16955;p6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6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6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6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6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6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3" name="Google Shape;16963;p69"/>
          <p:cNvGrpSpPr/>
          <p:nvPr/>
        </p:nvGrpSpPr>
        <p:grpSpPr>
          <a:xfrm>
            <a:off x="861053" y="2414910"/>
            <a:ext cx="362134" cy="363623"/>
            <a:chOff x="861053" y="2414910"/>
            <a:chExt cx="362134" cy="363623"/>
          </a:xfrm>
        </p:grpSpPr>
        <p:sp>
          <p:nvSpPr>
            <p:cNvPr id="16964" name="Google Shape;16964;p6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6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6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6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9" name="Google Shape;16969;p69"/>
          <p:cNvGrpSpPr/>
          <p:nvPr/>
        </p:nvGrpSpPr>
        <p:grpSpPr>
          <a:xfrm>
            <a:off x="7594288" y="2415259"/>
            <a:ext cx="279513" cy="355735"/>
            <a:chOff x="7594288" y="2415259"/>
            <a:chExt cx="279513" cy="355735"/>
          </a:xfrm>
        </p:grpSpPr>
        <p:sp>
          <p:nvSpPr>
            <p:cNvPr id="16970" name="Google Shape;16970;p6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6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6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6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6" name="Google Shape;16976;p69"/>
          <p:cNvGrpSpPr/>
          <p:nvPr/>
        </p:nvGrpSpPr>
        <p:grpSpPr>
          <a:xfrm>
            <a:off x="7145794" y="2415639"/>
            <a:ext cx="278784" cy="355735"/>
            <a:chOff x="7145794" y="2415639"/>
            <a:chExt cx="278784" cy="355735"/>
          </a:xfrm>
        </p:grpSpPr>
        <p:sp>
          <p:nvSpPr>
            <p:cNvPr id="16977" name="Google Shape;16977;p6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6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6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6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6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6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6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69"/>
          <p:cNvGrpSpPr/>
          <p:nvPr/>
        </p:nvGrpSpPr>
        <p:grpSpPr>
          <a:xfrm>
            <a:off x="6698441" y="2414530"/>
            <a:ext cx="277644" cy="357984"/>
            <a:chOff x="6698441" y="2414530"/>
            <a:chExt cx="277644" cy="357984"/>
          </a:xfrm>
        </p:grpSpPr>
        <p:sp>
          <p:nvSpPr>
            <p:cNvPr id="16988" name="Google Shape;16988;p6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6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6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6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6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4" name="Google Shape;16994;p69"/>
          <p:cNvGrpSpPr/>
          <p:nvPr/>
        </p:nvGrpSpPr>
        <p:grpSpPr>
          <a:xfrm>
            <a:off x="4897750" y="2415639"/>
            <a:ext cx="279513" cy="357255"/>
            <a:chOff x="4897750" y="2415639"/>
            <a:chExt cx="279513" cy="357255"/>
          </a:xfrm>
        </p:grpSpPr>
        <p:sp>
          <p:nvSpPr>
            <p:cNvPr id="16995" name="Google Shape;16995;p6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6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6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6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6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69"/>
          <p:cNvGrpSpPr/>
          <p:nvPr/>
        </p:nvGrpSpPr>
        <p:grpSpPr>
          <a:xfrm>
            <a:off x="5812066" y="2416019"/>
            <a:ext cx="264813" cy="353454"/>
            <a:chOff x="5812066" y="2416019"/>
            <a:chExt cx="264813" cy="353454"/>
          </a:xfrm>
        </p:grpSpPr>
        <p:sp>
          <p:nvSpPr>
            <p:cNvPr id="17004" name="Google Shape;17004;p6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6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6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1" name="Google Shape;17011;p69"/>
          <p:cNvGrpSpPr/>
          <p:nvPr/>
        </p:nvGrpSpPr>
        <p:grpSpPr>
          <a:xfrm>
            <a:off x="8054820" y="2416399"/>
            <a:ext cx="264433" cy="353454"/>
            <a:chOff x="8054820" y="2416399"/>
            <a:chExt cx="264433" cy="353454"/>
          </a:xfrm>
        </p:grpSpPr>
        <p:sp>
          <p:nvSpPr>
            <p:cNvPr id="17012" name="Google Shape;17012;p6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6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6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6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6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6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8" name="Google Shape;17018;p69"/>
          <p:cNvGrpSpPr/>
          <p:nvPr/>
        </p:nvGrpSpPr>
        <p:grpSpPr>
          <a:xfrm>
            <a:off x="5356413" y="2413390"/>
            <a:ext cx="271212" cy="361374"/>
            <a:chOff x="5356413" y="2413390"/>
            <a:chExt cx="271212" cy="361374"/>
          </a:xfrm>
        </p:grpSpPr>
        <p:sp>
          <p:nvSpPr>
            <p:cNvPr id="17019" name="Google Shape;17019;p6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6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6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4" name="Google Shape;17024;p69"/>
          <p:cNvGrpSpPr/>
          <p:nvPr/>
        </p:nvGrpSpPr>
        <p:grpSpPr>
          <a:xfrm>
            <a:off x="6255238" y="2412249"/>
            <a:ext cx="271244" cy="360994"/>
            <a:chOff x="6255238" y="2412249"/>
            <a:chExt cx="271244" cy="360994"/>
          </a:xfrm>
        </p:grpSpPr>
        <p:sp>
          <p:nvSpPr>
            <p:cNvPr id="17025" name="Google Shape;17025;p6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6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6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6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1" name="Google Shape;17031;p69"/>
          <p:cNvGrpSpPr/>
          <p:nvPr/>
        </p:nvGrpSpPr>
        <p:grpSpPr>
          <a:xfrm>
            <a:off x="2185372" y="1957799"/>
            <a:ext cx="366664" cy="366981"/>
            <a:chOff x="2185372" y="1957799"/>
            <a:chExt cx="366664" cy="366981"/>
          </a:xfrm>
        </p:grpSpPr>
        <p:sp>
          <p:nvSpPr>
            <p:cNvPr id="17032" name="Google Shape;17032;p6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6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6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6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6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6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0" name="Google Shape;17040;p69"/>
          <p:cNvGrpSpPr/>
          <p:nvPr/>
        </p:nvGrpSpPr>
        <p:grpSpPr>
          <a:xfrm>
            <a:off x="1737258" y="1988371"/>
            <a:ext cx="370814" cy="307359"/>
            <a:chOff x="1737258" y="1988371"/>
            <a:chExt cx="370814" cy="307359"/>
          </a:xfrm>
        </p:grpSpPr>
        <p:sp>
          <p:nvSpPr>
            <p:cNvPr id="17041" name="Google Shape;17041;p6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5" name="Google Shape;17045;p69"/>
          <p:cNvGrpSpPr/>
          <p:nvPr/>
        </p:nvGrpSpPr>
        <p:grpSpPr>
          <a:xfrm>
            <a:off x="848983" y="1989511"/>
            <a:ext cx="369294" cy="304350"/>
            <a:chOff x="848983" y="1989511"/>
            <a:chExt cx="369294" cy="304350"/>
          </a:xfrm>
        </p:grpSpPr>
        <p:sp>
          <p:nvSpPr>
            <p:cNvPr id="17046" name="Google Shape;17046;p6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6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6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1" name="Google Shape;17051;p69"/>
          <p:cNvGrpSpPr/>
          <p:nvPr/>
        </p:nvGrpSpPr>
        <p:grpSpPr>
          <a:xfrm>
            <a:off x="3074027" y="1983777"/>
            <a:ext cx="380604" cy="313854"/>
            <a:chOff x="3074027" y="1983777"/>
            <a:chExt cx="380604" cy="313854"/>
          </a:xfrm>
        </p:grpSpPr>
        <p:sp>
          <p:nvSpPr>
            <p:cNvPr id="17052" name="Google Shape;17052;p6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6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6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6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7" name="Google Shape;17057;p69"/>
          <p:cNvGrpSpPr/>
          <p:nvPr/>
        </p:nvGrpSpPr>
        <p:grpSpPr>
          <a:xfrm>
            <a:off x="3522521" y="1975857"/>
            <a:ext cx="367013" cy="331278"/>
            <a:chOff x="3522521" y="1975857"/>
            <a:chExt cx="367013" cy="331278"/>
          </a:xfrm>
        </p:grpSpPr>
        <p:sp>
          <p:nvSpPr>
            <p:cNvPr id="17058" name="Google Shape;17058;p6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6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6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5" name="Google Shape;17065;p69"/>
          <p:cNvGrpSpPr/>
          <p:nvPr/>
        </p:nvGrpSpPr>
        <p:grpSpPr>
          <a:xfrm>
            <a:off x="2630824" y="1976966"/>
            <a:ext cx="368185" cy="330454"/>
            <a:chOff x="2630824" y="1976966"/>
            <a:chExt cx="368185" cy="330454"/>
          </a:xfrm>
        </p:grpSpPr>
        <p:sp>
          <p:nvSpPr>
            <p:cNvPr id="17066" name="Google Shape;17066;p6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6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4" name="Google Shape;17074;p69"/>
          <p:cNvGrpSpPr/>
          <p:nvPr/>
        </p:nvGrpSpPr>
        <p:grpSpPr>
          <a:xfrm>
            <a:off x="1293706" y="1966416"/>
            <a:ext cx="369294" cy="350444"/>
            <a:chOff x="1293706" y="1966416"/>
            <a:chExt cx="369294" cy="350444"/>
          </a:xfrm>
        </p:grpSpPr>
        <p:sp>
          <p:nvSpPr>
            <p:cNvPr id="17075" name="Google Shape;17075;p6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6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6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6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6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6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3" name="Google Shape;17083;p69"/>
          <p:cNvGrpSpPr/>
          <p:nvPr/>
        </p:nvGrpSpPr>
        <p:grpSpPr>
          <a:xfrm>
            <a:off x="3967213" y="1975477"/>
            <a:ext cx="368185" cy="331816"/>
            <a:chOff x="3967213" y="1975477"/>
            <a:chExt cx="368185" cy="331816"/>
          </a:xfrm>
        </p:grpSpPr>
        <p:sp>
          <p:nvSpPr>
            <p:cNvPr id="17084" name="Google Shape;17084;p6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6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7" name="Google Shape;17087;p69"/>
          <p:cNvGrpSpPr/>
          <p:nvPr/>
        </p:nvGrpSpPr>
        <p:grpSpPr>
          <a:xfrm>
            <a:off x="8047661" y="1969046"/>
            <a:ext cx="279132" cy="356875"/>
            <a:chOff x="8047661" y="1969046"/>
            <a:chExt cx="279132" cy="356875"/>
          </a:xfrm>
        </p:grpSpPr>
        <p:sp>
          <p:nvSpPr>
            <p:cNvPr id="17088" name="Google Shape;17088;p6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6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2" name="Google Shape;17092;p69"/>
          <p:cNvGrpSpPr/>
          <p:nvPr/>
        </p:nvGrpSpPr>
        <p:grpSpPr>
          <a:xfrm>
            <a:off x="7596157" y="1968159"/>
            <a:ext cx="279544" cy="358142"/>
            <a:chOff x="7596157" y="1968159"/>
            <a:chExt cx="279544" cy="358142"/>
          </a:xfrm>
        </p:grpSpPr>
        <p:sp>
          <p:nvSpPr>
            <p:cNvPr id="17093" name="Google Shape;17093;p6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6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9" name="Google Shape;17099;p69"/>
          <p:cNvGrpSpPr/>
          <p:nvPr/>
        </p:nvGrpSpPr>
        <p:grpSpPr>
          <a:xfrm>
            <a:off x="7147315" y="1969046"/>
            <a:ext cx="279513" cy="357636"/>
            <a:chOff x="7147315" y="1969046"/>
            <a:chExt cx="279513" cy="357636"/>
          </a:xfrm>
        </p:grpSpPr>
        <p:sp>
          <p:nvSpPr>
            <p:cNvPr id="17100" name="Google Shape;17100;p6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6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6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7" name="Google Shape;17107;p69"/>
          <p:cNvGrpSpPr/>
          <p:nvPr/>
        </p:nvGrpSpPr>
        <p:grpSpPr>
          <a:xfrm>
            <a:off x="6697681" y="1968317"/>
            <a:ext cx="280305" cy="359093"/>
            <a:chOff x="6697681" y="1968317"/>
            <a:chExt cx="280305" cy="359093"/>
          </a:xfrm>
        </p:grpSpPr>
        <p:sp>
          <p:nvSpPr>
            <p:cNvPr id="17108" name="Google Shape;17108;p6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6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6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6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5" name="Google Shape;17115;p69"/>
          <p:cNvGrpSpPr/>
          <p:nvPr/>
        </p:nvGrpSpPr>
        <p:grpSpPr>
          <a:xfrm>
            <a:off x="6248839" y="1967937"/>
            <a:ext cx="280273" cy="358744"/>
            <a:chOff x="6248839" y="1967937"/>
            <a:chExt cx="280273" cy="358744"/>
          </a:xfrm>
        </p:grpSpPr>
        <p:sp>
          <p:nvSpPr>
            <p:cNvPr id="17116" name="Google Shape;17116;p6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6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6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6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2" name="Google Shape;17122;p69"/>
          <p:cNvGrpSpPr/>
          <p:nvPr/>
        </p:nvGrpSpPr>
        <p:grpSpPr>
          <a:xfrm>
            <a:off x="5801485" y="1969046"/>
            <a:ext cx="279164" cy="357794"/>
            <a:chOff x="5801485" y="1969046"/>
            <a:chExt cx="279164" cy="357794"/>
          </a:xfrm>
        </p:grpSpPr>
        <p:sp>
          <p:nvSpPr>
            <p:cNvPr id="17123" name="Google Shape;17123;p6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6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6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6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6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6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6" name="Google Shape;17136;p69"/>
          <p:cNvGrpSpPr/>
          <p:nvPr/>
        </p:nvGrpSpPr>
        <p:grpSpPr>
          <a:xfrm>
            <a:off x="5352643" y="1969046"/>
            <a:ext cx="278404" cy="358364"/>
            <a:chOff x="5352643" y="1969046"/>
            <a:chExt cx="278404" cy="358364"/>
          </a:xfrm>
        </p:grpSpPr>
        <p:sp>
          <p:nvSpPr>
            <p:cNvPr id="17137" name="Google Shape;17137;p6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6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1" name="Google Shape;17141;p69"/>
          <p:cNvGrpSpPr/>
          <p:nvPr/>
        </p:nvGrpSpPr>
        <p:grpSpPr>
          <a:xfrm>
            <a:off x="4897750" y="1968317"/>
            <a:ext cx="279132" cy="358364"/>
            <a:chOff x="4897750" y="1968317"/>
            <a:chExt cx="279132" cy="358364"/>
          </a:xfrm>
        </p:grpSpPr>
        <p:sp>
          <p:nvSpPr>
            <p:cNvPr id="17142" name="Google Shape;17142;p6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6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6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6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6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6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6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5" name="Google Shape;17155;p6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56" name="Google Shape;17156;p69"/>
          <p:cNvGrpSpPr/>
          <p:nvPr/>
        </p:nvGrpSpPr>
        <p:grpSpPr>
          <a:xfrm>
            <a:off x="1767449" y="1513044"/>
            <a:ext cx="324403" cy="347783"/>
            <a:chOff x="1767449" y="1513044"/>
            <a:chExt cx="324403" cy="347783"/>
          </a:xfrm>
        </p:grpSpPr>
        <p:sp>
          <p:nvSpPr>
            <p:cNvPr id="17157" name="Google Shape;17157;p6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6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6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6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6" name="Google Shape;17166;p69"/>
          <p:cNvGrpSpPr/>
          <p:nvPr/>
        </p:nvGrpSpPr>
        <p:grpSpPr>
          <a:xfrm>
            <a:off x="4007193" y="1512727"/>
            <a:ext cx="320633" cy="348100"/>
            <a:chOff x="4007193" y="1512727"/>
            <a:chExt cx="320633" cy="348100"/>
          </a:xfrm>
        </p:grpSpPr>
        <p:sp>
          <p:nvSpPr>
            <p:cNvPr id="17167" name="Google Shape;17167;p6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6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6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6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2" name="Google Shape;17172;p69"/>
          <p:cNvGrpSpPr/>
          <p:nvPr/>
        </p:nvGrpSpPr>
        <p:grpSpPr>
          <a:xfrm>
            <a:off x="3530425" y="1508747"/>
            <a:ext cx="368175" cy="344594"/>
            <a:chOff x="3530425" y="1508747"/>
            <a:chExt cx="368175" cy="344594"/>
          </a:xfrm>
        </p:grpSpPr>
        <p:sp>
          <p:nvSpPr>
            <p:cNvPr id="17173" name="Google Shape;17173;p6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6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6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7" name="Google Shape;17177;p69"/>
          <p:cNvGrpSpPr/>
          <p:nvPr/>
        </p:nvGrpSpPr>
        <p:grpSpPr>
          <a:xfrm>
            <a:off x="3127598" y="1513234"/>
            <a:ext cx="289714" cy="347593"/>
            <a:chOff x="3127598" y="1513234"/>
            <a:chExt cx="289714" cy="347593"/>
          </a:xfrm>
        </p:grpSpPr>
        <p:sp>
          <p:nvSpPr>
            <p:cNvPr id="17178" name="Google Shape;17178;p6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6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3" name="Google Shape;17183;p69"/>
          <p:cNvGrpSpPr/>
          <p:nvPr/>
        </p:nvGrpSpPr>
        <p:grpSpPr>
          <a:xfrm>
            <a:off x="2662884" y="1513044"/>
            <a:ext cx="322914" cy="348543"/>
            <a:chOff x="2662884" y="1513044"/>
            <a:chExt cx="322914" cy="348543"/>
          </a:xfrm>
        </p:grpSpPr>
        <p:sp>
          <p:nvSpPr>
            <p:cNvPr id="17184" name="Google Shape;17184;p6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6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6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6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6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6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6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6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4" name="Google Shape;17194;p69"/>
          <p:cNvGrpSpPr/>
          <p:nvPr/>
        </p:nvGrpSpPr>
        <p:grpSpPr>
          <a:xfrm>
            <a:off x="2232511" y="1512759"/>
            <a:ext cx="299534" cy="348068"/>
            <a:chOff x="2232511" y="1512759"/>
            <a:chExt cx="299534" cy="348068"/>
          </a:xfrm>
        </p:grpSpPr>
        <p:sp>
          <p:nvSpPr>
            <p:cNvPr id="17195" name="Google Shape;17195;p6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6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6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6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6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6" name="Google Shape;17206;p69"/>
          <p:cNvGrpSpPr/>
          <p:nvPr/>
        </p:nvGrpSpPr>
        <p:grpSpPr>
          <a:xfrm>
            <a:off x="1331406" y="1513361"/>
            <a:ext cx="301784" cy="348607"/>
            <a:chOff x="1331406" y="1513361"/>
            <a:chExt cx="301784" cy="348607"/>
          </a:xfrm>
        </p:grpSpPr>
        <p:sp>
          <p:nvSpPr>
            <p:cNvPr id="17207" name="Google Shape;17207;p6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6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6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6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1" name="Google Shape;17211;p69"/>
          <p:cNvGrpSpPr/>
          <p:nvPr/>
        </p:nvGrpSpPr>
        <p:grpSpPr>
          <a:xfrm>
            <a:off x="7144274" y="1500214"/>
            <a:ext cx="282174" cy="355735"/>
            <a:chOff x="7144274" y="1500214"/>
            <a:chExt cx="282174" cy="355735"/>
          </a:xfrm>
        </p:grpSpPr>
        <p:sp>
          <p:nvSpPr>
            <p:cNvPr id="17212" name="Google Shape;17212;p6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6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6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6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8" name="Google Shape;17218;p69"/>
          <p:cNvGrpSpPr/>
          <p:nvPr/>
        </p:nvGrpSpPr>
        <p:grpSpPr>
          <a:xfrm>
            <a:off x="6685262" y="1500214"/>
            <a:ext cx="289682" cy="354594"/>
            <a:chOff x="6685262" y="1500214"/>
            <a:chExt cx="289682" cy="354594"/>
          </a:xfrm>
        </p:grpSpPr>
        <p:sp>
          <p:nvSpPr>
            <p:cNvPr id="17219" name="Google Shape;17219;p6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6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6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3" name="Google Shape;17223;p69"/>
          <p:cNvGrpSpPr/>
          <p:nvPr/>
        </p:nvGrpSpPr>
        <p:grpSpPr>
          <a:xfrm>
            <a:off x="6200938" y="1500594"/>
            <a:ext cx="322154" cy="355355"/>
            <a:chOff x="6200938" y="1500594"/>
            <a:chExt cx="322154" cy="355355"/>
          </a:xfrm>
        </p:grpSpPr>
        <p:sp>
          <p:nvSpPr>
            <p:cNvPr id="17224" name="Google Shape;17224;p6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6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9" name="Google Shape;17229;p69"/>
          <p:cNvGrpSpPr/>
          <p:nvPr/>
        </p:nvGrpSpPr>
        <p:grpSpPr>
          <a:xfrm>
            <a:off x="5289631" y="1500214"/>
            <a:ext cx="332355" cy="354974"/>
            <a:chOff x="5289631" y="1500214"/>
            <a:chExt cx="332355" cy="354974"/>
          </a:xfrm>
        </p:grpSpPr>
        <p:sp>
          <p:nvSpPr>
            <p:cNvPr id="17230" name="Google Shape;17230;p6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6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6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6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6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6" name="Google Shape;17236;p69"/>
          <p:cNvGrpSpPr/>
          <p:nvPr/>
        </p:nvGrpSpPr>
        <p:grpSpPr>
          <a:xfrm>
            <a:off x="5748295" y="1499833"/>
            <a:ext cx="323294" cy="356115"/>
            <a:chOff x="5748295" y="1499833"/>
            <a:chExt cx="323294" cy="356115"/>
          </a:xfrm>
        </p:grpSpPr>
        <p:sp>
          <p:nvSpPr>
            <p:cNvPr id="17237" name="Google Shape;17237;p6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6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6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4" name="Google Shape;17244;p69"/>
          <p:cNvGrpSpPr/>
          <p:nvPr/>
        </p:nvGrpSpPr>
        <p:grpSpPr>
          <a:xfrm>
            <a:off x="8047661" y="1501037"/>
            <a:ext cx="278404" cy="355260"/>
            <a:chOff x="8047661" y="1501037"/>
            <a:chExt cx="278404" cy="355260"/>
          </a:xfrm>
        </p:grpSpPr>
        <p:sp>
          <p:nvSpPr>
            <p:cNvPr id="17245" name="Google Shape;17245;p6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6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6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6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9" name="Google Shape;17249;p69"/>
          <p:cNvGrpSpPr/>
          <p:nvPr/>
        </p:nvGrpSpPr>
        <p:grpSpPr>
          <a:xfrm>
            <a:off x="4903389" y="1500214"/>
            <a:ext cx="267854" cy="355735"/>
            <a:chOff x="4903389" y="1500214"/>
            <a:chExt cx="267854" cy="355735"/>
          </a:xfrm>
        </p:grpSpPr>
        <p:sp>
          <p:nvSpPr>
            <p:cNvPr id="17250" name="Google Shape;17250;p6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6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5" name="Google Shape;17255;p69"/>
          <p:cNvGrpSpPr/>
          <p:nvPr/>
        </p:nvGrpSpPr>
        <p:grpSpPr>
          <a:xfrm>
            <a:off x="7613518" y="1501354"/>
            <a:ext cx="264433" cy="353074"/>
            <a:chOff x="7613518" y="1501354"/>
            <a:chExt cx="264433" cy="353074"/>
          </a:xfrm>
        </p:grpSpPr>
        <p:sp>
          <p:nvSpPr>
            <p:cNvPr id="17256" name="Google Shape;17256;p6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6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6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65" name="Shape 17265"/>
        <p:cNvGrpSpPr/>
        <p:nvPr/>
      </p:nvGrpSpPr>
      <p:grpSpPr>
        <a:xfrm>
          <a:off x="0" y="0"/>
          <a:ext cx="0" cy="0"/>
          <a:chOff x="0" y="0"/>
          <a:chExt cx="0" cy="0"/>
        </a:xfrm>
      </p:grpSpPr>
      <p:sp>
        <p:nvSpPr>
          <p:cNvPr id="17266" name="Google Shape;17266;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267" name="Google Shape;17267;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7268" name="Google Shape;17268;p70"/>
          <p:cNvGrpSpPr/>
          <p:nvPr/>
        </p:nvGrpSpPr>
        <p:grpSpPr>
          <a:xfrm>
            <a:off x="1757085" y="1500675"/>
            <a:ext cx="371069" cy="359396"/>
            <a:chOff x="1757085" y="1500675"/>
            <a:chExt cx="371069" cy="359396"/>
          </a:xfrm>
        </p:grpSpPr>
        <p:sp>
          <p:nvSpPr>
            <p:cNvPr id="17269" name="Google Shape;17269;p7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8" name="Google Shape;17298;p70"/>
          <p:cNvGrpSpPr/>
          <p:nvPr/>
        </p:nvGrpSpPr>
        <p:grpSpPr>
          <a:xfrm>
            <a:off x="2774209" y="1954691"/>
            <a:ext cx="116693" cy="374186"/>
            <a:chOff x="2774209" y="1954691"/>
            <a:chExt cx="116693" cy="374186"/>
          </a:xfrm>
        </p:grpSpPr>
        <p:sp>
          <p:nvSpPr>
            <p:cNvPr id="17299" name="Google Shape;17299;p7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1" name="Google Shape;17301;p70"/>
          <p:cNvGrpSpPr/>
          <p:nvPr/>
        </p:nvGrpSpPr>
        <p:grpSpPr>
          <a:xfrm>
            <a:off x="4017435" y="1499912"/>
            <a:ext cx="315092" cy="359397"/>
            <a:chOff x="4017435" y="1499912"/>
            <a:chExt cx="315092" cy="359397"/>
          </a:xfrm>
        </p:grpSpPr>
        <p:sp>
          <p:nvSpPr>
            <p:cNvPr id="17302" name="Google Shape;17302;p7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4" name="Google Shape;17304;p70"/>
          <p:cNvGrpSpPr/>
          <p:nvPr/>
        </p:nvGrpSpPr>
        <p:grpSpPr>
          <a:xfrm>
            <a:off x="3963652" y="1999759"/>
            <a:ext cx="374154" cy="284050"/>
            <a:chOff x="3963652" y="1999759"/>
            <a:chExt cx="374154" cy="284050"/>
          </a:xfrm>
        </p:grpSpPr>
        <p:sp>
          <p:nvSpPr>
            <p:cNvPr id="17305" name="Google Shape;17305;p7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8" name="Google Shape;17308;p70"/>
          <p:cNvGrpSpPr/>
          <p:nvPr/>
        </p:nvGrpSpPr>
        <p:grpSpPr>
          <a:xfrm>
            <a:off x="1777536" y="2014866"/>
            <a:ext cx="376444" cy="253772"/>
            <a:chOff x="1777536" y="2014866"/>
            <a:chExt cx="376444" cy="253772"/>
          </a:xfrm>
        </p:grpSpPr>
        <p:sp>
          <p:nvSpPr>
            <p:cNvPr id="17309" name="Google Shape;17309;p7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4" name="Google Shape;17314;p70"/>
          <p:cNvGrpSpPr/>
          <p:nvPr/>
        </p:nvGrpSpPr>
        <p:grpSpPr>
          <a:xfrm>
            <a:off x="1309875" y="2057326"/>
            <a:ext cx="374154" cy="169680"/>
            <a:chOff x="1309875" y="2057326"/>
            <a:chExt cx="374154" cy="169680"/>
          </a:xfrm>
        </p:grpSpPr>
        <p:sp>
          <p:nvSpPr>
            <p:cNvPr id="17315" name="Google Shape;17315;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6" name="Google Shape;17326;p7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7" name="Google Shape;17327;p70"/>
          <p:cNvGrpSpPr/>
          <p:nvPr/>
        </p:nvGrpSpPr>
        <p:grpSpPr>
          <a:xfrm>
            <a:off x="2347450" y="1954564"/>
            <a:ext cx="113639" cy="373168"/>
            <a:chOff x="2347450" y="1954564"/>
            <a:chExt cx="113639" cy="373168"/>
          </a:xfrm>
        </p:grpSpPr>
        <p:sp>
          <p:nvSpPr>
            <p:cNvPr id="17328" name="Google Shape;17328;p7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30" name="Google Shape;17330;p7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31" name="Google Shape;17331;p70"/>
          <p:cNvGrpSpPr/>
          <p:nvPr/>
        </p:nvGrpSpPr>
        <p:grpSpPr>
          <a:xfrm>
            <a:off x="3110102" y="1499880"/>
            <a:ext cx="330613" cy="358379"/>
            <a:chOff x="3110102" y="1499880"/>
            <a:chExt cx="330613" cy="358379"/>
          </a:xfrm>
        </p:grpSpPr>
        <p:sp>
          <p:nvSpPr>
            <p:cNvPr id="17332" name="Google Shape;17332;p7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39" name="Google Shape;17339;p7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40" name="Google Shape;17340;p70"/>
          <p:cNvGrpSpPr/>
          <p:nvPr/>
        </p:nvGrpSpPr>
        <p:grpSpPr>
          <a:xfrm>
            <a:off x="3485575" y="1999759"/>
            <a:ext cx="373772" cy="284050"/>
            <a:chOff x="3531200" y="1999759"/>
            <a:chExt cx="373772" cy="284050"/>
          </a:xfrm>
        </p:grpSpPr>
        <p:sp>
          <p:nvSpPr>
            <p:cNvPr id="17341" name="Google Shape;17341;p7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5" name="Google Shape;17345;p70"/>
          <p:cNvGrpSpPr/>
          <p:nvPr/>
        </p:nvGrpSpPr>
        <p:grpSpPr>
          <a:xfrm>
            <a:off x="2667058" y="1500293"/>
            <a:ext cx="330231" cy="359015"/>
            <a:chOff x="2667058" y="1500293"/>
            <a:chExt cx="330231" cy="359015"/>
          </a:xfrm>
        </p:grpSpPr>
        <p:sp>
          <p:nvSpPr>
            <p:cNvPr id="17346" name="Google Shape;17346;p7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4" name="Google Shape;17364;p70"/>
          <p:cNvGrpSpPr/>
          <p:nvPr/>
        </p:nvGrpSpPr>
        <p:grpSpPr>
          <a:xfrm>
            <a:off x="3567553" y="1499912"/>
            <a:ext cx="320022" cy="359778"/>
            <a:chOff x="3567553" y="1499912"/>
            <a:chExt cx="320022" cy="359778"/>
          </a:xfrm>
        </p:grpSpPr>
        <p:sp>
          <p:nvSpPr>
            <p:cNvPr id="17365" name="Google Shape;17365;p7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1" name="Google Shape;17371;p70"/>
          <p:cNvGrpSpPr/>
          <p:nvPr/>
        </p:nvGrpSpPr>
        <p:grpSpPr>
          <a:xfrm>
            <a:off x="1309875" y="1499912"/>
            <a:ext cx="359015" cy="358633"/>
            <a:chOff x="1309875" y="1499912"/>
            <a:chExt cx="359015" cy="358633"/>
          </a:xfrm>
        </p:grpSpPr>
        <p:sp>
          <p:nvSpPr>
            <p:cNvPr id="17372" name="Google Shape;17372;p7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70"/>
          <p:cNvGrpSpPr/>
          <p:nvPr/>
        </p:nvGrpSpPr>
        <p:grpSpPr>
          <a:xfrm>
            <a:off x="2219466" y="1500293"/>
            <a:ext cx="330613" cy="359015"/>
            <a:chOff x="2219466" y="1500293"/>
            <a:chExt cx="330613" cy="359015"/>
          </a:xfrm>
        </p:grpSpPr>
        <p:sp>
          <p:nvSpPr>
            <p:cNvPr id="17382" name="Google Shape;17382;p7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4" name="Google Shape;17384;p70"/>
          <p:cNvGrpSpPr/>
          <p:nvPr/>
        </p:nvGrpSpPr>
        <p:grpSpPr>
          <a:xfrm>
            <a:off x="5343544" y="1509358"/>
            <a:ext cx="244676" cy="351095"/>
            <a:chOff x="5343544" y="1509358"/>
            <a:chExt cx="244676" cy="351095"/>
          </a:xfrm>
        </p:grpSpPr>
        <p:sp>
          <p:nvSpPr>
            <p:cNvPr id="17385" name="Google Shape;17385;p7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8" name="Google Shape;17388;p70"/>
          <p:cNvGrpSpPr/>
          <p:nvPr/>
        </p:nvGrpSpPr>
        <p:grpSpPr>
          <a:xfrm>
            <a:off x="4882340" y="1509358"/>
            <a:ext cx="246171" cy="351095"/>
            <a:chOff x="4882340" y="1509358"/>
            <a:chExt cx="246171" cy="351095"/>
          </a:xfrm>
        </p:grpSpPr>
        <p:sp>
          <p:nvSpPr>
            <p:cNvPr id="17389" name="Google Shape;17389;p7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4" name="Google Shape;17394;p70"/>
          <p:cNvGrpSpPr/>
          <p:nvPr/>
        </p:nvGrpSpPr>
        <p:grpSpPr>
          <a:xfrm>
            <a:off x="6273204" y="1509008"/>
            <a:ext cx="236343" cy="351445"/>
            <a:chOff x="6273204" y="1509008"/>
            <a:chExt cx="236343" cy="351445"/>
          </a:xfrm>
        </p:grpSpPr>
        <p:sp>
          <p:nvSpPr>
            <p:cNvPr id="17395" name="Google Shape;17395;p7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97" name="Google Shape;17397;p7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98" name="Google Shape;17398;p70"/>
          <p:cNvGrpSpPr/>
          <p:nvPr/>
        </p:nvGrpSpPr>
        <p:grpSpPr>
          <a:xfrm>
            <a:off x="7219530" y="1508244"/>
            <a:ext cx="191625" cy="352209"/>
            <a:chOff x="7219530" y="1508244"/>
            <a:chExt cx="191625" cy="352209"/>
          </a:xfrm>
        </p:grpSpPr>
        <p:sp>
          <p:nvSpPr>
            <p:cNvPr id="17399" name="Google Shape;17399;p7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70"/>
          <p:cNvGrpSpPr/>
          <p:nvPr/>
        </p:nvGrpSpPr>
        <p:grpSpPr>
          <a:xfrm>
            <a:off x="7699309" y="1508626"/>
            <a:ext cx="154922" cy="351827"/>
            <a:chOff x="7699309" y="1508626"/>
            <a:chExt cx="154922" cy="351827"/>
          </a:xfrm>
        </p:grpSpPr>
        <p:sp>
          <p:nvSpPr>
            <p:cNvPr id="17402" name="Google Shape;17402;p7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9" name="Google Shape;17409;p70"/>
          <p:cNvGrpSpPr/>
          <p:nvPr/>
        </p:nvGrpSpPr>
        <p:grpSpPr>
          <a:xfrm>
            <a:off x="8161690" y="1509008"/>
            <a:ext cx="153396" cy="351064"/>
            <a:chOff x="8161690" y="1509008"/>
            <a:chExt cx="153396" cy="351064"/>
          </a:xfrm>
        </p:grpSpPr>
        <p:sp>
          <p:nvSpPr>
            <p:cNvPr id="17410" name="Google Shape;17410;p7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4" name="Google Shape;17414;p70"/>
          <p:cNvGrpSpPr/>
          <p:nvPr/>
        </p:nvGrpSpPr>
        <p:grpSpPr>
          <a:xfrm>
            <a:off x="6746940" y="1508881"/>
            <a:ext cx="213221" cy="352304"/>
            <a:chOff x="6746940" y="1508881"/>
            <a:chExt cx="213221" cy="352304"/>
          </a:xfrm>
        </p:grpSpPr>
        <p:sp>
          <p:nvSpPr>
            <p:cNvPr id="17415" name="Google Shape;17415;p7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9" name="Google Shape;17419;p70"/>
          <p:cNvGrpSpPr/>
          <p:nvPr/>
        </p:nvGrpSpPr>
        <p:grpSpPr>
          <a:xfrm>
            <a:off x="5770336" y="2007615"/>
            <a:ext cx="350682" cy="292097"/>
            <a:chOff x="5770336" y="2007615"/>
            <a:chExt cx="350682" cy="292097"/>
          </a:xfrm>
        </p:grpSpPr>
        <p:sp>
          <p:nvSpPr>
            <p:cNvPr id="17420" name="Google Shape;17420;p7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4" name="Google Shape;17424;p70"/>
          <p:cNvGrpSpPr/>
          <p:nvPr/>
        </p:nvGrpSpPr>
        <p:grpSpPr>
          <a:xfrm>
            <a:off x="5326878" y="1980358"/>
            <a:ext cx="350332" cy="346229"/>
            <a:chOff x="5326878" y="1980358"/>
            <a:chExt cx="350332" cy="346229"/>
          </a:xfrm>
        </p:grpSpPr>
        <p:sp>
          <p:nvSpPr>
            <p:cNvPr id="17425" name="Google Shape;17425;p7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29" name="Google Shape;17429;p7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30" name="Google Shape;17430;p70"/>
          <p:cNvGrpSpPr/>
          <p:nvPr/>
        </p:nvGrpSpPr>
        <p:grpSpPr>
          <a:xfrm>
            <a:off x="4883835" y="1992571"/>
            <a:ext cx="350300" cy="323043"/>
            <a:chOff x="4883835" y="1992571"/>
            <a:chExt cx="350300" cy="323043"/>
          </a:xfrm>
        </p:grpSpPr>
        <p:sp>
          <p:nvSpPr>
            <p:cNvPr id="17431" name="Google Shape;17431;p7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7" name="Google Shape;17437;p70"/>
          <p:cNvGrpSpPr/>
          <p:nvPr/>
        </p:nvGrpSpPr>
        <p:grpSpPr>
          <a:xfrm>
            <a:off x="7548967" y="1978927"/>
            <a:ext cx="333285" cy="349950"/>
            <a:chOff x="7548967" y="1978927"/>
            <a:chExt cx="333285" cy="349950"/>
          </a:xfrm>
        </p:grpSpPr>
        <p:sp>
          <p:nvSpPr>
            <p:cNvPr id="17438" name="Google Shape;17438;p7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5" name="Google Shape;17445;p70"/>
          <p:cNvGrpSpPr/>
          <p:nvPr/>
        </p:nvGrpSpPr>
        <p:grpSpPr>
          <a:xfrm>
            <a:off x="6214142" y="1978927"/>
            <a:ext cx="346515" cy="350300"/>
            <a:chOff x="6214142" y="1978927"/>
            <a:chExt cx="346515" cy="350300"/>
          </a:xfrm>
        </p:grpSpPr>
        <p:sp>
          <p:nvSpPr>
            <p:cNvPr id="17446" name="Google Shape;17446;p7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8" name="Google Shape;17448;p70"/>
          <p:cNvGrpSpPr/>
          <p:nvPr/>
        </p:nvGrpSpPr>
        <p:grpSpPr>
          <a:xfrm>
            <a:off x="7105923" y="1978545"/>
            <a:ext cx="333285" cy="350682"/>
            <a:chOff x="7105923" y="1978545"/>
            <a:chExt cx="333285" cy="350682"/>
          </a:xfrm>
        </p:grpSpPr>
        <p:sp>
          <p:nvSpPr>
            <p:cNvPr id="17449" name="Google Shape;17449;p7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56" name="Google Shape;17456;p7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58" name="Google Shape;17458;p70"/>
          <p:cNvGrpSpPr/>
          <p:nvPr/>
        </p:nvGrpSpPr>
        <p:grpSpPr>
          <a:xfrm>
            <a:off x="3616406" y="2422352"/>
            <a:ext cx="203393" cy="351827"/>
            <a:chOff x="3616406" y="2422352"/>
            <a:chExt cx="203393" cy="351827"/>
          </a:xfrm>
        </p:grpSpPr>
        <p:sp>
          <p:nvSpPr>
            <p:cNvPr id="17459" name="Google Shape;17459;p7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1" name="Google Shape;17461;p70"/>
          <p:cNvGrpSpPr/>
          <p:nvPr/>
        </p:nvGrpSpPr>
        <p:grpSpPr>
          <a:xfrm>
            <a:off x="878187" y="2421970"/>
            <a:ext cx="272696" cy="351827"/>
            <a:chOff x="913012" y="2421970"/>
            <a:chExt cx="272696" cy="351827"/>
          </a:xfrm>
        </p:grpSpPr>
        <p:sp>
          <p:nvSpPr>
            <p:cNvPr id="17462" name="Google Shape;17462;p7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6" name="Google Shape;17466;p70"/>
          <p:cNvGrpSpPr/>
          <p:nvPr/>
        </p:nvGrpSpPr>
        <p:grpSpPr>
          <a:xfrm>
            <a:off x="2274743" y="2422352"/>
            <a:ext cx="255649" cy="351445"/>
            <a:chOff x="2274743" y="2422352"/>
            <a:chExt cx="255649" cy="351445"/>
          </a:xfrm>
        </p:grpSpPr>
        <p:sp>
          <p:nvSpPr>
            <p:cNvPr id="17467" name="Google Shape;17467;p7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0" name="Google Shape;17470;p70"/>
          <p:cNvGrpSpPr/>
          <p:nvPr/>
        </p:nvGrpSpPr>
        <p:grpSpPr>
          <a:xfrm>
            <a:off x="2708723" y="2421239"/>
            <a:ext cx="246552" cy="352558"/>
            <a:chOff x="2708723" y="2421239"/>
            <a:chExt cx="246552" cy="352558"/>
          </a:xfrm>
        </p:grpSpPr>
        <p:sp>
          <p:nvSpPr>
            <p:cNvPr id="17471" name="Google Shape;17471;p7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3" name="Google Shape;17473;p70"/>
          <p:cNvGrpSpPr/>
          <p:nvPr/>
        </p:nvGrpSpPr>
        <p:grpSpPr>
          <a:xfrm>
            <a:off x="1835485" y="2422352"/>
            <a:ext cx="259433" cy="350714"/>
            <a:chOff x="1835485" y="2422352"/>
            <a:chExt cx="259433" cy="350714"/>
          </a:xfrm>
        </p:grpSpPr>
        <p:sp>
          <p:nvSpPr>
            <p:cNvPr id="17474" name="Google Shape;17474;p7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1" name="Google Shape;17481;p70"/>
          <p:cNvGrpSpPr/>
          <p:nvPr/>
        </p:nvGrpSpPr>
        <p:grpSpPr>
          <a:xfrm>
            <a:off x="3150240" y="2422352"/>
            <a:ext cx="212489" cy="351445"/>
            <a:chOff x="3150240" y="2422352"/>
            <a:chExt cx="212489" cy="351445"/>
          </a:xfrm>
        </p:grpSpPr>
        <p:sp>
          <p:nvSpPr>
            <p:cNvPr id="17482" name="Google Shape;17482;p7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4" name="Google Shape;17484;p70"/>
          <p:cNvGrpSpPr/>
          <p:nvPr/>
        </p:nvGrpSpPr>
        <p:grpSpPr>
          <a:xfrm>
            <a:off x="1367060" y="2422129"/>
            <a:ext cx="269261" cy="352050"/>
            <a:chOff x="1367060" y="2422129"/>
            <a:chExt cx="269261" cy="352050"/>
          </a:xfrm>
        </p:grpSpPr>
        <p:sp>
          <p:nvSpPr>
            <p:cNvPr id="17485" name="Google Shape;17485;p7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9" name="Google Shape;17499;p7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00" name="Google Shape;17500;p70"/>
          <p:cNvGrpSpPr/>
          <p:nvPr/>
        </p:nvGrpSpPr>
        <p:grpSpPr>
          <a:xfrm>
            <a:off x="4882690" y="2425405"/>
            <a:ext cx="274573" cy="350682"/>
            <a:chOff x="4882690" y="2425405"/>
            <a:chExt cx="274573" cy="350682"/>
          </a:xfrm>
        </p:grpSpPr>
        <p:sp>
          <p:nvSpPr>
            <p:cNvPr id="17501" name="Google Shape;17501;p7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3" name="Google Shape;17503;p70"/>
          <p:cNvGrpSpPr/>
          <p:nvPr/>
        </p:nvGrpSpPr>
        <p:grpSpPr>
          <a:xfrm>
            <a:off x="6627639" y="2443884"/>
            <a:ext cx="355993" cy="313247"/>
            <a:chOff x="6627639" y="2443884"/>
            <a:chExt cx="355993" cy="313247"/>
          </a:xfrm>
        </p:grpSpPr>
        <p:sp>
          <p:nvSpPr>
            <p:cNvPr id="17504" name="Google Shape;17504;p7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7" name="Google Shape;17507;p70"/>
          <p:cNvGrpSpPr/>
          <p:nvPr/>
        </p:nvGrpSpPr>
        <p:grpSpPr>
          <a:xfrm>
            <a:off x="6183451" y="2462140"/>
            <a:ext cx="351445" cy="277976"/>
            <a:chOff x="6183451" y="2462140"/>
            <a:chExt cx="351445" cy="277976"/>
          </a:xfrm>
        </p:grpSpPr>
        <p:sp>
          <p:nvSpPr>
            <p:cNvPr id="17508" name="Google Shape;17508;p7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5" name="Google Shape;17515;p70"/>
          <p:cNvGrpSpPr/>
          <p:nvPr/>
        </p:nvGrpSpPr>
        <p:grpSpPr>
          <a:xfrm>
            <a:off x="5735477" y="2429858"/>
            <a:ext cx="353354" cy="341299"/>
            <a:chOff x="5735477" y="2429858"/>
            <a:chExt cx="353354" cy="341299"/>
          </a:xfrm>
        </p:grpSpPr>
        <p:sp>
          <p:nvSpPr>
            <p:cNvPr id="17516" name="Google Shape;17516;p7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2" name="Google Shape;17522;p70"/>
          <p:cNvGrpSpPr/>
          <p:nvPr/>
        </p:nvGrpSpPr>
        <p:grpSpPr>
          <a:xfrm>
            <a:off x="5243735" y="2446973"/>
            <a:ext cx="405255" cy="275499"/>
            <a:chOff x="5283337" y="2478774"/>
            <a:chExt cx="358633" cy="243913"/>
          </a:xfrm>
        </p:grpSpPr>
        <p:sp>
          <p:nvSpPr>
            <p:cNvPr id="17523" name="Google Shape;17523;p7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0" name="Google Shape;17540;p70"/>
          <p:cNvGrpSpPr/>
          <p:nvPr/>
        </p:nvGrpSpPr>
        <p:grpSpPr>
          <a:xfrm>
            <a:off x="7964753" y="2470823"/>
            <a:ext cx="362068" cy="258670"/>
            <a:chOff x="7964753" y="2470823"/>
            <a:chExt cx="362068" cy="258670"/>
          </a:xfrm>
        </p:grpSpPr>
        <p:sp>
          <p:nvSpPr>
            <p:cNvPr id="17541" name="Google Shape;17541;p7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0" name="Google Shape;17550;p70"/>
          <p:cNvGrpSpPr/>
          <p:nvPr/>
        </p:nvGrpSpPr>
        <p:grpSpPr>
          <a:xfrm>
            <a:off x="7524349" y="2456447"/>
            <a:ext cx="350332" cy="288948"/>
            <a:chOff x="7524349" y="2456447"/>
            <a:chExt cx="350332" cy="288948"/>
          </a:xfrm>
        </p:grpSpPr>
        <p:sp>
          <p:nvSpPr>
            <p:cNvPr id="17551" name="Google Shape;17551;p7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6" name="Google Shape;17556;p70"/>
          <p:cNvGrpSpPr/>
          <p:nvPr/>
        </p:nvGrpSpPr>
        <p:grpSpPr>
          <a:xfrm>
            <a:off x="3972749" y="2894211"/>
            <a:ext cx="355230" cy="356725"/>
            <a:chOff x="3972749" y="2894211"/>
            <a:chExt cx="355230" cy="356725"/>
          </a:xfrm>
        </p:grpSpPr>
        <p:sp>
          <p:nvSpPr>
            <p:cNvPr id="17557" name="Google Shape;17557;p7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2" name="Google Shape;17562;p70"/>
          <p:cNvGrpSpPr/>
          <p:nvPr/>
        </p:nvGrpSpPr>
        <p:grpSpPr>
          <a:xfrm>
            <a:off x="3527797" y="2918796"/>
            <a:ext cx="355993" cy="307904"/>
            <a:chOff x="3527797" y="2918796"/>
            <a:chExt cx="355993" cy="307904"/>
          </a:xfrm>
        </p:grpSpPr>
        <p:sp>
          <p:nvSpPr>
            <p:cNvPr id="17563" name="Google Shape;17563;p7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3" name="Google Shape;17573;p70"/>
          <p:cNvGrpSpPr/>
          <p:nvPr/>
        </p:nvGrpSpPr>
        <p:grpSpPr>
          <a:xfrm>
            <a:off x="3082845" y="2920959"/>
            <a:ext cx="356375" cy="302338"/>
            <a:chOff x="3082845" y="2920959"/>
            <a:chExt cx="356375" cy="302338"/>
          </a:xfrm>
        </p:grpSpPr>
        <p:sp>
          <p:nvSpPr>
            <p:cNvPr id="17574" name="Google Shape;17574;p7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6" name="Google Shape;17576;p70"/>
          <p:cNvGrpSpPr/>
          <p:nvPr/>
        </p:nvGrpSpPr>
        <p:grpSpPr>
          <a:xfrm>
            <a:off x="2639038" y="2894942"/>
            <a:ext cx="355612" cy="355612"/>
            <a:chOff x="2639038" y="2894942"/>
            <a:chExt cx="355612" cy="355612"/>
          </a:xfrm>
        </p:grpSpPr>
        <p:sp>
          <p:nvSpPr>
            <p:cNvPr id="17577" name="Google Shape;17577;p7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9" name="Google Shape;17579;p70"/>
          <p:cNvGrpSpPr/>
          <p:nvPr/>
        </p:nvGrpSpPr>
        <p:grpSpPr>
          <a:xfrm>
            <a:off x="2194468" y="2938865"/>
            <a:ext cx="355993" cy="267766"/>
            <a:chOff x="2194468" y="2938865"/>
            <a:chExt cx="355993" cy="267766"/>
          </a:xfrm>
        </p:grpSpPr>
        <p:sp>
          <p:nvSpPr>
            <p:cNvPr id="17580" name="Google Shape;17580;p7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70"/>
          <p:cNvGrpSpPr/>
          <p:nvPr/>
        </p:nvGrpSpPr>
        <p:grpSpPr>
          <a:xfrm>
            <a:off x="1749897" y="2894561"/>
            <a:ext cx="355993" cy="355612"/>
            <a:chOff x="1749897" y="2894561"/>
            <a:chExt cx="355993" cy="355612"/>
          </a:xfrm>
        </p:grpSpPr>
        <p:sp>
          <p:nvSpPr>
            <p:cNvPr id="17601" name="Google Shape;17601;p7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70"/>
          <p:cNvGrpSpPr/>
          <p:nvPr/>
        </p:nvGrpSpPr>
        <p:grpSpPr>
          <a:xfrm>
            <a:off x="1305327" y="2894211"/>
            <a:ext cx="357520" cy="357488"/>
            <a:chOff x="1305327" y="2894211"/>
            <a:chExt cx="357520" cy="357488"/>
          </a:xfrm>
        </p:grpSpPr>
        <p:sp>
          <p:nvSpPr>
            <p:cNvPr id="17613" name="Google Shape;17613;p7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70"/>
          <p:cNvGrpSpPr/>
          <p:nvPr/>
        </p:nvGrpSpPr>
        <p:grpSpPr>
          <a:xfrm>
            <a:off x="853950" y="2894720"/>
            <a:ext cx="364104" cy="353290"/>
            <a:chOff x="853950" y="2894720"/>
            <a:chExt cx="364104" cy="353290"/>
          </a:xfrm>
        </p:grpSpPr>
        <p:sp>
          <p:nvSpPr>
            <p:cNvPr id="17619" name="Google Shape;17619;p7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6" name="Google Shape;17626;p70"/>
          <p:cNvGrpSpPr/>
          <p:nvPr/>
        </p:nvGrpSpPr>
        <p:grpSpPr>
          <a:xfrm>
            <a:off x="7066548" y="2912594"/>
            <a:ext cx="352209" cy="334938"/>
            <a:chOff x="7066548" y="2912594"/>
            <a:chExt cx="352209" cy="334938"/>
          </a:xfrm>
        </p:grpSpPr>
        <p:sp>
          <p:nvSpPr>
            <p:cNvPr id="17627" name="Google Shape;17627;p7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33" name="Google Shape;17633;p7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35" name="Google Shape;17635;p70"/>
          <p:cNvGrpSpPr/>
          <p:nvPr/>
        </p:nvGrpSpPr>
        <p:grpSpPr>
          <a:xfrm>
            <a:off x="7541397" y="2904802"/>
            <a:ext cx="318495" cy="352209"/>
            <a:chOff x="7541397" y="2904802"/>
            <a:chExt cx="318495" cy="352209"/>
          </a:xfrm>
        </p:grpSpPr>
        <p:sp>
          <p:nvSpPr>
            <p:cNvPr id="17636" name="Google Shape;17636;p7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8" name="Google Shape;17638;p70"/>
          <p:cNvGrpSpPr/>
          <p:nvPr/>
        </p:nvGrpSpPr>
        <p:grpSpPr>
          <a:xfrm>
            <a:off x="8003015" y="2904039"/>
            <a:ext cx="306759" cy="351445"/>
            <a:chOff x="8003015" y="2904039"/>
            <a:chExt cx="306759" cy="351445"/>
          </a:xfrm>
        </p:grpSpPr>
        <p:sp>
          <p:nvSpPr>
            <p:cNvPr id="17639" name="Google Shape;17639;p7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5" name="Google Shape;17645;p70"/>
          <p:cNvGrpSpPr/>
          <p:nvPr/>
        </p:nvGrpSpPr>
        <p:grpSpPr>
          <a:xfrm>
            <a:off x="5687770" y="2885496"/>
            <a:ext cx="369638" cy="369606"/>
            <a:chOff x="5687770" y="2885496"/>
            <a:chExt cx="369638" cy="369606"/>
          </a:xfrm>
        </p:grpSpPr>
        <p:sp>
          <p:nvSpPr>
            <p:cNvPr id="17646" name="Google Shape;17646;p7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6" name="Google Shape;17656;p70"/>
          <p:cNvGrpSpPr/>
          <p:nvPr/>
        </p:nvGrpSpPr>
        <p:grpSpPr>
          <a:xfrm>
            <a:off x="4881958" y="2904802"/>
            <a:ext cx="156417" cy="349537"/>
            <a:chOff x="4881958" y="2904802"/>
            <a:chExt cx="156417" cy="349537"/>
          </a:xfrm>
        </p:grpSpPr>
        <p:sp>
          <p:nvSpPr>
            <p:cNvPr id="17657" name="Google Shape;17657;p7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4" name="Google Shape;17664;p70"/>
          <p:cNvGrpSpPr/>
          <p:nvPr/>
        </p:nvGrpSpPr>
        <p:grpSpPr>
          <a:xfrm>
            <a:off x="5230318" y="2886514"/>
            <a:ext cx="371133" cy="367443"/>
            <a:chOff x="5230318" y="2886514"/>
            <a:chExt cx="371133" cy="367443"/>
          </a:xfrm>
        </p:grpSpPr>
        <p:sp>
          <p:nvSpPr>
            <p:cNvPr id="17665" name="Google Shape;17665;p7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4" name="Google Shape;17674;p70"/>
          <p:cNvGrpSpPr/>
          <p:nvPr/>
        </p:nvGrpSpPr>
        <p:grpSpPr>
          <a:xfrm>
            <a:off x="5748358" y="3434578"/>
            <a:ext cx="352590" cy="182561"/>
            <a:chOff x="5748358" y="3434578"/>
            <a:chExt cx="352590" cy="182561"/>
          </a:xfrm>
        </p:grpSpPr>
        <p:sp>
          <p:nvSpPr>
            <p:cNvPr id="17675" name="Google Shape;17675;p7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1" name="Google Shape;17681;p70"/>
          <p:cNvGrpSpPr/>
          <p:nvPr/>
        </p:nvGrpSpPr>
        <p:grpSpPr>
          <a:xfrm>
            <a:off x="862283" y="4274771"/>
            <a:ext cx="341204" cy="359301"/>
            <a:chOff x="862283" y="4274771"/>
            <a:chExt cx="341204" cy="359301"/>
          </a:xfrm>
        </p:grpSpPr>
        <p:sp>
          <p:nvSpPr>
            <p:cNvPr id="17682" name="Google Shape;17682;p7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5" name="Google Shape;17685;p70"/>
          <p:cNvGrpSpPr/>
          <p:nvPr/>
        </p:nvGrpSpPr>
        <p:grpSpPr>
          <a:xfrm>
            <a:off x="1396957" y="4287365"/>
            <a:ext cx="301861" cy="332871"/>
            <a:chOff x="1396957" y="4287365"/>
            <a:chExt cx="301861" cy="332871"/>
          </a:xfrm>
        </p:grpSpPr>
        <p:sp>
          <p:nvSpPr>
            <p:cNvPr id="17686" name="Google Shape;17686;p7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1" name="Google Shape;17701;p70"/>
          <p:cNvGrpSpPr/>
          <p:nvPr/>
        </p:nvGrpSpPr>
        <p:grpSpPr>
          <a:xfrm>
            <a:off x="1865381" y="4277506"/>
            <a:ext cx="396131" cy="355612"/>
            <a:chOff x="1865381" y="4277506"/>
            <a:chExt cx="396131" cy="355612"/>
          </a:xfrm>
        </p:grpSpPr>
        <p:sp>
          <p:nvSpPr>
            <p:cNvPr id="17702" name="Google Shape;17702;p7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8" name="Google Shape;17708;p70"/>
          <p:cNvGrpSpPr/>
          <p:nvPr/>
        </p:nvGrpSpPr>
        <p:grpSpPr>
          <a:xfrm>
            <a:off x="2411823" y="4303999"/>
            <a:ext cx="334398" cy="299953"/>
            <a:chOff x="2411823" y="4303999"/>
            <a:chExt cx="334398" cy="299953"/>
          </a:xfrm>
        </p:grpSpPr>
        <p:sp>
          <p:nvSpPr>
            <p:cNvPr id="17709" name="Google Shape;17709;p7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6" name="Google Shape;17716;p70"/>
          <p:cNvGrpSpPr/>
          <p:nvPr/>
        </p:nvGrpSpPr>
        <p:grpSpPr>
          <a:xfrm>
            <a:off x="2903337" y="4279032"/>
            <a:ext cx="382519" cy="350682"/>
            <a:chOff x="2903337" y="4279032"/>
            <a:chExt cx="382519" cy="350682"/>
          </a:xfrm>
        </p:grpSpPr>
        <p:sp>
          <p:nvSpPr>
            <p:cNvPr id="17717" name="Google Shape;17717;p7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2" name="Google Shape;17732;p70"/>
          <p:cNvGrpSpPr/>
          <p:nvPr/>
        </p:nvGrpSpPr>
        <p:grpSpPr>
          <a:xfrm>
            <a:off x="3933342" y="4315767"/>
            <a:ext cx="383632" cy="276449"/>
            <a:chOff x="3933342" y="4315767"/>
            <a:chExt cx="383632" cy="276449"/>
          </a:xfrm>
        </p:grpSpPr>
        <p:sp>
          <p:nvSpPr>
            <p:cNvPr id="17733" name="Google Shape;17733;p7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9" name="Google Shape;17739;p70"/>
          <p:cNvGrpSpPr/>
          <p:nvPr/>
        </p:nvGrpSpPr>
        <p:grpSpPr>
          <a:xfrm>
            <a:off x="3441065" y="4302505"/>
            <a:ext cx="337069" cy="302593"/>
            <a:chOff x="3441065" y="4302505"/>
            <a:chExt cx="337069" cy="302593"/>
          </a:xfrm>
        </p:grpSpPr>
        <p:sp>
          <p:nvSpPr>
            <p:cNvPr id="17740" name="Google Shape;17740;p7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3" name="Google Shape;17753;p70"/>
          <p:cNvGrpSpPr/>
          <p:nvPr/>
        </p:nvGrpSpPr>
        <p:grpSpPr>
          <a:xfrm>
            <a:off x="3532345" y="3362635"/>
            <a:ext cx="339328" cy="336274"/>
            <a:chOff x="3532345" y="3362635"/>
            <a:chExt cx="339328" cy="336274"/>
          </a:xfrm>
        </p:grpSpPr>
        <p:sp>
          <p:nvSpPr>
            <p:cNvPr id="17754" name="Google Shape;17754;p7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9" name="Google Shape;17759;p7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60" name="Google Shape;17760;p70"/>
          <p:cNvGrpSpPr/>
          <p:nvPr/>
        </p:nvGrpSpPr>
        <p:grpSpPr>
          <a:xfrm>
            <a:off x="1883955" y="3808700"/>
            <a:ext cx="162873" cy="351445"/>
            <a:chOff x="1883955" y="3808700"/>
            <a:chExt cx="162873" cy="351445"/>
          </a:xfrm>
        </p:grpSpPr>
        <p:sp>
          <p:nvSpPr>
            <p:cNvPr id="17761" name="Google Shape;17761;p7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3" name="Google Shape;17763;p70"/>
          <p:cNvGrpSpPr/>
          <p:nvPr/>
        </p:nvGrpSpPr>
        <p:grpSpPr>
          <a:xfrm>
            <a:off x="939156" y="3809209"/>
            <a:ext cx="192007" cy="351318"/>
            <a:chOff x="939156" y="3809209"/>
            <a:chExt cx="192007" cy="351318"/>
          </a:xfrm>
        </p:grpSpPr>
        <p:sp>
          <p:nvSpPr>
            <p:cNvPr id="17764" name="Google Shape;17764;p7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6" name="Google Shape;17766;p70"/>
          <p:cNvGrpSpPr/>
          <p:nvPr/>
        </p:nvGrpSpPr>
        <p:grpSpPr>
          <a:xfrm>
            <a:off x="2306167" y="3809845"/>
            <a:ext cx="193915" cy="349155"/>
            <a:chOff x="2306167" y="3809845"/>
            <a:chExt cx="193915" cy="349155"/>
          </a:xfrm>
        </p:grpSpPr>
        <p:sp>
          <p:nvSpPr>
            <p:cNvPr id="17767" name="Google Shape;17767;p7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4" name="Google Shape;17774;p70"/>
          <p:cNvGrpSpPr/>
          <p:nvPr/>
        </p:nvGrpSpPr>
        <p:grpSpPr>
          <a:xfrm>
            <a:off x="1323901" y="3807173"/>
            <a:ext cx="356343" cy="356757"/>
            <a:chOff x="1323901" y="3807173"/>
            <a:chExt cx="356343" cy="356757"/>
          </a:xfrm>
        </p:grpSpPr>
        <p:sp>
          <p:nvSpPr>
            <p:cNvPr id="17775" name="Google Shape;17775;p7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99" name="Google Shape;17799;p7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00" name="Google Shape;17800;p70"/>
          <p:cNvGrpSpPr/>
          <p:nvPr/>
        </p:nvGrpSpPr>
        <p:grpSpPr>
          <a:xfrm>
            <a:off x="859262" y="3353920"/>
            <a:ext cx="306759" cy="351445"/>
            <a:chOff x="859262" y="3353920"/>
            <a:chExt cx="306759" cy="351445"/>
          </a:xfrm>
        </p:grpSpPr>
        <p:sp>
          <p:nvSpPr>
            <p:cNvPr id="17801" name="Google Shape;17801;p7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06" name="Google Shape;17806;p7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07" name="Google Shape;17807;p70"/>
          <p:cNvGrpSpPr/>
          <p:nvPr/>
        </p:nvGrpSpPr>
        <p:grpSpPr>
          <a:xfrm>
            <a:off x="3967437" y="3837102"/>
            <a:ext cx="364708" cy="295405"/>
            <a:chOff x="3967437" y="3837102"/>
            <a:chExt cx="364708" cy="295405"/>
          </a:xfrm>
        </p:grpSpPr>
        <p:sp>
          <p:nvSpPr>
            <p:cNvPr id="17808" name="Google Shape;17808;p7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13" name="Google Shape;17813;p7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16" name="Google Shape;17816;p70"/>
          <p:cNvGrpSpPr/>
          <p:nvPr/>
        </p:nvGrpSpPr>
        <p:grpSpPr>
          <a:xfrm>
            <a:off x="5811827" y="3806451"/>
            <a:ext cx="283743" cy="308444"/>
            <a:chOff x="5964227" y="3858701"/>
            <a:chExt cx="283743" cy="308444"/>
          </a:xfrm>
        </p:grpSpPr>
        <p:sp>
          <p:nvSpPr>
            <p:cNvPr id="17817" name="Google Shape;17817;p7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1" name="Google Shape;17821;p70"/>
          <p:cNvGrpSpPr/>
          <p:nvPr/>
        </p:nvGrpSpPr>
        <p:grpSpPr>
          <a:xfrm>
            <a:off x="6243508" y="3873073"/>
            <a:ext cx="320372" cy="213602"/>
            <a:chOff x="6395908" y="3873073"/>
            <a:chExt cx="320372" cy="213602"/>
          </a:xfrm>
        </p:grpSpPr>
        <p:sp>
          <p:nvSpPr>
            <p:cNvPr id="17822" name="Google Shape;17822;p7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2" name="Google Shape;17832;p70"/>
          <p:cNvGrpSpPr/>
          <p:nvPr/>
        </p:nvGrpSpPr>
        <p:grpSpPr>
          <a:xfrm>
            <a:off x="7262890" y="3802816"/>
            <a:ext cx="357138" cy="352018"/>
            <a:chOff x="7415290" y="3802816"/>
            <a:chExt cx="357138" cy="352018"/>
          </a:xfrm>
        </p:grpSpPr>
        <p:sp>
          <p:nvSpPr>
            <p:cNvPr id="17833" name="Google Shape;17833;p7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1" name="Google Shape;17841;p70"/>
          <p:cNvGrpSpPr/>
          <p:nvPr/>
        </p:nvGrpSpPr>
        <p:grpSpPr>
          <a:xfrm>
            <a:off x="6737312" y="3833413"/>
            <a:ext cx="355230" cy="293401"/>
            <a:chOff x="6889712" y="3833413"/>
            <a:chExt cx="355230" cy="293401"/>
          </a:xfrm>
        </p:grpSpPr>
        <p:sp>
          <p:nvSpPr>
            <p:cNvPr id="17842" name="Google Shape;17842;p7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7" name="Google Shape;17847;p70"/>
          <p:cNvGrpSpPr/>
          <p:nvPr/>
        </p:nvGrpSpPr>
        <p:grpSpPr>
          <a:xfrm>
            <a:off x="7707152" y="3835870"/>
            <a:ext cx="282318" cy="337168"/>
            <a:chOff x="1635875" y="237775"/>
            <a:chExt cx="4370250" cy="5219325"/>
          </a:xfrm>
        </p:grpSpPr>
        <p:sp>
          <p:nvSpPr>
            <p:cNvPr id="17848" name="Google Shape;17848;p7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0" name="Google Shape;17850;p70"/>
          <p:cNvGrpSpPr/>
          <p:nvPr/>
        </p:nvGrpSpPr>
        <p:grpSpPr>
          <a:xfrm>
            <a:off x="3103963" y="3361140"/>
            <a:ext cx="297886" cy="337578"/>
            <a:chOff x="3103963" y="3361140"/>
            <a:chExt cx="297886" cy="337578"/>
          </a:xfrm>
        </p:grpSpPr>
        <p:sp>
          <p:nvSpPr>
            <p:cNvPr id="17851" name="Google Shape;17851;p7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5" name="Google Shape;17875;p70"/>
          <p:cNvGrpSpPr/>
          <p:nvPr/>
        </p:nvGrpSpPr>
        <p:grpSpPr>
          <a:xfrm>
            <a:off x="2667821" y="3361108"/>
            <a:ext cx="273046" cy="337801"/>
            <a:chOff x="2667821" y="3361108"/>
            <a:chExt cx="273046" cy="337801"/>
          </a:xfrm>
        </p:grpSpPr>
        <p:sp>
          <p:nvSpPr>
            <p:cNvPr id="17876" name="Google Shape;17876;p7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5" name="Google Shape;17895;p70"/>
          <p:cNvGrpSpPr/>
          <p:nvPr/>
        </p:nvGrpSpPr>
        <p:grpSpPr>
          <a:xfrm>
            <a:off x="2212469" y="3360313"/>
            <a:ext cx="282715" cy="338660"/>
            <a:chOff x="2212469" y="3360313"/>
            <a:chExt cx="282715" cy="338660"/>
          </a:xfrm>
        </p:grpSpPr>
        <p:sp>
          <p:nvSpPr>
            <p:cNvPr id="17896" name="Google Shape;17896;p7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9" name="Google Shape;17899;p70"/>
          <p:cNvGrpSpPr/>
          <p:nvPr/>
        </p:nvGrpSpPr>
        <p:grpSpPr>
          <a:xfrm>
            <a:off x="1768821" y="3361108"/>
            <a:ext cx="278739" cy="339073"/>
            <a:chOff x="1768821" y="3361108"/>
            <a:chExt cx="278739" cy="339073"/>
          </a:xfrm>
        </p:grpSpPr>
        <p:sp>
          <p:nvSpPr>
            <p:cNvPr id="17900" name="Google Shape;17900;p7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1" name="Google Shape;17911;p70"/>
          <p:cNvGrpSpPr/>
          <p:nvPr/>
        </p:nvGrpSpPr>
        <p:grpSpPr>
          <a:xfrm>
            <a:off x="5337883" y="3336873"/>
            <a:ext cx="307141" cy="376826"/>
            <a:chOff x="5337883" y="3336873"/>
            <a:chExt cx="307141" cy="376826"/>
          </a:xfrm>
        </p:grpSpPr>
        <p:sp>
          <p:nvSpPr>
            <p:cNvPr id="17912" name="Google Shape;17912;p7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4" name="Google Shape;17914;p70"/>
          <p:cNvGrpSpPr/>
          <p:nvPr/>
        </p:nvGrpSpPr>
        <p:grpSpPr>
          <a:xfrm>
            <a:off x="4883835" y="3337255"/>
            <a:ext cx="323425" cy="377557"/>
            <a:chOff x="4883835" y="3337255"/>
            <a:chExt cx="323425" cy="377557"/>
          </a:xfrm>
        </p:grpSpPr>
        <p:sp>
          <p:nvSpPr>
            <p:cNvPr id="17915" name="Google Shape;17915;p7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8" name="Google Shape;17918;p70"/>
          <p:cNvGrpSpPr/>
          <p:nvPr/>
        </p:nvGrpSpPr>
        <p:grpSpPr>
          <a:xfrm>
            <a:off x="6193310" y="3407289"/>
            <a:ext cx="352590" cy="237488"/>
            <a:chOff x="6193310" y="3407289"/>
            <a:chExt cx="352590" cy="237488"/>
          </a:xfrm>
        </p:grpSpPr>
        <p:sp>
          <p:nvSpPr>
            <p:cNvPr id="17919" name="Google Shape;17919;p7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4" name="Google Shape;17924;p70"/>
          <p:cNvGrpSpPr/>
          <p:nvPr/>
        </p:nvGrpSpPr>
        <p:grpSpPr>
          <a:xfrm>
            <a:off x="6637117" y="3397843"/>
            <a:ext cx="353735" cy="254504"/>
            <a:chOff x="6637117" y="3397843"/>
            <a:chExt cx="353735" cy="254504"/>
          </a:xfrm>
        </p:grpSpPr>
        <p:sp>
          <p:nvSpPr>
            <p:cNvPr id="17925" name="Google Shape;17925;p7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1" name="Google Shape;17931;p70"/>
          <p:cNvGrpSpPr/>
          <p:nvPr/>
        </p:nvGrpSpPr>
        <p:grpSpPr>
          <a:xfrm>
            <a:off x="7075994" y="3349531"/>
            <a:ext cx="360637" cy="352336"/>
            <a:chOff x="7075994" y="3349531"/>
            <a:chExt cx="360637" cy="352336"/>
          </a:xfrm>
        </p:grpSpPr>
        <p:sp>
          <p:nvSpPr>
            <p:cNvPr id="17932" name="Google Shape;17932;p7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9" name="Google Shape;17939;p70"/>
          <p:cNvGrpSpPr/>
          <p:nvPr/>
        </p:nvGrpSpPr>
        <p:grpSpPr>
          <a:xfrm>
            <a:off x="7651983" y="3349181"/>
            <a:ext cx="107183" cy="352399"/>
            <a:chOff x="7651983" y="3349181"/>
            <a:chExt cx="107183" cy="352399"/>
          </a:xfrm>
        </p:grpSpPr>
        <p:sp>
          <p:nvSpPr>
            <p:cNvPr id="17940" name="Google Shape;17940;p7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2" name="Google Shape;17942;p70"/>
          <p:cNvGrpSpPr/>
          <p:nvPr/>
        </p:nvGrpSpPr>
        <p:grpSpPr>
          <a:xfrm>
            <a:off x="7973468" y="3382322"/>
            <a:ext cx="352590" cy="287072"/>
            <a:chOff x="7973468" y="3382322"/>
            <a:chExt cx="352590" cy="287072"/>
          </a:xfrm>
        </p:grpSpPr>
        <p:sp>
          <p:nvSpPr>
            <p:cNvPr id="17943" name="Google Shape;17943;p7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58" name="Shape 17958"/>
        <p:cNvGrpSpPr/>
        <p:nvPr/>
      </p:nvGrpSpPr>
      <p:grpSpPr>
        <a:xfrm>
          <a:off x="0" y="0"/>
          <a:ext cx="0" cy="0"/>
          <a:chOff x="0" y="0"/>
          <a:chExt cx="0" cy="0"/>
        </a:xfrm>
      </p:grpSpPr>
      <p:sp>
        <p:nvSpPr>
          <p:cNvPr id="17959" name="Google Shape;17959;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7960" name="Google Shape;17960;p71"/>
          <p:cNvGrpSpPr/>
          <p:nvPr/>
        </p:nvGrpSpPr>
        <p:grpSpPr>
          <a:xfrm>
            <a:off x="849677" y="1500658"/>
            <a:ext cx="347872" cy="347488"/>
            <a:chOff x="849677" y="1500658"/>
            <a:chExt cx="347872" cy="347488"/>
          </a:xfrm>
        </p:grpSpPr>
        <p:sp>
          <p:nvSpPr>
            <p:cNvPr id="17961" name="Google Shape;17961;p7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7" name="Google Shape;17967;p71"/>
          <p:cNvGrpSpPr/>
          <p:nvPr/>
        </p:nvGrpSpPr>
        <p:grpSpPr>
          <a:xfrm>
            <a:off x="1415853" y="1500658"/>
            <a:ext cx="315872" cy="347488"/>
            <a:chOff x="1415853" y="1500658"/>
            <a:chExt cx="315872" cy="347488"/>
          </a:xfrm>
        </p:grpSpPr>
        <p:sp>
          <p:nvSpPr>
            <p:cNvPr id="17968" name="Google Shape;17968;p7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2" name="Google Shape;17972;p71"/>
          <p:cNvGrpSpPr/>
          <p:nvPr/>
        </p:nvGrpSpPr>
        <p:grpSpPr>
          <a:xfrm>
            <a:off x="4697389" y="1500658"/>
            <a:ext cx="347520" cy="347104"/>
            <a:chOff x="4697389" y="1500658"/>
            <a:chExt cx="347520" cy="347104"/>
          </a:xfrm>
        </p:grpSpPr>
        <p:sp>
          <p:nvSpPr>
            <p:cNvPr id="17973" name="Google Shape;17973;p7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6" name="Google Shape;17976;p71"/>
          <p:cNvGrpSpPr/>
          <p:nvPr/>
        </p:nvGrpSpPr>
        <p:grpSpPr>
          <a:xfrm>
            <a:off x="3603533" y="1964946"/>
            <a:ext cx="347520" cy="353760"/>
            <a:chOff x="3603533" y="1964946"/>
            <a:chExt cx="347520" cy="353760"/>
          </a:xfrm>
        </p:grpSpPr>
        <p:sp>
          <p:nvSpPr>
            <p:cNvPr id="17977" name="Google Shape;17977;p7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0" name="Google Shape;17980;p71"/>
          <p:cNvGrpSpPr/>
          <p:nvPr/>
        </p:nvGrpSpPr>
        <p:grpSpPr>
          <a:xfrm>
            <a:off x="1950765" y="1964338"/>
            <a:ext cx="357792" cy="352448"/>
            <a:chOff x="1950765" y="1964338"/>
            <a:chExt cx="357792" cy="352448"/>
          </a:xfrm>
        </p:grpSpPr>
        <p:sp>
          <p:nvSpPr>
            <p:cNvPr id="17981" name="Google Shape;17981;p7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5" name="Google Shape;17985;p71"/>
          <p:cNvGrpSpPr/>
          <p:nvPr/>
        </p:nvGrpSpPr>
        <p:grpSpPr>
          <a:xfrm>
            <a:off x="7435629" y="1964690"/>
            <a:ext cx="367712" cy="353248"/>
            <a:chOff x="7435629" y="1964690"/>
            <a:chExt cx="367712" cy="353248"/>
          </a:xfrm>
        </p:grpSpPr>
        <p:sp>
          <p:nvSpPr>
            <p:cNvPr id="17986" name="Google Shape;17986;p7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0" name="Google Shape;17990;p71"/>
          <p:cNvGrpSpPr/>
          <p:nvPr/>
        </p:nvGrpSpPr>
        <p:grpSpPr>
          <a:xfrm>
            <a:off x="2512749" y="1965042"/>
            <a:ext cx="333024" cy="352896"/>
            <a:chOff x="2512749" y="1965042"/>
            <a:chExt cx="333024" cy="352896"/>
          </a:xfrm>
        </p:grpSpPr>
        <p:sp>
          <p:nvSpPr>
            <p:cNvPr id="17991" name="Google Shape;17991;p7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7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6" name="Google Shape;17996;p71"/>
          <p:cNvGrpSpPr/>
          <p:nvPr/>
        </p:nvGrpSpPr>
        <p:grpSpPr>
          <a:xfrm>
            <a:off x="1398317" y="1981778"/>
            <a:ext cx="365792" cy="335392"/>
            <a:chOff x="1398317" y="1981778"/>
            <a:chExt cx="365792" cy="335392"/>
          </a:xfrm>
        </p:grpSpPr>
        <p:sp>
          <p:nvSpPr>
            <p:cNvPr id="17997" name="Google Shape;17997;p7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3" name="Google Shape;18003;p71"/>
          <p:cNvGrpSpPr/>
          <p:nvPr/>
        </p:nvGrpSpPr>
        <p:grpSpPr>
          <a:xfrm>
            <a:off x="3052237" y="2003570"/>
            <a:ext cx="353600" cy="314752"/>
            <a:chOff x="3052237" y="2003570"/>
            <a:chExt cx="353600" cy="314752"/>
          </a:xfrm>
        </p:grpSpPr>
        <p:sp>
          <p:nvSpPr>
            <p:cNvPr id="18004" name="Google Shape;18004;p7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71"/>
          <p:cNvGrpSpPr/>
          <p:nvPr/>
        </p:nvGrpSpPr>
        <p:grpSpPr>
          <a:xfrm>
            <a:off x="1404013" y="2958066"/>
            <a:ext cx="368096" cy="223968"/>
            <a:chOff x="1404013" y="2958066"/>
            <a:chExt cx="368096" cy="223968"/>
          </a:xfrm>
        </p:grpSpPr>
        <p:sp>
          <p:nvSpPr>
            <p:cNvPr id="18008" name="Google Shape;18008;p7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0" name="Google Shape;18010;p7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12" name="Google Shape;18012;p71"/>
          <p:cNvGrpSpPr/>
          <p:nvPr/>
        </p:nvGrpSpPr>
        <p:grpSpPr>
          <a:xfrm>
            <a:off x="1951149" y="2885202"/>
            <a:ext cx="370368" cy="367328"/>
            <a:chOff x="1951149" y="2885202"/>
            <a:chExt cx="370368" cy="367328"/>
          </a:xfrm>
        </p:grpSpPr>
        <p:sp>
          <p:nvSpPr>
            <p:cNvPr id="18013" name="Google Shape;18013;p7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6" name="Google Shape;18016;p71"/>
          <p:cNvGrpSpPr/>
          <p:nvPr/>
        </p:nvGrpSpPr>
        <p:grpSpPr>
          <a:xfrm>
            <a:off x="2501677" y="2906162"/>
            <a:ext cx="367328" cy="327296"/>
            <a:chOff x="2501677" y="2906162"/>
            <a:chExt cx="367328" cy="327296"/>
          </a:xfrm>
        </p:grpSpPr>
        <p:sp>
          <p:nvSpPr>
            <p:cNvPr id="18017" name="Google Shape;18017;p7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0" name="Google Shape;18020;p7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1" name="Google Shape;18021;p71"/>
          <p:cNvGrpSpPr/>
          <p:nvPr/>
        </p:nvGrpSpPr>
        <p:grpSpPr>
          <a:xfrm>
            <a:off x="3050317" y="2893714"/>
            <a:ext cx="367712" cy="354240"/>
            <a:chOff x="3050317" y="2893714"/>
            <a:chExt cx="367712" cy="354240"/>
          </a:xfrm>
        </p:grpSpPr>
        <p:sp>
          <p:nvSpPr>
            <p:cNvPr id="18022" name="Google Shape;18022;p7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4" name="Google Shape;18024;p7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6" name="Google Shape;18026;p71"/>
          <p:cNvGrpSpPr/>
          <p:nvPr/>
        </p:nvGrpSpPr>
        <p:grpSpPr>
          <a:xfrm>
            <a:off x="7531277" y="2886354"/>
            <a:ext cx="185184" cy="367296"/>
            <a:chOff x="7531277" y="2886354"/>
            <a:chExt cx="185184" cy="367296"/>
          </a:xfrm>
        </p:grpSpPr>
        <p:sp>
          <p:nvSpPr>
            <p:cNvPr id="18027" name="Google Shape;18027;p7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0" name="Google Shape;18030;p71"/>
          <p:cNvGrpSpPr/>
          <p:nvPr/>
        </p:nvGrpSpPr>
        <p:grpSpPr>
          <a:xfrm>
            <a:off x="6926637" y="2886738"/>
            <a:ext cx="297184" cy="367296"/>
            <a:chOff x="6926637" y="2886738"/>
            <a:chExt cx="297184" cy="367296"/>
          </a:xfrm>
        </p:grpSpPr>
        <p:sp>
          <p:nvSpPr>
            <p:cNvPr id="18031" name="Google Shape;18031;p7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4" name="Google Shape;18034;p7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36" name="Google Shape;18036;p71"/>
          <p:cNvGrpSpPr/>
          <p:nvPr/>
        </p:nvGrpSpPr>
        <p:grpSpPr>
          <a:xfrm>
            <a:off x="6340653" y="2886354"/>
            <a:ext cx="370368" cy="368064"/>
            <a:chOff x="6340653" y="2886354"/>
            <a:chExt cx="370368" cy="368064"/>
          </a:xfrm>
        </p:grpSpPr>
        <p:sp>
          <p:nvSpPr>
            <p:cNvPr id="18037" name="Google Shape;18037;p7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3" name="Google Shape;18043;p71"/>
          <p:cNvGrpSpPr/>
          <p:nvPr/>
        </p:nvGrpSpPr>
        <p:grpSpPr>
          <a:xfrm>
            <a:off x="5246797" y="1981426"/>
            <a:ext cx="354752" cy="336512"/>
            <a:chOff x="5246797" y="1981426"/>
            <a:chExt cx="354752" cy="336512"/>
          </a:xfrm>
        </p:grpSpPr>
        <p:sp>
          <p:nvSpPr>
            <p:cNvPr id="18044" name="Google Shape;18044;p7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6" name="Google Shape;18046;p71"/>
          <p:cNvGrpSpPr/>
          <p:nvPr/>
        </p:nvGrpSpPr>
        <p:grpSpPr>
          <a:xfrm>
            <a:off x="4148749" y="2102066"/>
            <a:ext cx="355136" cy="216256"/>
            <a:chOff x="4148749" y="2102066"/>
            <a:chExt cx="355136" cy="216256"/>
          </a:xfrm>
        </p:grpSpPr>
        <p:sp>
          <p:nvSpPr>
            <p:cNvPr id="18047" name="Google Shape;18047;p7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71"/>
          <p:cNvGrpSpPr/>
          <p:nvPr/>
        </p:nvGrpSpPr>
        <p:grpSpPr>
          <a:xfrm>
            <a:off x="5794669" y="2001426"/>
            <a:ext cx="354752" cy="315360"/>
            <a:chOff x="5794669" y="2001426"/>
            <a:chExt cx="354752" cy="315360"/>
          </a:xfrm>
        </p:grpSpPr>
        <p:sp>
          <p:nvSpPr>
            <p:cNvPr id="18050" name="Google Shape;18050;p7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2" name="Google Shape;18052;p71"/>
          <p:cNvGrpSpPr/>
          <p:nvPr/>
        </p:nvGrpSpPr>
        <p:grpSpPr>
          <a:xfrm>
            <a:off x="6345229" y="2029842"/>
            <a:ext cx="352832" cy="289216"/>
            <a:chOff x="6345229" y="2029842"/>
            <a:chExt cx="352832" cy="289216"/>
          </a:xfrm>
        </p:grpSpPr>
        <p:sp>
          <p:nvSpPr>
            <p:cNvPr id="18053" name="Google Shape;18053;p7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5" name="Google Shape;18055;p71"/>
          <p:cNvGrpSpPr/>
          <p:nvPr/>
        </p:nvGrpSpPr>
        <p:grpSpPr>
          <a:xfrm>
            <a:off x="4697389" y="2036338"/>
            <a:ext cx="354752" cy="281984"/>
            <a:chOff x="4697389" y="2036338"/>
            <a:chExt cx="354752" cy="281984"/>
          </a:xfrm>
        </p:grpSpPr>
        <p:sp>
          <p:nvSpPr>
            <p:cNvPr id="18056" name="Google Shape;18056;p7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8" name="Google Shape;18058;p71"/>
          <p:cNvGrpSpPr/>
          <p:nvPr/>
        </p:nvGrpSpPr>
        <p:grpSpPr>
          <a:xfrm>
            <a:off x="1404013" y="2424754"/>
            <a:ext cx="353600" cy="354944"/>
            <a:chOff x="1404013" y="2424754"/>
            <a:chExt cx="353600" cy="354944"/>
          </a:xfrm>
        </p:grpSpPr>
        <p:sp>
          <p:nvSpPr>
            <p:cNvPr id="18059" name="Google Shape;18059;p7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4" name="Google Shape;18064;p71"/>
          <p:cNvGrpSpPr/>
          <p:nvPr/>
        </p:nvGrpSpPr>
        <p:grpSpPr>
          <a:xfrm>
            <a:off x="854253" y="2428274"/>
            <a:ext cx="355104" cy="351040"/>
            <a:chOff x="854253" y="2428274"/>
            <a:chExt cx="355104" cy="351040"/>
          </a:xfrm>
        </p:grpSpPr>
        <p:sp>
          <p:nvSpPr>
            <p:cNvPr id="18065" name="Google Shape;18065;p7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7" name="Google Shape;18067;p71"/>
          <p:cNvGrpSpPr/>
          <p:nvPr/>
        </p:nvGrpSpPr>
        <p:grpSpPr>
          <a:xfrm>
            <a:off x="6896909" y="2440946"/>
            <a:ext cx="354752" cy="275904"/>
            <a:chOff x="6896909" y="2440946"/>
            <a:chExt cx="354752" cy="275904"/>
          </a:xfrm>
        </p:grpSpPr>
        <p:sp>
          <p:nvSpPr>
            <p:cNvPr id="18068" name="Google Shape;18068;p7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70" name="Google Shape;18070;p7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71" name="Google Shape;18071;p71"/>
          <p:cNvGrpSpPr/>
          <p:nvPr/>
        </p:nvGrpSpPr>
        <p:grpSpPr>
          <a:xfrm>
            <a:off x="5265069" y="2424754"/>
            <a:ext cx="321984" cy="354560"/>
            <a:chOff x="5265069" y="2424754"/>
            <a:chExt cx="321984" cy="354560"/>
          </a:xfrm>
        </p:grpSpPr>
        <p:sp>
          <p:nvSpPr>
            <p:cNvPr id="18072" name="Google Shape;18072;p7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4" name="Google Shape;18074;p71"/>
          <p:cNvGrpSpPr/>
          <p:nvPr/>
        </p:nvGrpSpPr>
        <p:grpSpPr>
          <a:xfrm>
            <a:off x="4150669" y="2466770"/>
            <a:ext cx="355104" cy="259584"/>
            <a:chOff x="4150669" y="2466770"/>
            <a:chExt cx="355104" cy="259584"/>
          </a:xfrm>
        </p:grpSpPr>
        <p:sp>
          <p:nvSpPr>
            <p:cNvPr id="18075" name="Google Shape;18075;p7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9" name="Google Shape;18079;p71"/>
          <p:cNvGrpSpPr/>
          <p:nvPr/>
        </p:nvGrpSpPr>
        <p:grpSpPr>
          <a:xfrm>
            <a:off x="4699693" y="2424946"/>
            <a:ext cx="354336" cy="353984"/>
            <a:chOff x="4699693" y="2424946"/>
            <a:chExt cx="354336" cy="353984"/>
          </a:xfrm>
        </p:grpSpPr>
        <p:sp>
          <p:nvSpPr>
            <p:cNvPr id="18080" name="Google Shape;18080;p7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82" name="Google Shape;18082;p7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84" name="Google Shape;18084;p71"/>
          <p:cNvGrpSpPr/>
          <p:nvPr/>
        </p:nvGrpSpPr>
        <p:grpSpPr>
          <a:xfrm>
            <a:off x="1953037" y="2552242"/>
            <a:ext cx="355136" cy="227072"/>
            <a:chOff x="1953037" y="2552242"/>
            <a:chExt cx="355136" cy="227072"/>
          </a:xfrm>
        </p:grpSpPr>
        <p:sp>
          <p:nvSpPr>
            <p:cNvPr id="18085" name="Google Shape;18085;p7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87" name="Google Shape;18087;p7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88" name="Google Shape;18088;p71"/>
          <p:cNvGrpSpPr/>
          <p:nvPr/>
        </p:nvGrpSpPr>
        <p:grpSpPr>
          <a:xfrm>
            <a:off x="2500941" y="2527218"/>
            <a:ext cx="355104" cy="250944"/>
            <a:chOff x="2500941" y="2527218"/>
            <a:chExt cx="355104" cy="250944"/>
          </a:xfrm>
        </p:grpSpPr>
        <p:sp>
          <p:nvSpPr>
            <p:cNvPr id="18089" name="Google Shape;18089;p7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94" name="Google Shape;18094;p7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95" name="Google Shape;18095;p71"/>
          <p:cNvGrpSpPr/>
          <p:nvPr/>
        </p:nvGrpSpPr>
        <p:grpSpPr>
          <a:xfrm>
            <a:off x="7993805" y="2427122"/>
            <a:ext cx="356256" cy="351808"/>
            <a:chOff x="7993805" y="2427122"/>
            <a:chExt cx="356256" cy="351808"/>
          </a:xfrm>
        </p:grpSpPr>
        <p:sp>
          <p:nvSpPr>
            <p:cNvPr id="18096" name="Google Shape;18096;p7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9" name="Google Shape;18099;p71"/>
          <p:cNvGrpSpPr/>
          <p:nvPr/>
        </p:nvGrpSpPr>
        <p:grpSpPr>
          <a:xfrm>
            <a:off x="878637" y="1965010"/>
            <a:ext cx="308640" cy="353312"/>
            <a:chOff x="878637" y="1965010"/>
            <a:chExt cx="308640" cy="353312"/>
          </a:xfrm>
        </p:grpSpPr>
        <p:sp>
          <p:nvSpPr>
            <p:cNvPr id="18100" name="Google Shape;18100;p7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3" name="Google Shape;18103;p71"/>
          <p:cNvGrpSpPr/>
          <p:nvPr/>
        </p:nvGrpSpPr>
        <p:grpSpPr>
          <a:xfrm>
            <a:off x="6896141" y="1964722"/>
            <a:ext cx="348256" cy="352448"/>
            <a:chOff x="6896141" y="1964722"/>
            <a:chExt cx="348256" cy="352448"/>
          </a:xfrm>
        </p:grpSpPr>
        <p:sp>
          <p:nvSpPr>
            <p:cNvPr id="18104" name="Google Shape;18104;p7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7" name="Google Shape;18107;p71"/>
          <p:cNvGrpSpPr/>
          <p:nvPr/>
        </p:nvGrpSpPr>
        <p:grpSpPr>
          <a:xfrm>
            <a:off x="7989997" y="2015378"/>
            <a:ext cx="355136" cy="303328"/>
            <a:chOff x="7989997" y="2015378"/>
            <a:chExt cx="355136" cy="303328"/>
          </a:xfrm>
        </p:grpSpPr>
        <p:sp>
          <p:nvSpPr>
            <p:cNvPr id="18108" name="Google Shape;18108;p7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1" name="Google Shape;18111;p71"/>
          <p:cNvGrpSpPr/>
          <p:nvPr/>
        </p:nvGrpSpPr>
        <p:grpSpPr>
          <a:xfrm>
            <a:off x="3598221" y="1509362"/>
            <a:ext cx="348640" cy="330784"/>
            <a:chOff x="3598221" y="1509362"/>
            <a:chExt cx="348640" cy="330784"/>
          </a:xfrm>
        </p:grpSpPr>
        <p:sp>
          <p:nvSpPr>
            <p:cNvPr id="18112" name="Google Shape;18112;p7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6" name="Google Shape;18116;p71"/>
          <p:cNvGrpSpPr/>
          <p:nvPr/>
        </p:nvGrpSpPr>
        <p:grpSpPr>
          <a:xfrm>
            <a:off x="5246797" y="1500658"/>
            <a:ext cx="347872" cy="347488"/>
            <a:chOff x="5246797" y="1500658"/>
            <a:chExt cx="347872" cy="347488"/>
          </a:xfrm>
        </p:grpSpPr>
        <p:sp>
          <p:nvSpPr>
            <p:cNvPr id="18117" name="Google Shape;18117;p7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1" name="Google Shape;18121;p71"/>
          <p:cNvGrpSpPr/>
          <p:nvPr/>
        </p:nvGrpSpPr>
        <p:grpSpPr>
          <a:xfrm>
            <a:off x="5796589" y="1500658"/>
            <a:ext cx="349024" cy="346752"/>
            <a:chOff x="5796589" y="1500658"/>
            <a:chExt cx="349024" cy="346752"/>
          </a:xfrm>
        </p:grpSpPr>
        <p:sp>
          <p:nvSpPr>
            <p:cNvPr id="18122" name="Google Shape;18122;p7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23" name="Google Shape;18123;p71"/>
            <p:cNvGrpSpPr/>
            <p:nvPr/>
          </p:nvGrpSpPr>
          <p:grpSpPr>
            <a:xfrm>
              <a:off x="5796589" y="1500658"/>
              <a:ext cx="349024" cy="346752"/>
              <a:chOff x="5796589" y="1500658"/>
              <a:chExt cx="349024" cy="346752"/>
            </a:xfrm>
          </p:grpSpPr>
          <p:sp>
            <p:nvSpPr>
              <p:cNvPr id="18124" name="Google Shape;18124;p7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28" name="Google Shape;18128;p71"/>
          <p:cNvGrpSpPr/>
          <p:nvPr/>
        </p:nvGrpSpPr>
        <p:grpSpPr>
          <a:xfrm>
            <a:off x="6895373" y="1502578"/>
            <a:ext cx="348640" cy="343296"/>
            <a:chOff x="6895373" y="1502578"/>
            <a:chExt cx="348640" cy="343296"/>
          </a:xfrm>
        </p:grpSpPr>
        <p:sp>
          <p:nvSpPr>
            <p:cNvPr id="18129" name="Google Shape;18129;p7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2" name="Google Shape;18132;p71"/>
          <p:cNvGrpSpPr/>
          <p:nvPr/>
        </p:nvGrpSpPr>
        <p:grpSpPr>
          <a:xfrm>
            <a:off x="4147597" y="1505458"/>
            <a:ext cx="347904" cy="336992"/>
            <a:chOff x="4147597" y="1505458"/>
            <a:chExt cx="347904" cy="336992"/>
          </a:xfrm>
        </p:grpSpPr>
        <p:sp>
          <p:nvSpPr>
            <p:cNvPr id="18133" name="Google Shape;18133;p7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0" name="Google Shape;18140;p71"/>
          <p:cNvGrpSpPr/>
          <p:nvPr/>
        </p:nvGrpSpPr>
        <p:grpSpPr>
          <a:xfrm>
            <a:off x="2499405" y="1499890"/>
            <a:ext cx="347488" cy="348256"/>
            <a:chOff x="2499405" y="1499890"/>
            <a:chExt cx="347488" cy="348256"/>
          </a:xfrm>
        </p:grpSpPr>
        <p:sp>
          <p:nvSpPr>
            <p:cNvPr id="18141" name="Google Shape;18141;p7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6" name="Google Shape;18146;p71"/>
          <p:cNvGrpSpPr/>
          <p:nvPr/>
        </p:nvGrpSpPr>
        <p:grpSpPr>
          <a:xfrm>
            <a:off x="1956845" y="1500498"/>
            <a:ext cx="331520" cy="348032"/>
            <a:chOff x="1956845" y="1500498"/>
            <a:chExt cx="331520" cy="348032"/>
          </a:xfrm>
        </p:grpSpPr>
        <p:sp>
          <p:nvSpPr>
            <p:cNvPr id="18147" name="Google Shape;18147;p7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9" name="Google Shape;18159;p71"/>
          <p:cNvGrpSpPr/>
          <p:nvPr/>
        </p:nvGrpSpPr>
        <p:grpSpPr>
          <a:xfrm>
            <a:off x="6345613" y="1549874"/>
            <a:ext cx="348640" cy="250656"/>
            <a:chOff x="6345613" y="1549874"/>
            <a:chExt cx="348640" cy="250656"/>
          </a:xfrm>
        </p:grpSpPr>
        <p:sp>
          <p:nvSpPr>
            <p:cNvPr id="18160" name="Google Shape;18160;p7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6" name="Google Shape;18166;p71"/>
          <p:cNvGrpSpPr/>
          <p:nvPr/>
        </p:nvGrpSpPr>
        <p:grpSpPr>
          <a:xfrm>
            <a:off x="7444781" y="1507026"/>
            <a:ext cx="348640" cy="334272"/>
            <a:chOff x="7444781" y="1507026"/>
            <a:chExt cx="348640" cy="334272"/>
          </a:xfrm>
        </p:grpSpPr>
        <p:sp>
          <p:nvSpPr>
            <p:cNvPr id="18167" name="Google Shape;18167;p7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2" name="Google Shape;18172;p71"/>
          <p:cNvGrpSpPr/>
          <p:nvPr/>
        </p:nvGrpSpPr>
        <p:grpSpPr>
          <a:xfrm>
            <a:off x="7995341" y="1506738"/>
            <a:ext cx="347872" cy="334944"/>
            <a:chOff x="7995341" y="1506738"/>
            <a:chExt cx="347872" cy="334944"/>
          </a:xfrm>
        </p:grpSpPr>
        <p:sp>
          <p:nvSpPr>
            <p:cNvPr id="18173" name="Google Shape;18173;p7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9" name="Google Shape;18179;p71"/>
          <p:cNvGrpSpPr/>
          <p:nvPr/>
        </p:nvGrpSpPr>
        <p:grpSpPr>
          <a:xfrm>
            <a:off x="3048045" y="1522930"/>
            <a:ext cx="347872" cy="303904"/>
            <a:chOff x="3048045" y="1522930"/>
            <a:chExt cx="347872" cy="303904"/>
          </a:xfrm>
        </p:grpSpPr>
        <p:sp>
          <p:nvSpPr>
            <p:cNvPr id="18180" name="Google Shape;18180;p7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81" name="Google Shape;18181;p71"/>
            <p:cNvGrpSpPr/>
            <p:nvPr/>
          </p:nvGrpSpPr>
          <p:grpSpPr>
            <a:xfrm>
              <a:off x="3048045" y="1522930"/>
              <a:ext cx="347872" cy="303904"/>
              <a:chOff x="3048045" y="1522930"/>
              <a:chExt cx="347872" cy="303904"/>
            </a:xfrm>
          </p:grpSpPr>
          <p:sp>
            <p:nvSpPr>
              <p:cNvPr id="18182" name="Google Shape;18182;p7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84" name="Google Shape;18184;p71"/>
          <p:cNvGrpSpPr/>
          <p:nvPr/>
        </p:nvGrpSpPr>
        <p:grpSpPr>
          <a:xfrm>
            <a:off x="1133133" y="3351922"/>
            <a:ext cx="313984" cy="358560"/>
            <a:chOff x="1133133" y="3351922"/>
            <a:chExt cx="313984" cy="358560"/>
          </a:xfrm>
        </p:grpSpPr>
        <p:sp>
          <p:nvSpPr>
            <p:cNvPr id="18185" name="Google Shape;18185;p7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01" name="Google Shape;18201;p7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02" name="Google Shape;18202;p71"/>
          <p:cNvGrpSpPr/>
          <p:nvPr/>
        </p:nvGrpSpPr>
        <p:grpSpPr>
          <a:xfrm>
            <a:off x="2795053" y="3352594"/>
            <a:ext cx="288448" cy="357120"/>
            <a:chOff x="2795053" y="3352594"/>
            <a:chExt cx="288448" cy="357120"/>
          </a:xfrm>
        </p:grpSpPr>
        <p:sp>
          <p:nvSpPr>
            <p:cNvPr id="18203" name="Google Shape;18203;p7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2" name="Google Shape;18212;p71"/>
          <p:cNvGrpSpPr/>
          <p:nvPr/>
        </p:nvGrpSpPr>
        <p:grpSpPr>
          <a:xfrm>
            <a:off x="2236525" y="3353202"/>
            <a:ext cx="304832" cy="356512"/>
            <a:chOff x="2236525" y="3353202"/>
            <a:chExt cx="304832" cy="356512"/>
          </a:xfrm>
        </p:grpSpPr>
        <p:sp>
          <p:nvSpPr>
            <p:cNvPr id="18213" name="Google Shape;18213;p7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6" name="Google Shape;18216;p71"/>
          <p:cNvGrpSpPr/>
          <p:nvPr/>
        </p:nvGrpSpPr>
        <p:grpSpPr>
          <a:xfrm>
            <a:off x="3910637" y="3352690"/>
            <a:ext cx="256800" cy="357024"/>
            <a:chOff x="3910637" y="3352690"/>
            <a:chExt cx="256800" cy="357024"/>
          </a:xfrm>
        </p:grpSpPr>
        <p:sp>
          <p:nvSpPr>
            <p:cNvPr id="18217" name="Google Shape;18217;p7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0" name="Google Shape;18220;p71"/>
          <p:cNvGrpSpPr/>
          <p:nvPr/>
        </p:nvGrpSpPr>
        <p:grpSpPr>
          <a:xfrm>
            <a:off x="6056429" y="3351922"/>
            <a:ext cx="360064" cy="360096"/>
            <a:chOff x="6056429" y="3351922"/>
            <a:chExt cx="360064" cy="360096"/>
          </a:xfrm>
        </p:grpSpPr>
        <p:sp>
          <p:nvSpPr>
            <p:cNvPr id="18221" name="Google Shape;18221;p7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4" name="Google Shape;18224;p71"/>
          <p:cNvGrpSpPr/>
          <p:nvPr/>
        </p:nvGrpSpPr>
        <p:grpSpPr>
          <a:xfrm>
            <a:off x="6608877" y="3353074"/>
            <a:ext cx="357408" cy="357408"/>
            <a:chOff x="6608877" y="3353074"/>
            <a:chExt cx="357408" cy="357408"/>
          </a:xfrm>
        </p:grpSpPr>
        <p:sp>
          <p:nvSpPr>
            <p:cNvPr id="18225" name="Google Shape;18225;p7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7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2" name="Google Shape;18232;p7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33" name="Google Shape;18233;p71"/>
          <p:cNvGrpSpPr/>
          <p:nvPr/>
        </p:nvGrpSpPr>
        <p:grpSpPr>
          <a:xfrm>
            <a:off x="3316269" y="3352402"/>
            <a:ext cx="344832" cy="356544"/>
            <a:chOff x="3316269" y="3352402"/>
            <a:chExt cx="344832" cy="356544"/>
          </a:xfrm>
        </p:grpSpPr>
        <p:sp>
          <p:nvSpPr>
            <p:cNvPr id="18234" name="Google Shape;18234;p7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7" name="Google Shape;18237;p7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38" name="Google Shape;18238;p71"/>
          <p:cNvGrpSpPr/>
          <p:nvPr/>
        </p:nvGrpSpPr>
        <p:grpSpPr>
          <a:xfrm>
            <a:off x="4959533" y="3370226"/>
            <a:ext cx="357408" cy="323488"/>
            <a:chOff x="4959533" y="3370226"/>
            <a:chExt cx="357408" cy="323488"/>
          </a:xfrm>
        </p:grpSpPr>
        <p:sp>
          <p:nvSpPr>
            <p:cNvPr id="18239" name="Google Shape;18239;p7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1" name="Google Shape;18241;p71"/>
          <p:cNvGrpSpPr/>
          <p:nvPr/>
        </p:nvGrpSpPr>
        <p:grpSpPr>
          <a:xfrm>
            <a:off x="7158637" y="3353074"/>
            <a:ext cx="357056" cy="357408"/>
            <a:chOff x="7158637" y="3353074"/>
            <a:chExt cx="357056" cy="357408"/>
          </a:xfrm>
        </p:grpSpPr>
        <p:sp>
          <p:nvSpPr>
            <p:cNvPr id="18242" name="Google Shape;18242;p7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6" name="Google Shape;18246;p71"/>
          <p:cNvGrpSpPr/>
          <p:nvPr/>
        </p:nvGrpSpPr>
        <p:grpSpPr>
          <a:xfrm>
            <a:off x="5508909" y="3371506"/>
            <a:ext cx="358560" cy="319552"/>
            <a:chOff x="5508909" y="3371506"/>
            <a:chExt cx="358560" cy="319552"/>
          </a:xfrm>
        </p:grpSpPr>
        <p:sp>
          <p:nvSpPr>
            <p:cNvPr id="18247" name="Google Shape;18247;p7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60" name="Shape 18260"/>
        <p:cNvGrpSpPr/>
        <p:nvPr/>
      </p:nvGrpSpPr>
      <p:grpSpPr>
        <a:xfrm>
          <a:off x="0" y="0"/>
          <a:ext cx="0" cy="0"/>
          <a:chOff x="0" y="0"/>
          <a:chExt cx="0" cy="0"/>
        </a:xfrm>
      </p:grpSpPr>
      <p:sp>
        <p:nvSpPr>
          <p:cNvPr id="18261" name="Google Shape;18261;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8262" name="Google Shape;18262;p7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3" name="Google Shape;18263;p72"/>
          <p:cNvGrpSpPr/>
          <p:nvPr/>
        </p:nvGrpSpPr>
        <p:grpSpPr>
          <a:xfrm>
            <a:off x="3303268" y="3817349"/>
            <a:ext cx="346056" cy="345674"/>
            <a:chOff x="3303268" y="3817349"/>
            <a:chExt cx="346056" cy="345674"/>
          </a:xfrm>
        </p:grpSpPr>
        <p:sp>
          <p:nvSpPr>
            <p:cNvPr id="18264" name="Google Shape;18264;p7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8" name="Google Shape;18268;p72"/>
          <p:cNvGrpSpPr/>
          <p:nvPr/>
        </p:nvGrpSpPr>
        <p:grpSpPr>
          <a:xfrm>
            <a:off x="3752358" y="3817349"/>
            <a:ext cx="346056" cy="345674"/>
            <a:chOff x="3752358" y="3817349"/>
            <a:chExt cx="346056" cy="345674"/>
          </a:xfrm>
        </p:grpSpPr>
        <p:sp>
          <p:nvSpPr>
            <p:cNvPr id="18269" name="Google Shape;18269;p7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3" name="Google Shape;18273;p72"/>
          <p:cNvGrpSpPr/>
          <p:nvPr/>
        </p:nvGrpSpPr>
        <p:grpSpPr>
          <a:xfrm>
            <a:off x="5100008" y="3817349"/>
            <a:ext cx="346024" cy="345674"/>
            <a:chOff x="5100008" y="3817349"/>
            <a:chExt cx="346024" cy="345674"/>
          </a:xfrm>
        </p:grpSpPr>
        <p:sp>
          <p:nvSpPr>
            <p:cNvPr id="18274" name="Google Shape;18274;p7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7" name="Google Shape;18277;p72"/>
          <p:cNvGrpSpPr/>
          <p:nvPr/>
        </p:nvGrpSpPr>
        <p:grpSpPr>
          <a:xfrm>
            <a:off x="5998919" y="3817349"/>
            <a:ext cx="345674" cy="345674"/>
            <a:chOff x="5998919" y="3817349"/>
            <a:chExt cx="345674" cy="345674"/>
          </a:xfrm>
        </p:grpSpPr>
        <p:sp>
          <p:nvSpPr>
            <p:cNvPr id="18278" name="Google Shape;18278;p7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1" name="Google Shape;18281;p72"/>
          <p:cNvGrpSpPr/>
          <p:nvPr/>
        </p:nvGrpSpPr>
        <p:grpSpPr>
          <a:xfrm>
            <a:off x="4201447" y="3817349"/>
            <a:ext cx="346024" cy="345674"/>
            <a:chOff x="4201447" y="3817349"/>
            <a:chExt cx="346024" cy="345674"/>
          </a:xfrm>
        </p:grpSpPr>
        <p:sp>
          <p:nvSpPr>
            <p:cNvPr id="18282" name="Google Shape;18282;p7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7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4" name="Google Shape;18284;p72"/>
          <p:cNvGrpSpPr/>
          <p:nvPr/>
        </p:nvGrpSpPr>
        <p:grpSpPr>
          <a:xfrm>
            <a:off x="4650919" y="3817349"/>
            <a:ext cx="346024" cy="345674"/>
            <a:chOff x="4650919" y="3817349"/>
            <a:chExt cx="346024" cy="345674"/>
          </a:xfrm>
        </p:grpSpPr>
        <p:sp>
          <p:nvSpPr>
            <p:cNvPr id="18285" name="Google Shape;18285;p7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8" name="Google Shape;18288;p72"/>
          <p:cNvGrpSpPr/>
          <p:nvPr/>
        </p:nvGrpSpPr>
        <p:grpSpPr>
          <a:xfrm>
            <a:off x="5549861" y="3817349"/>
            <a:ext cx="345642" cy="345674"/>
            <a:chOff x="5549861" y="3817349"/>
            <a:chExt cx="345642" cy="345674"/>
          </a:xfrm>
        </p:grpSpPr>
        <p:sp>
          <p:nvSpPr>
            <p:cNvPr id="18289" name="Google Shape;18289;p7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2" name="Google Shape;18292;p72"/>
          <p:cNvGrpSpPr/>
          <p:nvPr/>
        </p:nvGrpSpPr>
        <p:grpSpPr>
          <a:xfrm>
            <a:off x="1306445" y="3397829"/>
            <a:ext cx="367255" cy="269855"/>
            <a:chOff x="1306445" y="3397829"/>
            <a:chExt cx="367255" cy="269855"/>
          </a:xfrm>
        </p:grpSpPr>
        <p:sp>
          <p:nvSpPr>
            <p:cNvPr id="18293" name="Google Shape;18293;p7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9" name="Google Shape;18299;p72"/>
          <p:cNvGrpSpPr/>
          <p:nvPr/>
        </p:nvGrpSpPr>
        <p:grpSpPr>
          <a:xfrm>
            <a:off x="1781317" y="3391400"/>
            <a:ext cx="367255" cy="282364"/>
            <a:chOff x="1781317" y="3391400"/>
            <a:chExt cx="367255" cy="282364"/>
          </a:xfrm>
        </p:grpSpPr>
        <p:sp>
          <p:nvSpPr>
            <p:cNvPr id="18300" name="Google Shape;18300;p7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6" name="Google Shape;18306;p72"/>
          <p:cNvGrpSpPr/>
          <p:nvPr/>
        </p:nvGrpSpPr>
        <p:grpSpPr>
          <a:xfrm>
            <a:off x="3678830" y="3370933"/>
            <a:ext cx="369164" cy="323297"/>
            <a:chOff x="3678830" y="3370933"/>
            <a:chExt cx="369164" cy="323297"/>
          </a:xfrm>
        </p:grpSpPr>
        <p:sp>
          <p:nvSpPr>
            <p:cNvPr id="18307" name="Google Shape;18307;p7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7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8" name="Google Shape;18318;p72"/>
          <p:cNvGrpSpPr/>
          <p:nvPr/>
        </p:nvGrpSpPr>
        <p:grpSpPr>
          <a:xfrm>
            <a:off x="859265" y="3348175"/>
            <a:ext cx="312316" cy="368400"/>
            <a:chOff x="859265" y="3348175"/>
            <a:chExt cx="312316" cy="368400"/>
          </a:xfrm>
        </p:grpSpPr>
        <p:sp>
          <p:nvSpPr>
            <p:cNvPr id="18319" name="Google Shape;18319;p7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24" name="Google Shape;18324;p7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25" name="Google Shape;18325;p72"/>
          <p:cNvGrpSpPr/>
          <p:nvPr/>
        </p:nvGrpSpPr>
        <p:grpSpPr>
          <a:xfrm>
            <a:off x="2766374" y="3361013"/>
            <a:ext cx="330110" cy="308908"/>
            <a:chOff x="2766264" y="3394042"/>
            <a:chExt cx="294873" cy="275934"/>
          </a:xfrm>
        </p:grpSpPr>
        <p:sp>
          <p:nvSpPr>
            <p:cNvPr id="18326" name="Google Shape;18326;p7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72"/>
          <p:cNvGrpSpPr/>
          <p:nvPr/>
        </p:nvGrpSpPr>
        <p:grpSpPr>
          <a:xfrm>
            <a:off x="3214972" y="3359188"/>
            <a:ext cx="346406" cy="347552"/>
            <a:chOff x="3214972" y="3359188"/>
            <a:chExt cx="346406" cy="347552"/>
          </a:xfrm>
        </p:grpSpPr>
        <p:sp>
          <p:nvSpPr>
            <p:cNvPr id="18331" name="Google Shape;18331;p7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7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5" name="Google Shape;18345;p72"/>
          <p:cNvGrpSpPr/>
          <p:nvPr/>
        </p:nvGrpSpPr>
        <p:grpSpPr>
          <a:xfrm>
            <a:off x="4629306" y="3409193"/>
            <a:ext cx="367255" cy="244486"/>
            <a:chOff x="4629306" y="3409193"/>
            <a:chExt cx="367255" cy="244486"/>
          </a:xfrm>
        </p:grpSpPr>
        <p:sp>
          <p:nvSpPr>
            <p:cNvPr id="18346" name="Google Shape;18346;p7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7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6" name="Google Shape;18356;p72"/>
          <p:cNvGrpSpPr/>
          <p:nvPr/>
        </p:nvGrpSpPr>
        <p:grpSpPr>
          <a:xfrm>
            <a:off x="4193490" y="3350084"/>
            <a:ext cx="289939" cy="334661"/>
            <a:chOff x="4193490" y="3350084"/>
            <a:chExt cx="289939" cy="334661"/>
          </a:xfrm>
        </p:grpSpPr>
        <p:sp>
          <p:nvSpPr>
            <p:cNvPr id="18357" name="Google Shape;18357;p7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7" name="Google Shape;18367;p72"/>
          <p:cNvGrpSpPr/>
          <p:nvPr/>
        </p:nvGrpSpPr>
        <p:grpSpPr>
          <a:xfrm>
            <a:off x="6533281" y="3351230"/>
            <a:ext cx="357037" cy="357005"/>
            <a:chOff x="6533281" y="3351230"/>
            <a:chExt cx="357037" cy="357005"/>
          </a:xfrm>
        </p:grpSpPr>
        <p:sp>
          <p:nvSpPr>
            <p:cNvPr id="18368" name="Google Shape;18368;p7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1" name="Google Shape;18371;p72"/>
          <p:cNvGrpSpPr/>
          <p:nvPr/>
        </p:nvGrpSpPr>
        <p:grpSpPr>
          <a:xfrm>
            <a:off x="6058441" y="3351230"/>
            <a:ext cx="357387" cy="357005"/>
            <a:chOff x="6058441" y="3351230"/>
            <a:chExt cx="357387" cy="357005"/>
          </a:xfrm>
        </p:grpSpPr>
        <p:sp>
          <p:nvSpPr>
            <p:cNvPr id="18372" name="Google Shape;18372;p7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4" name="Google Shape;18374;p72"/>
          <p:cNvGrpSpPr/>
          <p:nvPr/>
        </p:nvGrpSpPr>
        <p:grpSpPr>
          <a:xfrm>
            <a:off x="7957483" y="3350848"/>
            <a:ext cx="357387" cy="357387"/>
            <a:chOff x="7957483" y="3350848"/>
            <a:chExt cx="357387" cy="357387"/>
          </a:xfrm>
        </p:grpSpPr>
        <p:sp>
          <p:nvSpPr>
            <p:cNvPr id="18375" name="Google Shape;18375;p7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8" name="Google Shape;18378;p72"/>
          <p:cNvGrpSpPr/>
          <p:nvPr/>
        </p:nvGrpSpPr>
        <p:grpSpPr>
          <a:xfrm>
            <a:off x="7007771" y="3351230"/>
            <a:ext cx="357387" cy="357005"/>
            <a:chOff x="7007771" y="3351230"/>
            <a:chExt cx="357387" cy="357005"/>
          </a:xfrm>
        </p:grpSpPr>
        <p:sp>
          <p:nvSpPr>
            <p:cNvPr id="18379" name="Google Shape;18379;p7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4" name="Google Shape;18384;p72"/>
          <p:cNvGrpSpPr/>
          <p:nvPr/>
        </p:nvGrpSpPr>
        <p:grpSpPr>
          <a:xfrm>
            <a:off x="5108729" y="3351230"/>
            <a:ext cx="357005" cy="357005"/>
            <a:chOff x="5108729" y="3351230"/>
            <a:chExt cx="357005" cy="357005"/>
          </a:xfrm>
        </p:grpSpPr>
        <p:sp>
          <p:nvSpPr>
            <p:cNvPr id="18385" name="Google Shape;18385;p7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7" name="Google Shape;18387;p72"/>
          <p:cNvGrpSpPr/>
          <p:nvPr/>
        </p:nvGrpSpPr>
        <p:grpSpPr>
          <a:xfrm>
            <a:off x="5583569" y="3351230"/>
            <a:ext cx="357419" cy="357005"/>
            <a:chOff x="5583569" y="3351230"/>
            <a:chExt cx="357419" cy="357005"/>
          </a:xfrm>
        </p:grpSpPr>
        <p:sp>
          <p:nvSpPr>
            <p:cNvPr id="18388" name="Google Shape;18388;p7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0" name="Google Shape;18390;p72"/>
          <p:cNvGrpSpPr/>
          <p:nvPr/>
        </p:nvGrpSpPr>
        <p:grpSpPr>
          <a:xfrm>
            <a:off x="7482229" y="3351230"/>
            <a:ext cx="357419" cy="357005"/>
            <a:chOff x="7482229" y="3351230"/>
            <a:chExt cx="357419" cy="357005"/>
          </a:xfrm>
        </p:grpSpPr>
        <p:sp>
          <p:nvSpPr>
            <p:cNvPr id="18391" name="Google Shape;18391;p7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7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6" name="Google Shape;18396;p72"/>
          <p:cNvGrpSpPr/>
          <p:nvPr/>
        </p:nvGrpSpPr>
        <p:grpSpPr>
          <a:xfrm>
            <a:off x="3764485" y="2890682"/>
            <a:ext cx="222874" cy="345737"/>
            <a:chOff x="3764485" y="2890682"/>
            <a:chExt cx="222874" cy="345737"/>
          </a:xfrm>
        </p:grpSpPr>
        <p:sp>
          <p:nvSpPr>
            <p:cNvPr id="18397" name="Google Shape;18397;p7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0" name="Google Shape;18400;p72"/>
          <p:cNvGrpSpPr/>
          <p:nvPr/>
        </p:nvGrpSpPr>
        <p:grpSpPr>
          <a:xfrm>
            <a:off x="2238616" y="2908131"/>
            <a:ext cx="422596" cy="310382"/>
            <a:chOff x="2278533" y="2937377"/>
            <a:chExt cx="346788" cy="254704"/>
          </a:xfrm>
        </p:grpSpPr>
        <p:sp>
          <p:nvSpPr>
            <p:cNvPr id="18401" name="Google Shape;18401;p7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3" name="Google Shape;18403;p7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04" name="Google Shape;18404;p72"/>
          <p:cNvGrpSpPr/>
          <p:nvPr/>
        </p:nvGrpSpPr>
        <p:grpSpPr>
          <a:xfrm>
            <a:off x="1836637" y="2891510"/>
            <a:ext cx="286152" cy="346438"/>
            <a:chOff x="1836637" y="2891510"/>
            <a:chExt cx="286152" cy="346438"/>
          </a:xfrm>
        </p:grpSpPr>
        <p:sp>
          <p:nvSpPr>
            <p:cNvPr id="18405" name="Google Shape;18405;p7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8" name="Google Shape;18408;p72"/>
          <p:cNvGrpSpPr/>
          <p:nvPr/>
        </p:nvGrpSpPr>
        <p:grpSpPr>
          <a:xfrm>
            <a:off x="5585861" y="2905929"/>
            <a:ext cx="379764" cy="337684"/>
            <a:chOff x="5585861" y="2905929"/>
            <a:chExt cx="379764" cy="337684"/>
          </a:xfrm>
        </p:grpSpPr>
        <p:sp>
          <p:nvSpPr>
            <p:cNvPr id="18409" name="Google Shape;18409;p7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7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3" name="Google Shape;18413;p72"/>
          <p:cNvGrpSpPr/>
          <p:nvPr/>
        </p:nvGrpSpPr>
        <p:grpSpPr>
          <a:xfrm>
            <a:off x="1327676" y="2910480"/>
            <a:ext cx="347934" cy="310024"/>
            <a:chOff x="1327676" y="2910480"/>
            <a:chExt cx="347934" cy="310024"/>
          </a:xfrm>
        </p:grpSpPr>
        <p:sp>
          <p:nvSpPr>
            <p:cNvPr id="18414" name="Google Shape;18414;p7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19" name="Google Shape;18419;p7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20" name="Google Shape;18420;p72"/>
          <p:cNvGrpSpPr/>
          <p:nvPr/>
        </p:nvGrpSpPr>
        <p:grpSpPr>
          <a:xfrm>
            <a:off x="2753401" y="2869564"/>
            <a:ext cx="382828" cy="358601"/>
            <a:chOff x="2753373" y="2902523"/>
            <a:chExt cx="347552" cy="325557"/>
          </a:xfrm>
        </p:grpSpPr>
        <p:sp>
          <p:nvSpPr>
            <p:cNvPr id="18421" name="Google Shape;18421;p7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7" name="Google Shape;18427;p72"/>
          <p:cNvGrpSpPr/>
          <p:nvPr/>
        </p:nvGrpSpPr>
        <p:grpSpPr>
          <a:xfrm>
            <a:off x="849016" y="2903255"/>
            <a:ext cx="356655" cy="335425"/>
            <a:chOff x="849016" y="2903255"/>
            <a:chExt cx="356655" cy="335425"/>
          </a:xfrm>
        </p:grpSpPr>
        <p:sp>
          <p:nvSpPr>
            <p:cNvPr id="18428" name="Google Shape;18428;p7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7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9" name="Google Shape;18439;p72"/>
          <p:cNvGrpSpPr/>
          <p:nvPr/>
        </p:nvGrpSpPr>
        <p:grpSpPr>
          <a:xfrm>
            <a:off x="4210933" y="2926777"/>
            <a:ext cx="280072" cy="275520"/>
            <a:chOff x="4210933" y="2926777"/>
            <a:chExt cx="280072" cy="275520"/>
          </a:xfrm>
        </p:grpSpPr>
        <p:sp>
          <p:nvSpPr>
            <p:cNvPr id="18440" name="Google Shape;18440;p7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3" name="Google Shape;18453;p72"/>
          <p:cNvGrpSpPr/>
          <p:nvPr/>
        </p:nvGrpSpPr>
        <p:grpSpPr>
          <a:xfrm>
            <a:off x="4667216" y="2915382"/>
            <a:ext cx="320273" cy="318395"/>
            <a:chOff x="4667216" y="2915382"/>
            <a:chExt cx="320273" cy="318395"/>
          </a:xfrm>
        </p:grpSpPr>
        <p:sp>
          <p:nvSpPr>
            <p:cNvPr id="18454" name="Google Shape;18454;p7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8" name="Google Shape;18458;p72"/>
          <p:cNvGrpSpPr/>
          <p:nvPr/>
        </p:nvGrpSpPr>
        <p:grpSpPr>
          <a:xfrm>
            <a:off x="5170480" y="2934639"/>
            <a:ext cx="261929" cy="280550"/>
            <a:chOff x="5170480" y="2934639"/>
            <a:chExt cx="261929" cy="280550"/>
          </a:xfrm>
        </p:grpSpPr>
        <p:sp>
          <p:nvSpPr>
            <p:cNvPr id="18459" name="Google Shape;18459;p7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6" name="Google Shape;18466;p72"/>
          <p:cNvGrpSpPr/>
          <p:nvPr/>
        </p:nvGrpSpPr>
        <p:grpSpPr>
          <a:xfrm>
            <a:off x="6069423" y="2891892"/>
            <a:ext cx="362321" cy="364231"/>
            <a:chOff x="6069423" y="2891892"/>
            <a:chExt cx="362321" cy="364231"/>
          </a:xfrm>
        </p:grpSpPr>
        <p:sp>
          <p:nvSpPr>
            <p:cNvPr id="18467" name="Google Shape;18467;p7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3" name="Google Shape;18473;p72"/>
          <p:cNvGrpSpPr/>
          <p:nvPr/>
        </p:nvGrpSpPr>
        <p:grpSpPr>
          <a:xfrm>
            <a:off x="6571955" y="2919170"/>
            <a:ext cx="308878" cy="311170"/>
            <a:chOff x="6571955" y="2919170"/>
            <a:chExt cx="308878" cy="311170"/>
          </a:xfrm>
        </p:grpSpPr>
        <p:sp>
          <p:nvSpPr>
            <p:cNvPr id="18474" name="Google Shape;18474;p7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7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7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4" name="Google Shape;18484;p72"/>
          <p:cNvGrpSpPr/>
          <p:nvPr/>
        </p:nvGrpSpPr>
        <p:grpSpPr>
          <a:xfrm>
            <a:off x="7500054" y="2934735"/>
            <a:ext cx="350576" cy="280454"/>
            <a:chOff x="7500054" y="2934735"/>
            <a:chExt cx="350576" cy="280454"/>
          </a:xfrm>
        </p:grpSpPr>
        <p:sp>
          <p:nvSpPr>
            <p:cNvPr id="18485" name="Google Shape;18485;p7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3" name="Google Shape;18493;p72"/>
          <p:cNvGrpSpPr/>
          <p:nvPr/>
        </p:nvGrpSpPr>
        <p:grpSpPr>
          <a:xfrm>
            <a:off x="7024430" y="2874662"/>
            <a:ext cx="332012" cy="355454"/>
            <a:chOff x="7055134" y="2919170"/>
            <a:chExt cx="290321" cy="310820"/>
          </a:xfrm>
        </p:grpSpPr>
        <p:sp>
          <p:nvSpPr>
            <p:cNvPr id="18494" name="Google Shape;18494;p7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8" name="Google Shape;18508;p72"/>
          <p:cNvGrpSpPr/>
          <p:nvPr/>
        </p:nvGrpSpPr>
        <p:grpSpPr>
          <a:xfrm>
            <a:off x="7985143" y="2900613"/>
            <a:ext cx="330109" cy="347552"/>
            <a:chOff x="7985143" y="2900613"/>
            <a:chExt cx="330109" cy="347552"/>
          </a:xfrm>
        </p:grpSpPr>
        <p:sp>
          <p:nvSpPr>
            <p:cNvPr id="18509" name="Google Shape;18509;p7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7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7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7" name="Google Shape;18517;p72"/>
          <p:cNvGrpSpPr/>
          <p:nvPr/>
        </p:nvGrpSpPr>
        <p:grpSpPr>
          <a:xfrm>
            <a:off x="7990840" y="2435226"/>
            <a:ext cx="354363" cy="353631"/>
            <a:chOff x="7990840" y="2435226"/>
            <a:chExt cx="354363" cy="353631"/>
          </a:xfrm>
        </p:grpSpPr>
        <p:sp>
          <p:nvSpPr>
            <p:cNvPr id="18518" name="Google Shape;18518;p7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1" name="Google Shape;18521;p72"/>
          <p:cNvGrpSpPr/>
          <p:nvPr/>
        </p:nvGrpSpPr>
        <p:grpSpPr>
          <a:xfrm>
            <a:off x="1817317" y="2480330"/>
            <a:ext cx="350958" cy="263043"/>
            <a:chOff x="1817317" y="2480330"/>
            <a:chExt cx="350958" cy="263043"/>
          </a:xfrm>
        </p:grpSpPr>
        <p:sp>
          <p:nvSpPr>
            <p:cNvPr id="18522" name="Google Shape;18522;p7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7" name="Google Shape;18527;p72"/>
          <p:cNvGrpSpPr/>
          <p:nvPr/>
        </p:nvGrpSpPr>
        <p:grpSpPr>
          <a:xfrm>
            <a:off x="1341727" y="2483349"/>
            <a:ext cx="419913" cy="308109"/>
            <a:chOff x="1341727" y="2483349"/>
            <a:chExt cx="419913" cy="308109"/>
          </a:xfrm>
        </p:grpSpPr>
        <p:sp>
          <p:nvSpPr>
            <p:cNvPr id="18528" name="Google Shape;18528;p7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7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7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1" name="Google Shape;18531;p72"/>
          <p:cNvGrpSpPr/>
          <p:nvPr/>
        </p:nvGrpSpPr>
        <p:grpSpPr>
          <a:xfrm>
            <a:off x="854332" y="2447736"/>
            <a:ext cx="376358" cy="330109"/>
            <a:chOff x="854332" y="2447736"/>
            <a:chExt cx="376358" cy="330109"/>
          </a:xfrm>
        </p:grpSpPr>
        <p:sp>
          <p:nvSpPr>
            <p:cNvPr id="18532" name="Google Shape;18532;p7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7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0" name="Google Shape;18540;p72"/>
          <p:cNvGrpSpPr/>
          <p:nvPr/>
        </p:nvGrpSpPr>
        <p:grpSpPr>
          <a:xfrm>
            <a:off x="4206763" y="2450951"/>
            <a:ext cx="322151" cy="322374"/>
            <a:chOff x="4206763" y="2450951"/>
            <a:chExt cx="322151" cy="322374"/>
          </a:xfrm>
        </p:grpSpPr>
        <p:sp>
          <p:nvSpPr>
            <p:cNvPr id="18541" name="Google Shape;18541;p7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3" name="Google Shape;18543;p72"/>
          <p:cNvGrpSpPr/>
          <p:nvPr/>
        </p:nvGrpSpPr>
        <p:grpSpPr>
          <a:xfrm>
            <a:off x="7528096" y="2450059"/>
            <a:ext cx="327976" cy="324316"/>
            <a:chOff x="7528096" y="2450059"/>
            <a:chExt cx="327976" cy="324316"/>
          </a:xfrm>
        </p:grpSpPr>
        <p:sp>
          <p:nvSpPr>
            <p:cNvPr id="18544" name="Google Shape;18544;p7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9" name="Google Shape;18549;p72"/>
          <p:cNvGrpSpPr/>
          <p:nvPr/>
        </p:nvGrpSpPr>
        <p:grpSpPr>
          <a:xfrm>
            <a:off x="7077129" y="2512542"/>
            <a:ext cx="282364" cy="198619"/>
            <a:chOff x="7077129" y="2512542"/>
            <a:chExt cx="282364" cy="198619"/>
          </a:xfrm>
        </p:grpSpPr>
        <p:sp>
          <p:nvSpPr>
            <p:cNvPr id="18550" name="Google Shape;18550;p7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6" name="Google Shape;18556;p72"/>
          <p:cNvGrpSpPr/>
          <p:nvPr/>
        </p:nvGrpSpPr>
        <p:grpSpPr>
          <a:xfrm>
            <a:off x="3725461" y="2444712"/>
            <a:ext cx="334279" cy="334661"/>
            <a:chOff x="3725461" y="2444712"/>
            <a:chExt cx="334279" cy="334661"/>
          </a:xfrm>
        </p:grpSpPr>
        <p:sp>
          <p:nvSpPr>
            <p:cNvPr id="18557" name="Google Shape;18557;p7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4" name="Google Shape;18564;p72"/>
          <p:cNvGrpSpPr/>
          <p:nvPr/>
        </p:nvGrpSpPr>
        <p:grpSpPr>
          <a:xfrm>
            <a:off x="6577238" y="2457221"/>
            <a:ext cx="332019" cy="310788"/>
            <a:chOff x="6577238" y="2457221"/>
            <a:chExt cx="332019" cy="310788"/>
          </a:xfrm>
        </p:grpSpPr>
        <p:sp>
          <p:nvSpPr>
            <p:cNvPr id="18565" name="Google Shape;18565;p7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1" name="Google Shape;18571;p72"/>
          <p:cNvGrpSpPr/>
          <p:nvPr/>
        </p:nvGrpSpPr>
        <p:grpSpPr>
          <a:xfrm>
            <a:off x="2818561" y="2439778"/>
            <a:ext cx="247892" cy="346024"/>
            <a:chOff x="2818561" y="2439778"/>
            <a:chExt cx="247892" cy="346024"/>
          </a:xfrm>
        </p:grpSpPr>
        <p:sp>
          <p:nvSpPr>
            <p:cNvPr id="18572" name="Google Shape;18572;p7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7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7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7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4" name="Google Shape;18584;p72"/>
          <p:cNvGrpSpPr/>
          <p:nvPr/>
        </p:nvGrpSpPr>
        <p:grpSpPr>
          <a:xfrm>
            <a:off x="3207778" y="2474632"/>
            <a:ext cx="419933" cy="275170"/>
            <a:chOff x="3207778" y="2474632"/>
            <a:chExt cx="419933" cy="275170"/>
          </a:xfrm>
        </p:grpSpPr>
        <p:sp>
          <p:nvSpPr>
            <p:cNvPr id="18585" name="Google Shape;18585;p7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7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9" name="Google Shape;18599;p72"/>
          <p:cNvGrpSpPr/>
          <p:nvPr/>
        </p:nvGrpSpPr>
        <p:grpSpPr>
          <a:xfrm>
            <a:off x="6099375" y="2456075"/>
            <a:ext cx="337684" cy="314194"/>
            <a:chOff x="6099375" y="2456075"/>
            <a:chExt cx="337684" cy="314194"/>
          </a:xfrm>
        </p:grpSpPr>
        <p:sp>
          <p:nvSpPr>
            <p:cNvPr id="18600" name="Google Shape;18600;p7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2" name="Google Shape;18602;p72"/>
          <p:cNvGrpSpPr/>
          <p:nvPr/>
        </p:nvGrpSpPr>
        <p:grpSpPr>
          <a:xfrm>
            <a:off x="2312623" y="2468584"/>
            <a:ext cx="312698" cy="286534"/>
            <a:chOff x="2312623" y="2468584"/>
            <a:chExt cx="312698" cy="286534"/>
          </a:xfrm>
        </p:grpSpPr>
        <p:sp>
          <p:nvSpPr>
            <p:cNvPr id="18603" name="Google Shape;18603;p7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6" name="Google Shape;18606;p72"/>
          <p:cNvGrpSpPr/>
          <p:nvPr/>
        </p:nvGrpSpPr>
        <p:grpSpPr>
          <a:xfrm>
            <a:off x="5618805" y="2440924"/>
            <a:ext cx="345292" cy="342618"/>
            <a:chOff x="5618805" y="2440924"/>
            <a:chExt cx="345292" cy="342618"/>
          </a:xfrm>
        </p:grpSpPr>
        <p:sp>
          <p:nvSpPr>
            <p:cNvPr id="18607" name="Google Shape;18607;p7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2" name="Google Shape;18612;p72"/>
          <p:cNvGrpSpPr/>
          <p:nvPr/>
        </p:nvGrpSpPr>
        <p:grpSpPr>
          <a:xfrm>
            <a:off x="4653179" y="2446590"/>
            <a:ext cx="377886" cy="331255"/>
            <a:chOff x="4653179" y="2446590"/>
            <a:chExt cx="377886" cy="331255"/>
          </a:xfrm>
        </p:grpSpPr>
        <p:sp>
          <p:nvSpPr>
            <p:cNvPr id="18613" name="Google Shape;18613;p7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7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7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7" name="Google Shape;18617;p72"/>
          <p:cNvGrpSpPr/>
          <p:nvPr/>
        </p:nvGrpSpPr>
        <p:grpSpPr>
          <a:xfrm>
            <a:off x="5184517" y="2459481"/>
            <a:ext cx="252062" cy="305122"/>
            <a:chOff x="5184517" y="2459481"/>
            <a:chExt cx="252062" cy="305122"/>
          </a:xfrm>
        </p:grpSpPr>
        <p:sp>
          <p:nvSpPr>
            <p:cNvPr id="18618" name="Google Shape;18618;p7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7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7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24" name="Google Shape;18624;p7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25" name="Google Shape;18625;p72"/>
          <p:cNvGrpSpPr/>
          <p:nvPr/>
        </p:nvGrpSpPr>
        <p:grpSpPr>
          <a:xfrm>
            <a:off x="6155459" y="1969108"/>
            <a:ext cx="249770" cy="363849"/>
            <a:chOff x="6155459" y="1969108"/>
            <a:chExt cx="249770" cy="363849"/>
          </a:xfrm>
        </p:grpSpPr>
        <p:sp>
          <p:nvSpPr>
            <p:cNvPr id="18626" name="Google Shape;18626;p7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5" name="Google Shape;18635;p72"/>
          <p:cNvGrpSpPr/>
          <p:nvPr/>
        </p:nvGrpSpPr>
        <p:grpSpPr>
          <a:xfrm>
            <a:off x="2280029" y="1970604"/>
            <a:ext cx="353631" cy="354395"/>
            <a:chOff x="2280029" y="1970604"/>
            <a:chExt cx="353631" cy="354395"/>
          </a:xfrm>
        </p:grpSpPr>
        <p:sp>
          <p:nvSpPr>
            <p:cNvPr id="18636" name="Google Shape;18636;p7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0" name="Google Shape;18640;p72"/>
          <p:cNvGrpSpPr/>
          <p:nvPr/>
        </p:nvGrpSpPr>
        <p:grpSpPr>
          <a:xfrm>
            <a:off x="8065100" y="2000174"/>
            <a:ext cx="255086" cy="301685"/>
            <a:chOff x="8065100" y="2000174"/>
            <a:chExt cx="255086" cy="301685"/>
          </a:xfrm>
        </p:grpSpPr>
        <p:sp>
          <p:nvSpPr>
            <p:cNvPr id="18641" name="Google Shape;18641;p7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5" name="Google Shape;18645;p72"/>
          <p:cNvGrpSpPr/>
          <p:nvPr/>
        </p:nvGrpSpPr>
        <p:grpSpPr>
          <a:xfrm>
            <a:off x="6633705" y="1969108"/>
            <a:ext cx="249420" cy="363849"/>
            <a:chOff x="6633705" y="1969108"/>
            <a:chExt cx="249420" cy="363849"/>
          </a:xfrm>
        </p:grpSpPr>
        <p:sp>
          <p:nvSpPr>
            <p:cNvPr id="18646" name="Google Shape;18646;p7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4" name="Google Shape;18654;p72"/>
          <p:cNvGrpSpPr/>
          <p:nvPr/>
        </p:nvGrpSpPr>
        <p:grpSpPr>
          <a:xfrm>
            <a:off x="5211031" y="1969108"/>
            <a:ext cx="226661" cy="363467"/>
            <a:chOff x="5211031" y="1969108"/>
            <a:chExt cx="226661" cy="363467"/>
          </a:xfrm>
        </p:grpSpPr>
        <p:sp>
          <p:nvSpPr>
            <p:cNvPr id="18655" name="Google Shape;18655;p7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7" name="Google Shape;18657;p72"/>
          <p:cNvGrpSpPr/>
          <p:nvPr/>
        </p:nvGrpSpPr>
        <p:grpSpPr>
          <a:xfrm>
            <a:off x="3712952" y="1970604"/>
            <a:ext cx="354363" cy="354395"/>
            <a:chOff x="3712952" y="1970604"/>
            <a:chExt cx="354363" cy="354395"/>
          </a:xfrm>
        </p:grpSpPr>
        <p:sp>
          <p:nvSpPr>
            <p:cNvPr id="18658" name="Google Shape;18658;p7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7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7" name="Google Shape;18667;p72"/>
          <p:cNvGrpSpPr/>
          <p:nvPr/>
        </p:nvGrpSpPr>
        <p:grpSpPr>
          <a:xfrm>
            <a:off x="3235438" y="1970604"/>
            <a:ext cx="354363" cy="354745"/>
            <a:chOff x="3235438" y="1970604"/>
            <a:chExt cx="354363" cy="354745"/>
          </a:xfrm>
        </p:grpSpPr>
        <p:sp>
          <p:nvSpPr>
            <p:cNvPr id="18668" name="Google Shape;18668;p7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7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7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1" name="Google Shape;18681;p72"/>
          <p:cNvGrpSpPr/>
          <p:nvPr/>
        </p:nvGrpSpPr>
        <p:grpSpPr>
          <a:xfrm>
            <a:off x="1329585" y="1989925"/>
            <a:ext cx="341472" cy="335074"/>
            <a:chOff x="1329585" y="1989925"/>
            <a:chExt cx="341472" cy="335074"/>
          </a:xfrm>
        </p:grpSpPr>
        <p:sp>
          <p:nvSpPr>
            <p:cNvPr id="18682" name="Google Shape;18682;p7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5" name="Google Shape;18685;p72"/>
          <p:cNvGrpSpPr/>
          <p:nvPr/>
        </p:nvGrpSpPr>
        <p:grpSpPr>
          <a:xfrm>
            <a:off x="5591871" y="1989906"/>
            <a:ext cx="416649" cy="325597"/>
            <a:chOff x="5626763" y="2013829"/>
            <a:chExt cx="351722" cy="274788"/>
          </a:xfrm>
        </p:grpSpPr>
        <p:sp>
          <p:nvSpPr>
            <p:cNvPr id="18686" name="Google Shape;18686;p7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7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6" name="Google Shape;18696;p72"/>
          <p:cNvGrpSpPr/>
          <p:nvPr/>
        </p:nvGrpSpPr>
        <p:grpSpPr>
          <a:xfrm>
            <a:off x="7576605" y="1983877"/>
            <a:ext cx="276698" cy="333133"/>
            <a:chOff x="7576605" y="1983877"/>
            <a:chExt cx="276698" cy="333133"/>
          </a:xfrm>
        </p:grpSpPr>
        <p:sp>
          <p:nvSpPr>
            <p:cNvPr id="18697" name="Google Shape;18697;p7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9" name="Google Shape;18699;p72"/>
          <p:cNvGrpSpPr/>
          <p:nvPr/>
        </p:nvGrpSpPr>
        <p:grpSpPr>
          <a:xfrm>
            <a:off x="853568" y="1975538"/>
            <a:ext cx="337334" cy="353599"/>
            <a:chOff x="853568" y="1975538"/>
            <a:chExt cx="337334" cy="353599"/>
          </a:xfrm>
        </p:grpSpPr>
        <p:sp>
          <p:nvSpPr>
            <p:cNvPr id="18700" name="Google Shape;18700;p7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7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7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4" name="Google Shape;18704;p72"/>
          <p:cNvGrpSpPr/>
          <p:nvPr/>
        </p:nvGrpSpPr>
        <p:grpSpPr>
          <a:xfrm>
            <a:off x="2770052" y="2009628"/>
            <a:ext cx="327085" cy="277080"/>
            <a:chOff x="2770052" y="2009628"/>
            <a:chExt cx="327085" cy="277080"/>
          </a:xfrm>
        </p:grpSpPr>
        <p:sp>
          <p:nvSpPr>
            <p:cNvPr id="18705" name="Google Shape;18705;p7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07" name="Google Shape;18707;p7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08" name="Google Shape;18708;p72"/>
          <p:cNvGrpSpPr/>
          <p:nvPr/>
        </p:nvGrpSpPr>
        <p:grpSpPr>
          <a:xfrm>
            <a:off x="4195399" y="1970604"/>
            <a:ext cx="344878" cy="343573"/>
            <a:chOff x="4195399" y="1970604"/>
            <a:chExt cx="344878" cy="343573"/>
          </a:xfrm>
        </p:grpSpPr>
        <p:sp>
          <p:nvSpPr>
            <p:cNvPr id="18709" name="Google Shape;18709;p7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3" name="Google Shape;18713;p72"/>
          <p:cNvGrpSpPr/>
          <p:nvPr/>
        </p:nvGrpSpPr>
        <p:grpSpPr>
          <a:xfrm>
            <a:off x="4674791" y="1977447"/>
            <a:ext cx="344528" cy="344114"/>
            <a:chOff x="4674791" y="1977447"/>
            <a:chExt cx="344528" cy="344114"/>
          </a:xfrm>
        </p:grpSpPr>
        <p:sp>
          <p:nvSpPr>
            <p:cNvPr id="18714" name="Google Shape;18714;p7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7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7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0" name="Google Shape;18740;p72"/>
          <p:cNvGrpSpPr/>
          <p:nvPr/>
        </p:nvGrpSpPr>
        <p:grpSpPr>
          <a:xfrm>
            <a:off x="6083810" y="1547297"/>
            <a:ext cx="382819" cy="310788"/>
            <a:chOff x="6083810" y="1547297"/>
            <a:chExt cx="382819" cy="310788"/>
          </a:xfrm>
        </p:grpSpPr>
        <p:sp>
          <p:nvSpPr>
            <p:cNvPr id="18741" name="Google Shape;18741;p7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7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7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9" name="Google Shape;18759;p72"/>
          <p:cNvGrpSpPr/>
          <p:nvPr/>
        </p:nvGrpSpPr>
        <p:grpSpPr>
          <a:xfrm>
            <a:off x="6558300" y="1538193"/>
            <a:ext cx="382788" cy="328613"/>
            <a:chOff x="6558300" y="1538193"/>
            <a:chExt cx="382788" cy="328613"/>
          </a:xfrm>
        </p:grpSpPr>
        <p:sp>
          <p:nvSpPr>
            <p:cNvPr id="18760" name="Google Shape;18760;p7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7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2" name="Google Shape;18762;p72"/>
          <p:cNvGrpSpPr/>
          <p:nvPr/>
        </p:nvGrpSpPr>
        <p:grpSpPr>
          <a:xfrm>
            <a:off x="5194002" y="1511297"/>
            <a:ext cx="259605" cy="346024"/>
            <a:chOff x="5194002" y="1511297"/>
            <a:chExt cx="259605" cy="346024"/>
          </a:xfrm>
        </p:grpSpPr>
        <p:sp>
          <p:nvSpPr>
            <p:cNvPr id="18763" name="Google Shape;18763;p7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7" name="Google Shape;18767;p72"/>
          <p:cNvGrpSpPr/>
          <p:nvPr/>
        </p:nvGrpSpPr>
        <p:grpSpPr>
          <a:xfrm>
            <a:off x="1394741" y="1512061"/>
            <a:ext cx="252444" cy="351722"/>
            <a:chOff x="1394741" y="1512061"/>
            <a:chExt cx="252444" cy="351722"/>
          </a:xfrm>
        </p:grpSpPr>
        <p:sp>
          <p:nvSpPr>
            <p:cNvPr id="18768" name="Google Shape;18768;p7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7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5" name="Google Shape;18785;p72"/>
          <p:cNvGrpSpPr/>
          <p:nvPr/>
        </p:nvGrpSpPr>
        <p:grpSpPr>
          <a:xfrm>
            <a:off x="855096" y="1504485"/>
            <a:ext cx="380910" cy="339594"/>
            <a:chOff x="855096" y="1504485"/>
            <a:chExt cx="380910" cy="339594"/>
          </a:xfrm>
        </p:grpSpPr>
        <p:sp>
          <p:nvSpPr>
            <p:cNvPr id="18786" name="Google Shape;18786;p7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7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1" name="Google Shape;18791;p72"/>
          <p:cNvGrpSpPr/>
          <p:nvPr/>
        </p:nvGrpSpPr>
        <p:grpSpPr>
          <a:xfrm>
            <a:off x="1819576" y="1511679"/>
            <a:ext cx="352103" cy="352103"/>
            <a:chOff x="1819576" y="1511679"/>
            <a:chExt cx="352103" cy="352103"/>
          </a:xfrm>
        </p:grpSpPr>
        <p:sp>
          <p:nvSpPr>
            <p:cNvPr id="18792" name="Google Shape;18792;p7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7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6" name="Google Shape;18796;p72"/>
          <p:cNvGrpSpPr/>
          <p:nvPr/>
        </p:nvGrpSpPr>
        <p:grpSpPr>
          <a:xfrm>
            <a:off x="5621097" y="1500761"/>
            <a:ext cx="371424" cy="355446"/>
            <a:chOff x="5621097" y="1500761"/>
            <a:chExt cx="371424" cy="355446"/>
          </a:xfrm>
        </p:grpSpPr>
        <p:sp>
          <p:nvSpPr>
            <p:cNvPr id="18797" name="Google Shape;18797;p7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9" name="Google Shape;18799;p72"/>
          <p:cNvGrpSpPr/>
          <p:nvPr/>
        </p:nvGrpSpPr>
        <p:grpSpPr>
          <a:xfrm>
            <a:off x="4670239" y="1541599"/>
            <a:ext cx="359679" cy="321833"/>
            <a:chOff x="4670239" y="1541599"/>
            <a:chExt cx="359679" cy="321833"/>
          </a:xfrm>
        </p:grpSpPr>
        <p:sp>
          <p:nvSpPr>
            <p:cNvPr id="18800" name="Google Shape;18800;p7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5" name="Google Shape;18805;p72"/>
          <p:cNvGrpSpPr/>
          <p:nvPr/>
        </p:nvGrpSpPr>
        <p:grpSpPr>
          <a:xfrm>
            <a:off x="4212429" y="1502385"/>
            <a:ext cx="321037" cy="353822"/>
            <a:chOff x="4212429" y="1502385"/>
            <a:chExt cx="321037" cy="353822"/>
          </a:xfrm>
        </p:grpSpPr>
        <p:sp>
          <p:nvSpPr>
            <p:cNvPr id="18806" name="Google Shape;18806;p7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0" name="Google Shape;18810;p72"/>
          <p:cNvGrpSpPr/>
          <p:nvPr/>
        </p:nvGrpSpPr>
        <p:grpSpPr>
          <a:xfrm>
            <a:off x="2302788" y="1505981"/>
            <a:ext cx="336188" cy="335425"/>
            <a:chOff x="2302788" y="1505981"/>
            <a:chExt cx="336188" cy="335425"/>
          </a:xfrm>
        </p:grpSpPr>
        <p:sp>
          <p:nvSpPr>
            <p:cNvPr id="18811" name="Google Shape;18811;p7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7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7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7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7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7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7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7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8" name="Google Shape;18828;p72"/>
          <p:cNvGrpSpPr/>
          <p:nvPr/>
        </p:nvGrpSpPr>
        <p:grpSpPr>
          <a:xfrm>
            <a:off x="2780301" y="1521896"/>
            <a:ext cx="333133" cy="321037"/>
            <a:chOff x="2780301" y="1521896"/>
            <a:chExt cx="333133" cy="321037"/>
          </a:xfrm>
        </p:grpSpPr>
        <p:sp>
          <p:nvSpPr>
            <p:cNvPr id="18829" name="Google Shape;18829;p7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7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7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7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7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7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7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49" name="Google Shape;18849;p7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52" name="Google Shape;18852;p72"/>
          <p:cNvGrpSpPr/>
          <p:nvPr/>
        </p:nvGrpSpPr>
        <p:grpSpPr>
          <a:xfrm>
            <a:off x="3316159" y="1515085"/>
            <a:ext cx="211892" cy="339594"/>
            <a:chOff x="3316159" y="1515085"/>
            <a:chExt cx="211892" cy="339594"/>
          </a:xfrm>
        </p:grpSpPr>
        <p:sp>
          <p:nvSpPr>
            <p:cNvPr id="18853" name="Google Shape;18853;p7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7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9" name="Google Shape;18859;p72"/>
          <p:cNvGrpSpPr/>
          <p:nvPr/>
        </p:nvGrpSpPr>
        <p:grpSpPr>
          <a:xfrm>
            <a:off x="3716358" y="1544655"/>
            <a:ext cx="361971" cy="314958"/>
            <a:chOff x="3716358" y="1544655"/>
            <a:chExt cx="361971" cy="314958"/>
          </a:xfrm>
        </p:grpSpPr>
        <p:sp>
          <p:nvSpPr>
            <p:cNvPr id="18860" name="Google Shape;18860;p7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5" name="Google Shape;18865;p72"/>
            <p:cNvGrpSpPr/>
            <p:nvPr/>
          </p:nvGrpSpPr>
          <p:grpSpPr>
            <a:xfrm>
              <a:off x="3716358" y="1544655"/>
              <a:ext cx="361971" cy="314958"/>
              <a:chOff x="3716358" y="1544655"/>
              <a:chExt cx="361971" cy="314958"/>
            </a:xfrm>
          </p:grpSpPr>
          <p:sp>
            <p:nvSpPr>
              <p:cNvPr id="18866" name="Google Shape;18866;p7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7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7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7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71" name="Google Shape;18871;p72"/>
          <p:cNvGrpSpPr/>
          <p:nvPr/>
        </p:nvGrpSpPr>
        <p:grpSpPr>
          <a:xfrm>
            <a:off x="7011924" y="1557552"/>
            <a:ext cx="499533" cy="305136"/>
            <a:chOff x="7009649" y="1541981"/>
            <a:chExt cx="524940" cy="320655"/>
          </a:xfrm>
        </p:grpSpPr>
        <p:sp>
          <p:nvSpPr>
            <p:cNvPr id="18872" name="Google Shape;18872;p7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7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0" name="Google Shape;18880;p72"/>
          <p:cNvGrpSpPr/>
          <p:nvPr/>
        </p:nvGrpSpPr>
        <p:grpSpPr>
          <a:xfrm>
            <a:off x="8034034" y="1518109"/>
            <a:ext cx="282746" cy="340358"/>
            <a:chOff x="8034034" y="1518109"/>
            <a:chExt cx="282746" cy="340358"/>
          </a:xfrm>
        </p:grpSpPr>
        <p:sp>
          <p:nvSpPr>
            <p:cNvPr id="18881" name="Google Shape;18881;p7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5" name="Google Shape;18885;p72"/>
          <p:cNvGrpSpPr/>
          <p:nvPr/>
        </p:nvGrpSpPr>
        <p:grpSpPr>
          <a:xfrm>
            <a:off x="7582302" y="1499934"/>
            <a:ext cx="369133" cy="360411"/>
            <a:chOff x="7582302" y="1499934"/>
            <a:chExt cx="369133" cy="360411"/>
          </a:xfrm>
        </p:grpSpPr>
        <p:sp>
          <p:nvSpPr>
            <p:cNvPr id="18886" name="Google Shape;18886;p7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7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7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894" name="Shape 18894"/>
        <p:cNvGrpSpPr/>
        <p:nvPr/>
      </p:nvGrpSpPr>
      <p:grpSpPr>
        <a:xfrm>
          <a:off x="0" y="0"/>
          <a:ext cx="0" cy="0"/>
          <a:chOff x="0" y="0"/>
          <a:chExt cx="0" cy="0"/>
        </a:xfrm>
      </p:grpSpPr>
      <p:pic>
        <p:nvPicPr>
          <p:cNvPr id="18895" name="Google Shape;18895;p7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DNA Breakthrough by Slidesgo">
  <a:themeElements>
    <a:clrScheme name="Simple Light">
      <a:dk1>
        <a:srgbClr val="000000"/>
      </a:dk1>
      <a:lt1>
        <a:srgbClr val="FFFFFF"/>
      </a:lt1>
      <a:dk2>
        <a:srgbClr val="595959"/>
      </a:dk2>
      <a:lt2>
        <a:srgbClr val="EEEEEE"/>
      </a:lt2>
      <a:accent1>
        <a:srgbClr val="FFFFFF"/>
      </a:accent1>
      <a:accent2>
        <a:srgbClr val="05265B"/>
      </a:accent2>
      <a:accent3>
        <a:srgbClr val="2E5CA5"/>
      </a:accent3>
      <a:accent4>
        <a:srgbClr val="7DA9F0"/>
      </a:accent4>
      <a:accent5>
        <a:srgbClr val="9E9E9E"/>
      </a:accent5>
      <a:accent6>
        <a:srgbClr val="F2F2F2"/>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